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9" r:id="rId4"/>
    <p:sldId id="260" r:id="rId5"/>
    <p:sldId id="261" r:id="rId6"/>
    <p:sldId id="265" r:id="rId7"/>
    <p:sldId id="266" r:id="rId8"/>
    <p:sldId id="267" r:id="rId9"/>
    <p:sldId id="268" r:id="rId10"/>
    <p:sldId id="262" r:id="rId11"/>
    <p:sldId id="269" r:id="rId12"/>
    <p:sldId id="270" r:id="rId13"/>
    <p:sldId id="271" r:id="rId14"/>
    <p:sldId id="272" r:id="rId15"/>
    <p:sldId id="263" r:id="rId16"/>
    <p:sldId id="273" r:id="rId17"/>
    <p:sldId id="274" r:id="rId18"/>
    <p:sldId id="26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58" r:id="rId36"/>
  </p:sldIdLst>
  <p:sldSz cx="12192000" cy="6858000"/>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6" userDrawn="1">
          <p15:clr>
            <a:srgbClr val="A4A3A4"/>
          </p15:clr>
        </p15:guide>
        <p15:guide id="2" pos="10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48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4660"/>
  </p:normalViewPr>
  <p:slideViewPr>
    <p:cSldViewPr snapToGrid="0" showGuides="1">
      <p:cViewPr varScale="1">
        <p:scale>
          <a:sx n="60" d="100"/>
          <a:sy n="60" d="100"/>
        </p:scale>
        <p:origin x="120" y="774"/>
      </p:cViewPr>
      <p:guideLst>
        <p:guide orient="horz" pos="2886"/>
        <p:guide pos="102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30ADB0-0797-4C9C-9CAF-B87723D2DA52}" type="datetimeFigureOut">
              <a:rPr lang="zh-CN" altLang="en-US" smtClean="0"/>
              <a:t>2021/1/30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C165F-2CC2-4F3B-92DB-720734C415AB}" type="slidenum">
              <a:rPr lang="zh-CN" altLang="en-US" smtClean="0"/>
              <a:t>‹#›</a:t>
            </a:fld>
            <a:endParaRPr lang="zh-CN" altLang="en-US"/>
          </a:p>
        </p:txBody>
      </p:sp>
    </p:spTree>
    <p:extLst>
      <p:ext uri="{BB962C8B-B14F-4D97-AF65-F5344CB8AC3E}">
        <p14:creationId xmlns:p14="http://schemas.microsoft.com/office/powerpoint/2010/main" val="2259162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1</a:t>
            </a:fld>
            <a:endParaRPr lang="zh-CN" altLang="en-US"/>
          </a:p>
        </p:txBody>
      </p:sp>
    </p:spTree>
    <p:extLst>
      <p:ext uri="{BB962C8B-B14F-4D97-AF65-F5344CB8AC3E}">
        <p14:creationId xmlns:p14="http://schemas.microsoft.com/office/powerpoint/2010/main" val="992552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10</a:t>
            </a:fld>
            <a:endParaRPr lang="zh-CN" altLang="en-US"/>
          </a:p>
        </p:txBody>
      </p:sp>
    </p:spTree>
    <p:extLst>
      <p:ext uri="{BB962C8B-B14F-4D97-AF65-F5344CB8AC3E}">
        <p14:creationId xmlns:p14="http://schemas.microsoft.com/office/powerpoint/2010/main" val="999836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11</a:t>
            </a:fld>
            <a:endParaRPr lang="zh-CN" altLang="en-US"/>
          </a:p>
        </p:txBody>
      </p:sp>
    </p:spTree>
    <p:extLst>
      <p:ext uri="{BB962C8B-B14F-4D97-AF65-F5344CB8AC3E}">
        <p14:creationId xmlns:p14="http://schemas.microsoft.com/office/powerpoint/2010/main" val="83696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12</a:t>
            </a:fld>
            <a:endParaRPr lang="zh-CN" altLang="en-US"/>
          </a:p>
        </p:txBody>
      </p:sp>
    </p:spTree>
    <p:extLst>
      <p:ext uri="{BB962C8B-B14F-4D97-AF65-F5344CB8AC3E}">
        <p14:creationId xmlns:p14="http://schemas.microsoft.com/office/powerpoint/2010/main" val="2620286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13</a:t>
            </a:fld>
            <a:endParaRPr lang="zh-CN" altLang="en-US"/>
          </a:p>
        </p:txBody>
      </p:sp>
    </p:spTree>
    <p:extLst>
      <p:ext uri="{BB962C8B-B14F-4D97-AF65-F5344CB8AC3E}">
        <p14:creationId xmlns:p14="http://schemas.microsoft.com/office/powerpoint/2010/main" val="1582944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14</a:t>
            </a:fld>
            <a:endParaRPr lang="zh-CN" altLang="en-US"/>
          </a:p>
        </p:txBody>
      </p:sp>
    </p:spTree>
    <p:extLst>
      <p:ext uri="{BB962C8B-B14F-4D97-AF65-F5344CB8AC3E}">
        <p14:creationId xmlns:p14="http://schemas.microsoft.com/office/powerpoint/2010/main" val="2631492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15</a:t>
            </a:fld>
            <a:endParaRPr lang="zh-CN" altLang="en-US"/>
          </a:p>
        </p:txBody>
      </p:sp>
    </p:spTree>
    <p:extLst>
      <p:ext uri="{BB962C8B-B14F-4D97-AF65-F5344CB8AC3E}">
        <p14:creationId xmlns:p14="http://schemas.microsoft.com/office/powerpoint/2010/main" val="3353144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16</a:t>
            </a:fld>
            <a:endParaRPr lang="zh-CN" altLang="en-US"/>
          </a:p>
        </p:txBody>
      </p:sp>
    </p:spTree>
    <p:extLst>
      <p:ext uri="{BB962C8B-B14F-4D97-AF65-F5344CB8AC3E}">
        <p14:creationId xmlns:p14="http://schemas.microsoft.com/office/powerpoint/2010/main" val="1320427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17</a:t>
            </a:fld>
            <a:endParaRPr lang="zh-CN" altLang="en-US"/>
          </a:p>
        </p:txBody>
      </p:sp>
    </p:spTree>
    <p:extLst>
      <p:ext uri="{BB962C8B-B14F-4D97-AF65-F5344CB8AC3E}">
        <p14:creationId xmlns:p14="http://schemas.microsoft.com/office/powerpoint/2010/main" val="4225715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18</a:t>
            </a:fld>
            <a:endParaRPr lang="zh-CN" altLang="en-US"/>
          </a:p>
        </p:txBody>
      </p:sp>
    </p:spTree>
    <p:extLst>
      <p:ext uri="{BB962C8B-B14F-4D97-AF65-F5344CB8AC3E}">
        <p14:creationId xmlns:p14="http://schemas.microsoft.com/office/powerpoint/2010/main" val="4165062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19</a:t>
            </a:fld>
            <a:endParaRPr lang="zh-CN" altLang="en-US"/>
          </a:p>
        </p:txBody>
      </p:sp>
    </p:spTree>
    <p:extLst>
      <p:ext uri="{BB962C8B-B14F-4D97-AF65-F5344CB8AC3E}">
        <p14:creationId xmlns:p14="http://schemas.microsoft.com/office/powerpoint/2010/main" val="3821658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16C165F-2CC2-4F3B-92DB-720734C415AB}" type="slidenum">
              <a:rPr lang="zh-CN" altLang="en-US" smtClean="0"/>
              <a:t>2</a:t>
            </a:fld>
            <a:endParaRPr lang="zh-CN" altLang="en-US"/>
          </a:p>
        </p:txBody>
      </p:sp>
    </p:spTree>
    <p:extLst>
      <p:ext uri="{BB962C8B-B14F-4D97-AF65-F5344CB8AC3E}">
        <p14:creationId xmlns:p14="http://schemas.microsoft.com/office/powerpoint/2010/main" val="638509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20</a:t>
            </a:fld>
            <a:endParaRPr lang="zh-CN" altLang="en-US"/>
          </a:p>
        </p:txBody>
      </p:sp>
    </p:spTree>
    <p:extLst>
      <p:ext uri="{BB962C8B-B14F-4D97-AF65-F5344CB8AC3E}">
        <p14:creationId xmlns:p14="http://schemas.microsoft.com/office/powerpoint/2010/main" val="2195861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21</a:t>
            </a:fld>
            <a:endParaRPr lang="zh-CN" altLang="en-US"/>
          </a:p>
        </p:txBody>
      </p:sp>
    </p:spTree>
    <p:extLst>
      <p:ext uri="{BB962C8B-B14F-4D97-AF65-F5344CB8AC3E}">
        <p14:creationId xmlns:p14="http://schemas.microsoft.com/office/powerpoint/2010/main" val="2098516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22</a:t>
            </a:fld>
            <a:endParaRPr lang="zh-CN" altLang="en-US"/>
          </a:p>
        </p:txBody>
      </p:sp>
    </p:spTree>
    <p:extLst>
      <p:ext uri="{BB962C8B-B14F-4D97-AF65-F5344CB8AC3E}">
        <p14:creationId xmlns:p14="http://schemas.microsoft.com/office/powerpoint/2010/main" val="2964732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23</a:t>
            </a:fld>
            <a:endParaRPr lang="zh-CN" altLang="en-US"/>
          </a:p>
        </p:txBody>
      </p:sp>
    </p:spTree>
    <p:extLst>
      <p:ext uri="{BB962C8B-B14F-4D97-AF65-F5344CB8AC3E}">
        <p14:creationId xmlns:p14="http://schemas.microsoft.com/office/powerpoint/2010/main" val="20087170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24</a:t>
            </a:fld>
            <a:endParaRPr lang="zh-CN" altLang="en-US"/>
          </a:p>
        </p:txBody>
      </p:sp>
    </p:spTree>
    <p:extLst>
      <p:ext uri="{BB962C8B-B14F-4D97-AF65-F5344CB8AC3E}">
        <p14:creationId xmlns:p14="http://schemas.microsoft.com/office/powerpoint/2010/main" val="3434045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25</a:t>
            </a:fld>
            <a:endParaRPr lang="zh-CN" altLang="en-US"/>
          </a:p>
        </p:txBody>
      </p:sp>
    </p:spTree>
    <p:extLst>
      <p:ext uri="{BB962C8B-B14F-4D97-AF65-F5344CB8AC3E}">
        <p14:creationId xmlns:p14="http://schemas.microsoft.com/office/powerpoint/2010/main" val="1228837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26</a:t>
            </a:fld>
            <a:endParaRPr lang="zh-CN" altLang="en-US"/>
          </a:p>
        </p:txBody>
      </p:sp>
    </p:spTree>
    <p:extLst>
      <p:ext uri="{BB962C8B-B14F-4D97-AF65-F5344CB8AC3E}">
        <p14:creationId xmlns:p14="http://schemas.microsoft.com/office/powerpoint/2010/main" val="4318887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27</a:t>
            </a:fld>
            <a:endParaRPr lang="zh-CN" altLang="en-US"/>
          </a:p>
        </p:txBody>
      </p:sp>
    </p:spTree>
    <p:extLst>
      <p:ext uri="{BB962C8B-B14F-4D97-AF65-F5344CB8AC3E}">
        <p14:creationId xmlns:p14="http://schemas.microsoft.com/office/powerpoint/2010/main" val="5743169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28</a:t>
            </a:fld>
            <a:endParaRPr lang="zh-CN" altLang="en-US"/>
          </a:p>
        </p:txBody>
      </p:sp>
    </p:spTree>
    <p:extLst>
      <p:ext uri="{BB962C8B-B14F-4D97-AF65-F5344CB8AC3E}">
        <p14:creationId xmlns:p14="http://schemas.microsoft.com/office/powerpoint/2010/main" val="24137053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29</a:t>
            </a:fld>
            <a:endParaRPr lang="zh-CN" altLang="en-US"/>
          </a:p>
        </p:txBody>
      </p:sp>
    </p:spTree>
    <p:extLst>
      <p:ext uri="{BB962C8B-B14F-4D97-AF65-F5344CB8AC3E}">
        <p14:creationId xmlns:p14="http://schemas.microsoft.com/office/powerpoint/2010/main" val="2991143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3</a:t>
            </a:fld>
            <a:endParaRPr lang="zh-CN" altLang="en-US"/>
          </a:p>
        </p:txBody>
      </p:sp>
    </p:spTree>
    <p:extLst>
      <p:ext uri="{BB962C8B-B14F-4D97-AF65-F5344CB8AC3E}">
        <p14:creationId xmlns:p14="http://schemas.microsoft.com/office/powerpoint/2010/main" val="21808589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30</a:t>
            </a:fld>
            <a:endParaRPr lang="zh-CN" altLang="en-US"/>
          </a:p>
        </p:txBody>
      </p:sp>
    </p:spTree>
    <p:extLst>
      <p:ext uri="{BB962C8B-B14F-4D97-AF65-F5344CB8AC3E}">
        <p14:creationId xmlns:p14="http://schemas.microsoft.com/office/powerpoint/2010/main" val="7181269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31</a:t>
            </a:fld>
            <a:endParaRPr lang="zh-CN" altLang="en-US"/>
          </a:p>
        </p:txBody>
      </p:sp>
    </p:spTree>
    <p:extLst>
      <p:ext uri="{BB962C8B-B14F-4D97-AF65-F5344CB8AC3E}">
        <p14:creationId xmlns:p14="http://schemas.microsoft.com/office/powerpoint/2010/main" val="2844715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32</a:t>
            </a:fld>
            <a:endParaRPr lang="zh-CN" altLang="en-US"/>
          </a:p>
        </p:txBody>
      </p:sp>
    </p:spTree>
    <p:extLst>
      <p:ext uri="{BB962C8B-B14F-4D97-AF65-F5344CB8AC3E}">
        <p14:creationId xmlns:p14="http://schemas.microsoft.com/office/powerpoint/2010/main" val="1504177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33</a:t>
            </a:fld>
            <a:endParaRPr lang="zh-CN" altLang="en-US"/>
          </a:p>
        </p:txBody>
      </p:sp>
    </p:spTree>
    <p:extLst>
      <p:ext uri="{BB962C8B-B14F-4D97-AF65-F5344CB8AC3E}">
        <p14:creationId xmlns:p14="http://schemas.microsoft.com/office/powerpoint/2010/main" val="1149923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34</a:t>
            </a:fld>
            <a:endParaRPr lang="zh-CN" altLang="en-US"/>
          </a:p>
        </p:txBody>
      </p:sp>
    </p:spTree>
    <p:extLst>
      <p:ext uri="{BB962C8B-B14F-4D97-AF65-F5344CB8AC3E}">
        <p14:creationId xmlns:p14="http://schemas.microsoft.com/office/powerpoint/2010/main" val="2782245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35</a:t>
            </a:fld>
            <a:endParaRPr lang="zh-CN" altLang="en-US"/>
          </a:p>
        </p:txBody>
      </p:sp>
    </p:spTree>
    <p:extLst>
      <p:ext uri="{BB962C8B-B14F-4D97-AF65-F5344CB8AC3E}">
        <p14:creationId xmlns:p14="http://schemas.microsoft.com/office/powerpoint/2010/main" val="201209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4</a:t>
            </a:fld>
            <a:endParaRPr lang="zh-CN" altLang="en-US"/>
          </a:p>
        </p:txBody>
      </p:sp>
    </p:spTree>
    <p:extLst>
      <p:ext uri="{BB962C8B-B14F-4D97-AF65-F5344CB8AC3E}">
        <p14:creationId xmlns:p14="http://schemas.microsoft.com/office/powerpoint/2010/main" val="1403679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5</a:t>
            </a:fld>
            <a:endParaRPr lang="zh-CN" altLang="en-US"/>
          </a:p>
        </p:txBody>
      </p:sp>
    </p:spTree>
    <p:extLst>
      <p:ext uri="{BB962C8B-B14F-4D97-AF65-F5344CB8AC3E}">
        <p14:creationId xmlns:p14="http://schemas.microsoft.com/office/powerpoint/2010/main" val="1886109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6</a:t>
            </a:fld>
            <a:endParaRPr lang="zh-CN" altLang="en-US"/>
          </a:p>
        </p:txBody>
      </p:sp>
    </p:spTree>
    <p:extLst>
      <p:ext uri="{BB962C8B-B14F-4D97-AF65-F5344CB8AC3E}">
        <p14:creationId xmlns:p14="http://schemas.microsoft.com/office/powerpoint/2010/main" val="3290771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7</a:t>
            </a:fld>
            <a:endParaRPr lang="zh-CN" altLang="en-US"/>
          </a:p>
        </p:txBody>
      </p:sp>
    </p:spTree>
    <p:extLst>
      <p:ext uri="{BB962C8B-B14F-4D97-AF65-F5344CB8AC3E}">
        <p14:creationId xmlns:p14="http://schemas.microsoft.com/office/powerpoint/2010/main" val="2063220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8</a:t>
            </a:fld>
            <a:endParaRPr lang="zh-CN" altLang="en-US"/>
          </a:p>
        </p:txBody>
      </p:sp>
    </p:spTree>
    <p:extLst>
      <p:ext uri="{BB962C8B-B14F-4D97-AF65-F5344CB8AC3E}">
        <p14:creationId xmlns:p14="http://schemas.microsoft.com/office/powerpoint/2010/main" val="708646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6C165F-2CC2-4F3B-92DB-720734C415AB}" type="slidenum">
              <a:rPr lang="zh-CN" altLang="en-US" smtClean="0"/>
              <a:t>9</a:t>
            </a:fld>
            <a:endParaRPr lang="zh-CN" altLang="en-US"/>
          </a:p>
        </p:txBody>
      </p:sp>
    </p:spTree>
    <p:extLst>
      <p:ext uri="{BB962C8B-B14F-4D97-AF65-F5344CB8AC3E}">
        <p14:creationId xmlns:p14="http://schemas.microsoft.com/office/powerpoint/2010/main" val="444190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882EC9BA-56FA-4526-BF31-ECD52A76EB20}" type="datetimeFigureOut">
              <a:rPr lang="zh-CN" altLang="en-US" smtClean="0"/>
              <a:t>2021/1/30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03D4FF-7F7D-4C12-A5FD-4142E6DC7A5E}" type="slidenum">
              <a:rPr lang="zh-CN" altLang="en-US" smtClean="0"/>
              <a:t>‹#›</a:t>
            </a:fld>
            <a:endParaRPr lang="zh-CN" altLang="en-US"/>
          </a:p>
        </p:txBody>
      </p:sp>
    </p:spTree>
    <p:extLst>
      <p:ext uri="{BB962C8B-B14F-4D97-AF65-F5344CB8AC3E}">
        <p14:creationId xmlns:p14="http://schemas.microsoft.com/office/powerpoint/2010/main" val="2742158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82EC9BA-56FA-4526-BF31-ECD52A76EB20}" type="datetimeFigureOut">
              <a:rPr lang="zh-CN" altLang="en-US" smtClean="0"/>
              <a:t>2021/1/30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03D4FF-7F7D-4C12-A5FD-4142E6DC7A5E}" type="slidenum">
              <a:rPr lang="zh-CN" altLang="en-US" smtClean="0"/>
              <a:t>‹#›</a:t>
            </a:fld>
            <a:endParaRPr lang="zh-CN" altLang="en-US"/>
          </a:p>
        </p:txBody>
      </p:sp>
    </p:spTree>
    <p:extLst>
      <p:ext uri="{BB962C8B-B14F-4D97-AF65-F5344CB8AC3E}">
        <p14:creationId xmlns:p14="http://schemas.microsoft.com/office/powerpoint/2010/main" val="27863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82EC9BA-56FA-4526-BF31-ECD52A76EB20}" type="datetimeFigureOut">
              <a:rPr lang="zh-CN" altLang="en-US" smtClean="0"/>
              <a:t>2021/1/30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03D4FF-7F7D-4C12-A5FD-4142E6DC7A5E}" type="slidenum">
              <a:rPr lang="zh-CN" altLang="en-US" smtClean="0"/>
              <a:t>‹#›</a:t>
            </a:fld>
            <a:endParaRPr lang="zh-CN" altLang="en-US"/>
          </a:p>
        </p:txBody>
      </p:sp>
    </p:spTree>
    <p:extLst>
      <p:ext uri="{BB962C8B-B14F-4D97-AF65-F5344CB8AC3E}">
        <p14:creationId xmlns:p14="http://schemas.microsoft.com/office/powerpoint/2010/main" val="417524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82EC9BA-56FA-4526-BF31-ECD52A76EB20}" type="datetimeFigureOut">
              <a:rPr lang="zh-CN" altLang="en-US" smtClean="0"/>
              <a:t>2021/1/30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03D4FF-7F7D-4C12-A5FD-4142E6DC7A5E}" type="slidenum">
              <a:rPr lang="zh-CN" altLang="en-US" smtClean="0"/>
              <a:t>‹#›</a:t>
            </a:fld>
            <a:endParaRPr lang="zh-CN" altLang="en-US"/>
          </a:p>
        </p:txBody>
      </p:sp>
    </p:spTree>
    <p:extLst>
      <p:ext uri="{BB962C8B-B14F-4D97-AF65-F5344CB8AC3E}">
        <p14:creationId xmlns:p14="http://schemas.microsoft.com/office/powerpoint/2010/main" val="4176644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882EC9BA-56FA-4526-BF31-ECD52A76EB20}" type="datetimeFigureOut">
              <a:rPr lang="zh-CN" altLang="en-US" smtClean="0"/>
              <a:t>2021/1/30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03D4FF-7F7D-4C12-A5FD-4142E6DC7A5E}" type="slidenum">
              <a:rPr lang="zh-CN" altLang="en-US" smtClean="0"/>
              <a:t>‹#›</a:t>
            </a:fld>
            <a:endParaRPr lang="zh-CN" altLang="en-US"/>
          </a:p>
        </p:txBody>
      </p:sp>
    </p:spTree>
    <p:extLst>
      <p:ext uri="{BB962C8B-B14F-4D97-AF65-F5344CB8AC3E}">
        <p14:creationId xmlns:p14="http://schemas.microsoft.com/office/powerpoint/2010/main" val="2016261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82EC9BA-56FA-4526-BF31-ECD52A76EB20}" type="datetimeFigureOut">
              <a:rPr lang="zh-CN" altLang="en-US" smtClean="0"/>
              <a:t>2021/1/30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03D4FF-7F7D-4C12-A5FD-4142E6DC7A5E}" type="slidenum">
              <a:rPr lang="zh-CN" altLang="en-US" smtClean="0"/>
              <a:t>‹#›</a:t>
            </a:fld>
            <a:endParaRPr lang="zh-CN" altLang="en-US"/>
          </a:p>
        </p:txBody>
      </p:sp>
    </p:spTree>
    <p:extLst>
      <p:ext uri="{BB962C8B-B14F-4D97-AF65-F5344CB8AC3E}">
        <p14:creationId xmlns:p14="http://schemas.microsoft.com/office/powerpoint/2010/main" val="1542532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82EC9BA-56FA-4526-BF31-ECD52A76EB20}" type="datetimeFigureOut">
              <a:rPr lang="zh-CN" altLang="en-US" smtClean="0"/>
              <a:t>2021/1/30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103D4FF-7F7D-4C12-A5FD-4142E6DC7A5E}" type="slidenum">
              <a:rPr lang="zh-CN" altLang="en-US" smtClean="0"/>
              <a:t>‹#›</a:t>
            </a:fld>
            <a:endParaRPr lang="zh-CN" altLang="en-US"/>
          </a:p>
        </p:txBody>
      </p:sp>
    </p:spTree>
    <p:extLst>
      <p:ext uri="{BB962C8B-B14F-4D97-AF65-F5344CB8AC3E}">
        <p14:creationId xmlns:p14="http://schemas.microsoft.com/office/powerpoint/2010/main" val="69087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82EC9BA-56FA-4526-BF31-ECD52A76EB20}" type="datetimeFigureOut">
              <a:rPr lang="zh-CN" altLang="en-US" smtClean="0"/>
              <a:t>2021/1/30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103D4FF-7F7D-4C12-A5FD-4142E6DC7A5E}" type="slidenum">
              <a:rPr lang="zh-CN" altLang="en-US" smtClean="0"/>
              <a:t>‹#›</a:t>
            </a:fld>
            <a:endParaRPr lang="zh-CN" altLang="en-US"/>
          </a:p>
        </p:txBody>
      </p:sp>
    </p:spTree>
    <p:extLst>
      <p:ext uri="{BB962C8B-B14F-4D97-AF65-F5344CB8AC3E}">
        <p14:creationId xmlns:p14="http://schemas.microsoft.com/office/powerpoint/2010/main" val="3518697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82EC9BA-56FA-4526-BF31-ECD52A76EB20}" type="datetimeFigureOut">
              <a:rPr lang="zh-CN" altLang="en-US" smtClean="0"/>
              <a:t>2021/1/30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103D4FF-7F7D-4C12-A5FD-4142E6DC7A5E}" type="slidenum">
              <a:rPr lang="zh-CN" altLang="en-US" smtClean="0"/>
              <a:t>‹#›</a:t>
            </a:fld>
            <a:endParaRPr lang="zh-CN" altLang="en-US"/>
          </a:p>
        </p:txBody>
      </p:sp>
    </p:spTree>
    <p:extLst>
      <p:ext uri="{BB962C8B-B14F-4D97-AF65-F5344CB8AC3E}">
        <p14:creationId xmlns:p14="http://schemas.microsoft.com/office/powerpoint/2010/main" val="1489315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82EC9BA-56FA-4526-BF31-ECD52A76EB20}" type="datetimeFigureOut">
              <a:rPr lang="zh-CN" altLang="en-US" smtClean="0"/>
              <a:t>2021/1/30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03D4FF-7F7D-4C12-A5FD-4142E6DC7A5E}" type="slidenum">
              <a:rPr lang="zh-CN" altLang="en-US" smtClean="0"/>
              <a:t>‹#›</a:t>
            </a:fld>
            <a:endParaRPr lang="zh-CN" altLang="en-US"/>
          </a:p>
        </p:txBody>
      </p:sp>
    </p:spTree>
    <p:extLst>
      <p:ext uri="{BB962C8B-B14F-4D97-AF65-F5344CB8AC3E}">
        <p14:creationId xmlns:p14="http://schemas.microsoft.com/office/powerpoint/2010/main" val="534920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82EC9BA-56FA-4526-BF31-ECD52A76EB20}" type="datetimeFigureOut">
              <a:rPr lang="zh-CN" altLang="en-US" smtClean="0"/>
              <a:t>2021/1/30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03D4FF-7F7D-4C12-A5FD-4142E6DC7A5E}" type="slidenum">
              <a:rPr lang="zh-CN" altLang="en-US" smtClean="0"/>
              <a:t>‹#›</a:t>
            </a:fld>
            <a:endParaRPr lang="zh-CN" altLang="en-US"/>
          </a:p>
        </p:txBody>
      </p:sp>
    </p:spTree>
    <p:extLst>
      <p:ext uri="{BB962C8B-B14F-4D97-AF65-F5344CB8AC3E}">
        <p14:creationId xmlns:p14="http://schemas.microsoft.com/office/powerpoint/2010/main" val="4182893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F484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2EC9BA-56FA-4526-BF31-ECD52A76EB20}" type="datetimeFigureOut">
              <a:rPr lang="zh-CN" altLang="en-US" smtClean="0"/>
              <a:t>2021/1/30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03D4FF-7F7D-4C12-A5FD-4142E6DC7A5E}" type="slidenum">
              <a:rPr lang="zh-CN" altLang="en-US" smtClean="0"/>
              <a:t>‹#›</a:t>
            </a:fld>
            <a:endParaRPr lang="zh-CN" altLang="en-US"/>
          </a:p>
        </p:txBody>
      </p:sp>
    </p:spTree>
    <p:extLst>
      <p:ext uri="{BB962C8B-B14F-4D97-AF65-F5344CB8AC3E}">
        <p14:creationId xmlns:p14="http://schemas.microsoft.com/office/powerpoint/2010/main" val="3678111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9.png"/><Relationship Id="rId7"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2.wdp"/><Relationship Id="rId10" Type="http://schemas.openxmlformats.org/officeDocument/2006/relationships/image" Target="../media/image23.jpeg"/><Relationship Id="rId4" Type="http://schemas.openxmlformats.org/officeDocument/2006/relationships/image" Target="../media/image10.png"/><Relationship Id="rId9"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9.png"/><Relationship Id="rId7"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9.png"/><Relationship Id="rId7"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10.png"/><Relationship Id="rId9"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9.png"/><Relationship Id="rId7"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8" Type="http://schemas.openxmlformats.org/officeDocument/2006/relationships/image" Target="../media/image35.gif"/><Relationship Id="rId3" Type="http://schemas.openxmlformats.org/officeDocument/2006/relationships/image" Target="../media/image9.png"/><Relationship Id="rId7"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8" Type="http://schemas.openxmlformats.org/officeDocument/2006/relationships/image" Target="../media/image37.gif"/><Relationship Id="rId3" Type="http://schemas.openxmlformats.org/officeDocument/2006/relationships/image" Target="../media/image9.png"/><Relationship Id="rId7" Type="http://schemas.openxmlformats.org/officeDocument/2006/relationships/image" Target="../media/image36.gif"/><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39.gif"/><Relationship Id="rId3" Type="http://schemas.openxmlformats.org/officeDocument/2006/relationships/image" Target="../media/image9.png"/><Relationship Id="rId7" Type="http://schemas.openxmlformats.org/officeDocument/2006/relationships/image" Target="../media/image38.gif"/><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9.png"/><Relationship Id="rId7"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3.jpe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9.png"/><Relationship Id="rId7"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文本框 4"/>
          <p:cNvSpPr txBox="1"/>
          <p:nvPr/>
        </p:nvSpPr>
        <p:spPr>
          <a:xfrm>
            <a:off x="6777874" y="1489386"/>
            <a:ext cx="4801314" cy="707886"/>
          </a:xfrm>
          <a:prstGeom prst="rect">
            <a:avLst/>
          </a:prstGeom>
          <a:noFill/>
        </p:spPr>
        <p:txBody>
          <a:bodyPr wrap="none" rtlCol="0">
            <a:spAutoFit/>
          </a:bodyPr>
          <a:lstStyle/>
          <a:p>
            <a:r>
              <a:rPr lang="zh-CN" altLang="en-US" sz="4000" b="1" dirty="0">
                <a:solidFill>
                  <a:schemeClr val="bg1"/>
                </a:solidFill>
              </a:rPr>
              <a:t>世界爱牙日主题班会</a:t>
            </a:r>
          </a:p>
        </p:txBody>
      </p:sp>
      <p:sp>
        <p:nvSpPr>
          <p:cNvPr id="6" name="文本框 5"/>
          <p:cNvSpPr txBox="1"/>
          <p:nvPr/>
        </p:nvSpPr>
        <p:spPr>
          <a:xfrm>
            <a:off x="7211506" y="3059668"/>
            <a:ext cx="3892412" cy="369332"/>
          </a:xfrm>
          <a:prstGeom prst="rect">
            <a:avLst/>
          </a:prstGeom>
          <a:noFill/>
        </p:spPr>
        <p:txBody>
          <a:bodyPr wrap="none" rtlCol="0">
            <a:spAutoFit/>
          </a:bodyPr>
          <a:lstStyle/>
          <a:p>
            <a:r>
              <a:rPr lang="zh-CN" altLang="en-US" dirty="0">
                <a:solidFill>
                  <a:schemeClr val="bg1"/>
                </a:solidFill>
              </a:rPr>
              <a:t>汇报人：</a:t>
            </a:r>
            <a:r>
              <a:rPr lang="en-US" altLang="zh-CN" dirty="0">
                <a:solidFill>
                  <a:schemeClr val="bg1"/>
                </a:solidFill>
              </a:rPr>
              <a:t>1</a:t>
            </a:r>
            <a:r>
              <a:rPr lang="zh-CN" altLang="en-US" dirty="0">
                <a:solidFill>
                  <a:schemeClr val="bg1"/>
                </a:solidFill>
              </a:rPr>
              <a:t>猫办公   时间：</a:t>
            </a:r>
            <a:r>
              <a:rPr lang="en-US" altLang="zh-CN" dirty="0">
                <a:solidFill>
                  <a:schemeClr val="bg1"/>
                </a:solidFill>
              </a:rPr>
              <a:t>XX</a:t>
            </a:r>
            <a:r>
              <a:rPr lang="zh-CN" altLang="en-US" dirty="0">
                <a:solidFill>
                  <a:schemeClr val="bg1"/>
                </a:solidFill>
              </a:rPr>
              <a:t>年</a:t>
            </a:r>
            <a:r>
              <a:rPr lang="en-US" altLang="zh-CN" dirty="0">
                <a:solidFill>
                  <a:schemeClr val="bg1"/>
                </a:solidFill>
              </a:rPr>
              <a:t>XX</a:t>
            </a:r>
            <a:r>
              <a:rPr lang="zh-CN" altLang="en-US" dirty="0">
                <a:solidFill>
                  <a:schemeClr val="bg1"/>
                </a:solidFill>
              </a:rPr>
              <a:t>月</a:t>
            </a:r>
          </a:p>
        </p:txBody>
      </p:sp>
      <p:sp>
        <p:nvSpPr>
          <p:cNvPr id="7" name="文本框 6"/>
          <p:cNvSpPr txBox="1"/>
          <p:nvPr/>
        </p:nvSpPr>
        <p:spPr>
          <a:xfrm>
            <a:off x="9253967" y="2280091"/>
            <a:ext cx="2262158" cy="369332"/>
          </a:xfrm>
          <a:prstGeom prst="rect">
            <a:avLst/>
          </a:prstGeom>
          <a:noFill/>
        </p:spPr>
        <p:txBody>
          <a:bodyPr wrap="none" rtlCol="0">
            <a:spAutoFit/>
          </a:bodyPr>
          <a:lstStyle/>
          <a:p>
            <a:r>
              <a:rPr lang="zh-CN" altLang="en-US" dirty="0">
                <a:solidFill>
                  <a:schemeClr val="bg1"/>
                </a:solidFill>
              </a:rPr>
              <a:t>健康口腔，幸福家庭</a:t>
            </a:r>
          </a:p>
        </p:txBody>
      </p:sp>
      <p:sp>
        <p:nvSpPr>
          <p:cNvPr id="8" name="文本框 7"/>
          <p:cNvSpPr txBox="1"/>
          <p:nvPr/>
        </p:nvSpPr>
        <p:spPr>
          <a:xfrm>
            <a:off x="6777874" y="2283298"/>
            <a:ext cx="2262158" cy="369332"/>
          </a:xfrm>
          <a:prstGeom prst="rect">
            <a:avLst/>
          </a:prstGeom>
          <a:noFill/>
        </p:spPr>
        <p:txBody>
          <a:bodyPr wrap="none" rtlCol="0">
            <a:spAutoFit/>
          </a:bodyPr>
          <a:lstStyle/>
          <a:p>
            <a:r>
              <a:rPr lang="zh-CN" altLang="en-US" dirty="0">
                <a:solidFill>
                  <a:schemeClr val="bg1"/>
                </a:solidFill>
              </a:rPr>
              <a:t>关爱自己，保护牙周</a:t>
            </a:r>
          </a:p>
        </p:txBody>
      </p:sp>
      <p:sp>
        <p:nvSpPr>
          <p:cNvPr id="9" name="矩形 8"/>
          <p:cNvSpPr/>
          <p:nvPr/>
        </p:nvSpPr>
        <p:spPr>
          <a:xfrm>
            <a:off x="6834433" y="2667785"/>
            <a:ext cx="4606276" cy="226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91169" y="0"/>
            <a:ext cx="1449911" cy="1338968"/>
          </a:xfrm>
          <a:prstGeom prst="rect">
            <a:avLst/>
          </a:prstGeom>
        </p:spPr>
      </p:pic>
      <p:pic>
        <p:nvPicPr>
          <p:cNvPr id="12" name="温暖的夏天，柔和美丽的吉他和钢琴背景曲">
            <a:hlinkClick r:id="" action="ppaction://media"/>
            <a:extLst>
              <a:ext uri="{FF2B5EF4-FFF2-40B4-BE49-F238E27FC236}">
                <a16:creationId xmlns:a16="http://schemas.microsoft.com/office/drawing/2014/main" id="{CA2168EF-9B18-45FA-9882-13AD78B8E3E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370138" y="-1054100"/>
            <a:ext cx="609600" cy="609600"/>
          </a:xfrm>
          <a:prstGeom prst="rect">
            <a:avLst/>
          </a:prstGeom>
        </p:spPr>
      </p:pic>
    </p:spTree>
    <p:extLst>
      <p:ext uri="{BB962C8B-B14F-4D97-AF65-F5344CB8AC3E}">
        <p14:creationId xmlns:p14="http://schemas.microsoft.com/office/powerpoint/2010/main" val="4073123684"/>
      </p:ext>
    </p:extLst>
  </p:cSld>
  <p:clrMapOvr>
    <a:masterClrMapping/>
  </p:clrMapOvr>
  <mc:AlternateContent xmlns:mc="http://schemas.openxmlformats.org/markup-compatibility/2006" xmlns:p14="http://schemas.microsoft.com/office/powerpoint/2010/main">
    <mc:Choice Requires="p14">
      <p:transition spd="slow" p14:dur="1500" advTm="8000">
        <p:random/>
      </p:transition>
    </mc:Choice>
    <mc:Fallback xmlns="">
      <p:transition spd="slow"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2"/>
                                        </p:tgtEl>
                                      </p:cBhvr>
                                    </p:cmd>
                                  </p:childTnLst>
                                </p:cTn>
                              </p:par>
                            </p:childTnLst>
                          </p:cTn>
                        </p:par>
                        <p:par>
                          <p:cTn id="7" fill="hold">
                            <p:stCondLst>
                              <p:cond delay="0"/>
                            </p:stCondLst>
                            <p:childTnLst>
                              <p:par>
                                <p:cTn id="8" presetID="41" presetClass="entr" presetSubtype="0" fill="hold" grpId="0" nodeType="afterEffect">
                                  <p:stCondLst>
                                    <p:cond delay="0"/>
                                  </p:stCondLst>
                                  <p:iterate type="lt">
                                    <p:tmPct val="10000"/>
                                  </p:iterate>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5"/>
                                        </p:tgtEl>
                                        <p:attrNameLst>
                                          <p:attrName>ppt_y</p:attrName>
                                        </p:attrNameLst>
                                      </p:cBhvr>
                                      <p:tavLst>
                                        <p:tav tm="0">
                                          <p:val>
                                            <p:strVal val="#ppt_y"/>
                                          </p:val>
                                        </p:tav>
                                        <p:tav tm="100000">
                                          <p:val>
                                            <p:strVal val="#ppt_y"/>
                                          </p:val>
                                        </p:tav>
                                      </p:tavLst>
                                    </p:anim>
                                    <p:anim calcmode="lin" valueType="num">
                                      <p:cBhvr>
                                        <p:cTn id="12"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5"/>
                                        </p:tgtEl>
                                      </p:cBhvr>
                                    </p:animEffect>
                                  </p:childTnLst>
                                </p:cTn>
                              </p:par>
                            </p:childTnLst>
                          </p:cTn>
                        </p:par>
                        <p:par>
                          <p:cTn id="15" fill="hold">
                            <p:stCondLst>
                              <p:cond delay="9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
                                        </p:tgtEl>
                                        <p:attrNameLst>
                                          <p:attrName>ppt_y</p:attrName>
                                        </p:attrNameLst>
                                      </p:cBhvr>
                                      <p:tavLst>
                                        <p:tav tm="0">
                                          <p:val>
                                            <p:strVal val="#ppt_y"/>
                                          </p:val>
                                        </p:tav>
                                        <p:tav tm="100000">
                                          <p:val>
                                            <p:strVal val="#ppt_y"/>
                                          </p:val>
                                        </p:tav>
                                      </p:tavLst>
                                    </p:anim>
                                    <p:anim calcmode="lin" valueType="num">
                                      <p:cBhvr>
                                        <p:cTn id="20"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
                                        </p:tgtEl>
                                      </p:cBhvr>
                                    </p:animEffect>
                                  </p:childTnLst>
                                </p:cTn>
                              </p:par>
                            </p:childTnLst>
                          </p:cTn>
                        </p:par>
                        <p:par>
                          <p:cTn id="23" fill="hold">
                            <p:stCondLst>
                              <p:cond delay="18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7"/>
                                        </p:tgtEl>
                                        <p:attrNameLst>
                                          <p:attrName>ppt_y</p:attrName>
                                        </p:attrNameLst>
                                      </p:cBhvr>
                                      <p:tavLst>
                                        <p:tav tm="0">
                                          <p:val>
                                            <p:strVal val="#ppt_y"/>
                                          </p:val>
                                        </p:tav>
                                        <p:tav tm="100000">
                                          <p:val>
                                            <p:strVal val="#ppt_y"/>
                                          </p:val>
                                        </p:tav>
                                      </p:tavLst>
                                    </p:anim>
                                    <p:anim calcmode="lin" valueType="num">
                                      <p:cBhvr>
                                        <p:cTn id="28"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7"/>
                                        </p:tgtEl>
                                      </p:cBhvr>
                                    </p:animEffect>
                                  </p:childTnLst>
                                </p:cTn>
                              </p:par>
                            </p:childTnLst>
                          </p:cTn>
                        </p:par>
                        <p:par>
                          <p:cTn id="31" fill="hold">
                            <p:stCondLst>
                              <p:cond delay="270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6"/>
                                        </p:tgtEl>
                                        <p:attrNameLst>
                                          <p:attrName>ppt_y</p:attrName>
                                        </p:attrNameLst>
                                      </p:cBhvr>
                                      <p:tavLst>
                                        <p:tav tm="0">
                                          <p:val>
                                            <p:strVal val="#ppt_y"/>
                                          </p:val>
                                        </p:tav>
                                        <p:tav tm="100000">
                                          <p:val>
                                            <p:strVal val="#ppt_y"/>
                                          </p:val>
                                        </p:tav>
                                      </p:tavLst>
                                    </p:anim>
                                    <p:anim calcmode="lin" valueType="num">
                                      <p:cBhvr>
                                        <p:cTn id="3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80">
                                          <p:stCondLst>
                                            <p:cond delay="0"/>
                                          </p:stCondLst>
                                        </p:cTn>
                                        <p:tgtEl>
                                          <p:spTgt spid="10"/>
                                        </p:tgtEl>
                                      </p:cBhvr>
                                    </p:animEffect>
                                    <p:anim calcmode="lin" valueType="num">
                                      <p:cBhvr>
                                        <p:cTn id="4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9" dur="26">
                                          <p:stCondLst>
                                            <p:cond delay="650"/>
                                          </p:stCondLst>
                                        </p:cTn>
                                        <p:tgtEl>
                                          <p:spTgt spid="10"/>
                                        </p:tgtEl>
                                      </p:cBhvr>
                                      <p:to x="100000" y="60000"/>
                                    </p:animScale>
                                    <p:animScale>
                                      <p:cBhvr>
                                        <p:cTn id="50" dur="166" decel="50000">
                                          <p:stCondLst>
                                            <p:cond delay="676"/>
                                          </p:stCondLst>
                                        </p:cTn>
                                        <p:tgtEl>
                                          <p:spTgt spid="10"/>
                                        </p:tgtEl>
                                      </p:cBhvr>
                                      <p:to x="100000" y="100000"/>
                                    </p:animScale>
                                    <p:animScale>
                                      <p:cBhvr>
                                        <p:cTn id="51" dur="26">
                                          <p:stCondLst>
                                            <p:cond delay="1312"/>
                                          </p:stCondLst>
                                        </p:cTn>
                                        <p:tgtEl>
                                          <p:spTgt spid="10"/>
                                        </p:tgtEl>
                                      </p:cBhvr>
                                      <p:to x="100000" y="80000"/>
                                    </p:animScale>
                                    <p:animScale>
                                      <p:cBhvr>
                                        <p:cTn id="52" dur="166" decel="50000">
                                          <p:stCondLst>
                                            <p:cond delay="1338"/>
                                          </p:stCondLst>
                                        </p:cTn>
                                        <p:tgtEl>
                                          <p:spTgt spid="10"/>
                                        </p:tgtEl>
                                      </p:cBhvr>
                                      <p:to x="100000" y="100000"/>
                                    </p:animScale>
                                    <p:animScale>
                                      <p:cBhvr>
                                        <p:cTn id="53" dur="26">
                                          <p:stCondLst>
                                            <p:cond delay="1642"/>
                                          </p:stCondLst>
                                        </p:cTn>
                                        <p:tgtEl>
                                          <p:spTgt spid="10"/>
                                        </p:tgtEl>
                                      </p:cBhvr>
                                      <p:to x="100000" y="90000"/>
                                    </p:animScale>
                                    <p:animScale>
                                      <p:cBhvr>
                                        <p:cTn id="54" dur="166" decel="50000">
                                          <p:stCondLst>
                                            <p:cond delay="1668"/>
                                          </p:stCondLst>
                                        </p:cTn>
                                        <p:tgtEl>
                                          <p:spTgt spid="10"/>
                                        </p:tgtEl>
                                      </p:cBhvr>
                                      <p:to x="100000" y="100000"/>
                                    </p:animScale>
                                    <p:animScale>
                                      <p:cBhvr>
                                        <p:cTn id="55" dur="26">
                                          <p:stCondLst>
                                            <p:cond delay="1808"/>
                                          </p:stCondLst>
                                        </p:cTn>
                                        <p:tgtEl>
                                          <p:spTgt spid="10"/>
                                        </p:tgtEl>
                                      </p:cBhvr>
                                      <p:to x="100000" y="95000"/>
                                    </p:animScale>
                                    <p:animScale>
                                      <p:cBhvr>
                                        <p:cTn id="56"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57" repeatCount="indefinite" fill="hold" display="0">
                  <p:stCondLst>
                    <p:cond delay="indefinite"/>
                  </p:stCondLst>
                  <p:endCondLst>
                    <p:cond evt="onStopAudio" delay="0">
                      <p:tgtEl>
                        <p:sldTgt/>
                      </p:tgtEl>
                    </p:cond>
                  </p:endCondLst>
                </p:cTn>
                <p:tgtEl>
                  <p:spTgt spid="12"/>
                </p:tgtEl>
              </p:cMediaNode>
            </p:audio>
          </p:childTnLst>
        </p:cTn>
      </p:par>
    </p:tnLst>
    <p:bldLst>
      <p:bldP spid="5" grpId="0"/>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0"/>
            <a:ext cx="5797485" cy="6735451"/>
            <a:chOff x="0" y="0"/>
            <a:chExt cx="5797485" cy="6735451"/>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43642" b="13677"/>
            <a:stretch/>
          </p:blipFill>
          <p:spPr>
            <a:xfrm>
              <a:off x="0" y="0"/>
              <a:ext cx="5797485" cy="5920033"/>
            </a:xfrm>
            <a:prstGeom prst="rect">
              <a:avLst/>
            </a:prstGeom>
          </p:spPr>
        </p:pic>
        <p:sp>
          <p:nvSpPr>
            <p:cNvPr id="5" name="椭圆 4"/>
            <p:cNvSpPr/>
            <p:nvPr/>
          </p:nvSpPr>
          <p:spPr>
            <a:xfrm>
              <a:off x="492820" y="6014300"/>
              <a:ext cx="4230009" cy="721151"/>
            </a:xfrm>
            <a:prstGeom prst="ellipse">
              <a:avLst/>
            </a:prstGeom>
            <a:solidFill>
              <a:schemeClr val="tx1">
                <a:lumMod val="95000"/>
                <a:lumOff val="5000"/>
                <a:alpha val="25000"/>
              </a:schemeClr>
            </a:soli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p:cNvPicPr>
            <a:picLocks noChangeAspect="1"/>
          </p:cNvPicPr>
          <p:nvPr/>
        </p:nvPicPr>
        <p:blipFill>
          <a:blip r:embed="rId4">
            <a:extLst>
              <a:ext uri="{BEBA8EAE-BF5A-486C-A8C5-ECC9F3942E4B}">
                <a14:imgProps xmlns:a14="http://schemas.microsoft.com/office/drawing/2010/main">
                  <a14:imgLayer r:embed="rId5">
                    <a14:imgEffect>
                      <a14:backgroundRemoval t="3613" b="95313" l="0" r="96145">
                        <a14:foregroundMark x1="23481" y1="14063" x2="23481" y2="14063"/>
                        <a14:foregroundMark x1="25935" y1="26270" x2="25935" y2="26270"/>
                        <a14:foregroundMark x1="49766" y1="14551" x2="49766" y2="14551"/>
                        <a14:foregroundMark x1="50467" y1="12891" x2="50467" y2="12891"/>
                        <a14:foregroundMark x1="50467" y1="12500" x2="50467" y2="12500"/>
                        <a14:foregroundMark x1="50935" y1="12500" x2="50935" y2="12500"/>
                        <a14:foregroundMark x1="51519" y1="12891" x2="51519" y2="12891"/>
                        <a14:foregroundMark x1="48364" y1="12402" x2="48364" y2="12402"/>
                        <a14:foregroundMark x1="47547" y1="13574" x2="47547" y2="13574"/>
                        <a14:foregroundMark x1="47547" y1="14551" x2="47547" y2="14551"/>
                        <a14:foregroundMark x1="25000" y1="46094" x2="25000" y2="46094"/>
                        <a14:foregroundMark x1="56425" y1="39746" x2="56425" y2="39746"/>
                        <a14:foregroundMark x1="85047" y1="55371" x2="85047" y2="55371"/>
                        <a14:foregroundMark x1="72196" y1="58301" x2="72196" y2="58301"/>
                        <a14:foregroundMark x1="52453" y1="45117" x2="52453" y2="45117"/>
                        <a14:foregroundMark x1="59696" y1="44629" x2="59696" y2="44629"/>
                        <a14:foregroundMark x1="42056" y1="29395" x2="42056" y2="29395"/>
                        <a14:foregroundMark x1="53388" y1="19824" x2="53388" y2="19824"/>
                        <a14:foregroundMark x1="21028" y1="9375" x2="21028" y2="9375"/>
                        <a14:foregroundMark x1="21846" y1="31348" x2="21846" y2="31348"/>
                        <a14:foregroundMark x1="30374" y1="42383" x2="30374" y2="42383"/>
                        <a14:foregroundMark x1="88785" y1="21582" x2="88785" y2="21582"/>
                        <a14:foregroundMark x1="60981" y1="9082" x2="60981" y2="9082"/>
                        <a14:foregroundMark x1="73715" y1="18945" x2="73715" y2="18945"/>
                        <a14:foregroundMark x1="75000" y1="67383" x2="75000" y2="67383"/>
                        <a14:backgroundMark x1="33061" y1="16211" x2="33061" y2="16211"/>
                        <a14:backgroundMark x1="31542" y1="24219" x2="31542" y2="24219"/>
                        <a14:backgroundMark x1="36449" y1="22949" x2="36449" y2="22949"/>
                        <a14:backgroundMark x1="39136" y1="17188" x2="39136" y2="17188"/>
                        <a14:backgroundMark x1="34813" y1="15918" x2="34813" y2="15918"/>
                        <a14:backgroundMark x1="32360" y1="16797" x2="32360" y2="16797"/>
                        <a14:backgroundMark x1="32360" y1="20605" x2="32360" y2="20605"/>
                        <a14:backgroundMark x1="31776" y1="23828" x2="31776" y2="23828"/>
                        <a14:backgroundMark x1="31893" y1="22852" x2="31893" y2="22852"/>
                        <a14:backgroundMark x1="31893" y1="21973" x2="31893" y2="21973"/>
                        <a14:backgroundMark x1="32593" y1="20215" x2="32593" y2="20215"/>
                        <a14:backgroundMark x1="32243" y1="17578" x2="32243" y2="17578"/>
                        <a14:backgroundMark x1="32243" y1="17578" x2="32243" y2="17578"/>
                        <a14:backgroundMark x1="32243" y1="17480" x2="32243" y2="17480"/>
                        <a14:backgroundMark x1="32243" y1="18457" x2="32243" y2="18457"/>
                        <a14:backgroundMark x1="32243" y1="19629" x2="32243" y2="19629"/>
                        <a14:backgroundMark x1="32243" y1="20215" x2="32243" y2="20215"/>
                        <a14:backgroundMark x1="32243" y1="19336" x2="32243" y2="19336"/>
                        <a14:backgroundMark x1="32710" y1="18555" x2="32710" y2="18555"/>
                        <a14:backgroundMark x1="35631" y1="17188" x2="35631" y2="17188"/>
                        <a14:backgroundMark x1="37033" y1="16797" x2="37033" y2="16797"/>
                        <a14:backgroundMark x1="37033" y1="16602" x2="37033" y2="16602"/>
                        <a14:backgroundMark x1="36332" y1="16211" x2="36332" y2="16211"/>
                        <a14:backgroundMark x1="37500" y1="16602" x2="38201" y2="17090"/>
                        <a14:backgroundMark x1="39136" y1="17578" x2="39136" y2="17578"/>
                        <a14:backgroundMark x1="39603" y1="18848" x2="39603" y2="18848"/>
                        <a14:backgroundMark x1="39019" y1="20313" x2="38318" y2="21484"/>
                        <a14:backgroundMark x1="37850" y1="22852" x2="37500" y2="23633"/>
                        <a14:backgroundMark x1="39953" y1="18652" x2="39953" y2="18652"/>
                        <a14:backgroundMark x1="38201" y1="21191" x2="37850" y2="21875"/>
                        <a14:backgroundMark x1="36799" y1="23047" x2="36215" y2="24219"/>
                        <a14:backgroundMark x1="36215" y1="24512" x2="35981" y2="24902"/>
                        <a14:backgroundMark x1="22547" y1="9473" x2="22547" y2="9473"/>
                        <a14:backgroundMark x1="21495" y1="10547" x2="21495" y2="10547"/>
                        <a14:backgroundMark x1="20561" y1="11035" x2="20561" y2="11035"/>
                        <a14:backgroundMark x1="18925" y1="11035" x2="18925" y2="11035"/>
                        <a14:backgroundMark x1="17056" y1="11035" x2="17056" y2="11035"/>
                        <a14:backgroundMark x1="16472" y1="11035" x2="16472" y2="11035"/>
                        <a14:backgroundMark x1="17874" y1="11035" x2="17874" y2="11035"/>
                        <a14:backgroundMark x1="19393" y1="11719" x2="19393" y2="11719"/>
                        <a14:backgroundMark x1="20327" y1="12891" x2="20911" y2="14063"/>
                        <a14:backgroundMark x1="21262" y1="16211" x2="21379" y2="17285"/>
                        <a14:backgroundMark x1="21379" y1="19531" x2="21262" y2="21191"/>
                        <a14:backgroundMark x1="20911" y1="22266" x2="20911" y2="22266"/>
                        <a14:backgroundMark x1="20911" y1="22363" x2="20911" y2="22363"/>
                        <a14:backgroundMark x1="20561" y1="22363" x2="20093" y2="22949"/>
                        <a14:backgroundMark x1="19042" y1="24609" x2="19042" y2="25195"/>
                        <a14:backgroundMark x1="19042" y1="26367" x2="18925" y2="27246"/>
                        <a14:backgroundMark x1="18692" y1="28223" x2="18692" y2="29395"/>
                        <a14:backgroundMark x1="18458" y1="30762" x2="18458" y2="32129"/>
                        <a14:backgroundMark x1="18458" y1="33496" x2="18575" y2="34375"/>
                        <a14:backgroundMark x1="19276" y1="36133" x2="19509" y2="37402"/>
                        <a14:backgroundMark x1="19509" y1="37891" x2="19509" y2="38477"/>
                        <a14:backgroundMark x1="19509" y1="39160" x2="19276" y2="40430"/>
                        <a14:backgroundMark x1="19042" y1="41504" x2="19042" y2="42578"/>
                        <a14:backgroundMark x1="19042" y1="43848" x2="19042" y2="44629"/>
                        <a14:backgroundMark x1="19042" y1="44824" x2="19042" y2="45215"/>
                        <a14:backgroundMark x1="19042" y1="46289" x2="19042" y2="47461"/>
                        <a14:backgroundMark x1="19042" y1="48828" x2="19042" y2="48828"/>
                        <a14:backgroundMark x1="19042" y1="49512" x2="19042" y2="49512"/>
                        <a14:backgroundMark x1="19042" y1="51953" x2="19042" y2="51953"/>
                        <a14:backgroundMark x1="18575" y1="53711" x2="18575" y2="53711"/>
                        <a14:backgroundMark x1="18107" y1="55566" x2="18107" y2="55957"/>
                        <a14:backgroundMark x1="17874" y1="57227" x2="17757" y2="58301"/>
                        <a14:backgroundMark x1="17407" y1="59668" x2="17407" y2="59668"/>
                        <a14:backgroundMark x1="17407" y1="60449" x2="17407" y2="60449"/>
                        <a14:backgroundMark x1="17407" y1="61328" x2="17407" y2="61328"/>
                        <a14:backgroundMark x1="17290" y1="61719" x2="17290" y2="61719"/>
                        <a14:backgroundMark x1="17757" y1="62012" x2="17757" y2="62012"/>
                        <a14:backgroundMark x1="26636" y1="49609" x2="26636" y2="49609"/>
                        <a14:backgroundMark x1="31542" y1="47559" x2="31542" y2="47559"/>
                        <a14:backgroundMark x1="37500" y1="43750" x2="37500" y2="43750"/>
                        <a14:backgroundMark x1="33762" y1="47168" x2="34229" y2="47266"/>
                        <a14:backgroundMark x1="36332" y1="47852" x2="37033" y2="48145"/>
                        <a14:backgroundMark x1="38201" y1="48633" x2="38668" y2="48926"/>
                        <a14:backgroundMark x1="39953" y1="49219" x2="40421" y2="49512"/>
                        <a14:backgroundMark x1="41121" y1="49805" x2="41706" y2="50195"/>
                        <a14:backgroundMark x1="42056" y1="50195" x2="42056" y2="50195"/>
                        <a14:backgroundMark x1="40421" y1="49316" x2="40421" y2="49316"/>
                        <a14:backgroundMark x1="34579" y1="48535" x2="34579" y2="48535"/>
                        <a14:backgroundMark x1="29089" y1="47656" x2="29089" y2="47656"/>
                        <a14:backgroundMark x1="27103" y1="42383" x2="27103" y2="42383"/>
                        <a14:backgroundMark x1="24533" y1="39746" x2="24533" y2="39746"/>
                        <a14:backgroundMark x1="23131" y1="37500" x2="23131" y2="37500"/>
                        <a14:backgroundMark x1="23481" y1="35059" x2="23481" y2="35059"/>
                        <a14:backgroundMark x1="26986" y1="33301" x2="26986" y2="33301"/>
                        <a14:backgroundMark x1="30724" y1="31445" x2="30724" y2="31445"/>
                        <a14:backgroundMark x1="31425" y1="30957" x2="31425" y2="30957"/>
                        <a14:backgroundMark x1="33762" y1="28711" x2="33762" y2="28711"/>
                        <a14:backgroundMark x1="33411" y1="25586" x2="33178" y2="25195"/>
                        <a14:backgroundMark x1="29089" y1="19238" x2="29089" y2="19238"/>
                        <a14:backgroundMark x1="28621" y1="15430" x2="28621" y2="15430"/>
                        <a14:backgroundMark x1="30374" y1="11914" x2="30374" y2="11914"/>
                        <a14:backgroundMark x1="35514" y1="10352" x2="35514" y2="10352"/>
                        <a14:backgroundMark x1="39603" y1="9375" x2="39603" y2="9375"/>
                        <a14:backgroundMark x1="43692" y1="19336" x2="43692" y2="19336"/>
                        <a14:backgroundMark x1="48131" y1="23047" x2="48131" y2="23047"/>
                        <a14:backgroundMark x1="49299" y1="24902" x2="49650" y2="25391"/>
                        <a14:backgroundMark x1="49650" y1="26758" x2="49650" y2="26758"/>
                        <a14:backgroundMark x1="48832" y1="25684" x2="48014" y2="24707"/>
                        <a14:backgroundMark x1="45678" y1="22656" x2="44393" y2="21875"/>
                        <a14:backgroundMark x1="41238" y1="20313" x2="41238" y2="20313"/>
                        <a14:backgroundMark x1="41121" y1="20215" x2="41121" y2="20215"/>
                        <a14:backgroundMark x1="41706" y1="20215" x2="41706" y2="20215"/>
                        <a14:backgroundMark x1="42407" y1="20215" x2="41939" y2="19141"/>
                        <a14:backgroundMark x1="41939" y1="18848" x2="41939" y2="18848"/>
                        <a14:backgroundMark x1="42290" y1="19141" x2="45327" y2="21875"/>
                        <a14:backgroundMark x1="47897" y1="25000" x2="48131" y2="26758"/>
                        <a14:backgroundMark x1="48131" y1="28223" x2="48131" y2="29297"/>
                        <a14:backgroundMark x1="48131" y1="31250" x2="48131" y2="33008"/>
                        <a14:backgroundMark x1="48131" y1="33789" x2="48014" y2="35645"/>
                        <a14:backgroundMark x1="47897" y1="36133" x2="47897" y2="36133"/>
                        <a14:backgroundMark x1="47664" y1="36523" x2="47664" y2="36523"/>
                        <a14:backgroundMark x1="47664" y1="37207" x2="47664" y2="38477"/>
                        <a14:backgroundMark x1="48014" y1="40723" x2="48014" y2="41602"/>
                        <a14:backgroundMark x1="47664" y1="42480" x2="47079" y2="43457"/>
                        <a14:backgroundMark x1="46729" y1="44531" x2="46495" y2="46582"/>
                        <a14:backgroundMark x1="46729" y1="47266" x2="46729" y2="47266"/>
                        <a14:backgroundMark x1="50350" y1="47559" x2="51519" y2="47656"/>
                        <a14:backgroundMark x1="54439" y1="47559" x2="54439" y2="47559"/>
                        <a14:backgroundMark x1="57243" y1="47852" x2="57243" y2="47852"/>
                        <a14:backgroundMark x1="58411" y1="48145" x2="58879" y2="48340"/>
                        <a14:backgroundMark x1="60631" y1="48633" x2="61215" y2="48828"/>
                        <a14:backgroundMark x1="63785" y1="49512" x2="63785" y2="49512"/>
                        <a14:backgroundMark x1="63902" y1="49512" x2="63902" y2="49512"/>
                        <a14:backgroundMark x1="65771" y1="49512" x2="65771" y2="49512"/>
                        <a14:backgroundMark x1="66238" y1="49805" x2="66939" y2="50293"/>
                        <a14:backgroundMark x1="68107" y1="50977" x2="68107" y2="50977"/>
                        <a14:backgroundMark x1="68341" y1="51563" x2="68341" y2="51563"/>
                        <a14:backgroundMark x1="69276" y1="54297" x2="69509" y2="56348"/>
                        <a14:backgroundMark x1="70210" y1="59277" x2="70210" y2="59668"/>
                        <a14:backgroundMark x1="70561" y1="62305" x2="70561" y2="62305"/>
                        <a14:backgroundMark x1="70678" y1="62500" x2="70678" y2="62500"/>
                        <a14:backgroundMark x1="70327" y1="63672" x2="70327" y2="63672"/>
                        <a14:backgroundMark x1="70561" y1="64648" x2="70561" y2="64648"/>
                        <a14:backgroundMark x1="70678" y1="64844" x2="70678" y2="64844"/>
                        <a14:backgroundMark x1="70911" y1="65039" x2="70911" y2="65039"/>
                        <a14:backgroundMark x1="70911" y1="65039" x2="70911" y2="65039"/>
                        <a14:backgroundMark x1="70911" y1="65039" x2="70911" y2="65039"/>
                        <a14:backgroundMark x1="70911" y1="65137" x2="70911" y2="65137"/>
                        <a14:backgroundMark x1="70911" y1="65332" x2="70911" y2="65332"/>
                        <a14:backgroundMark x1="70911" y1="65332" x2="70911" y2="65332"/>
                        <a14:backgroundMark x1="70911" y1="65332" x2="70911"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0911" y1="66016" x2="70911" y2="66016"/>
                        <a14:backgroundMark x1="70678" y1="66113" x2="70678" y2="66113"/>
                        <a14:backgroundMark x1="70678" y1="66113" x2="70678" y2="66113"/>
                        <a14:backgroundMark x1="72313" y1="61426" x2="72313" y2="61426"/>
                        <a14:backgroundMark x1="73014" y1="60059" x2="73014" y2="59473"/>
                        <a14:backgroundMark x1="73949" y1="57031" x2="74182" y2="56250"/>
                        <a14:backgroundMark x1="74533" y1="54883" x2="74533" y2="54004"/>
                        <a14:backgroundMark x1="73832" y1="52344" x2="73832" y2="52344"/>
                        <a14:backgroundMark x1="73014" y1="50684" x2="72664" y2="50293"/>
                        <a14:backgroundMark x1="71495" y1="48535" x2="71028" y2="48242"/>
                        <a14:backgroundMark x1="69393" y1="46484" x2="69393" y2="46484"/>
                        <a14:backgroundMark x1="64252" y1="36426" x2="63668" y2="35449"/>
                        <a14:backgroundMark x1="60514" y1="29785" x2="60397" y2="29297"/>
                        <a14:backgroundMark x1="59229" y1="24609" x2="58995" y2="23926"/>
                        <a14:backgroundMark x1="58879" y1="18945" x2="58879" y2="18945"/>
                        <a14:backgroundMark x1="58645" y1="14160" x2="58645" y2="14160"/>
                        <a14:backgroundMark x1="62033" y1="11133" x2="62033" y2="11133"/>
                        <a14:backgroundMark x1="63668" y1="9375" x2="63668" y2="9375"/>
                        <a14:backgroundMark x1="65654" y1="8008" x2="65654" y2="8008"/>
                        <a14:backgroundMark x1="66589" y1="7715" x2="66589" y2="7715"/>
                        <a14:backgroundMark x1="87500" y1="18945" x2="87500" y2="18945"/>
                        <a14:backgroundMark x1="87266" y1="35352" x2="87266" y2="35352"/>
                        <a14:backgroundMark x1="89486" y1="40234" x2="89486" y2="40234"/>
                        <a14:backgroundMark x1="90654" y1="47656" x2="90771" y2="48145"/>
                        <a14:backgroundMark x1="90888" y1="58398" x2="90888" y2="58398"/>
                        <a14:backgroundMark x1="90070" y1="63086" x2="90070" y2="63086"/>
                        <a14:backgroundMark x1="89603" y1="67676" x2="89603" y2="67676"/>
                        <a14:backgroundMark x1="89252" y1="72070" x2="89252" y2="72070"/>
                        <a14:backgroundMark x1="89252" y1="74609" x2="89252" y2="74609"/>
                        <a14:backgroundMark x1="89136" y1="78320" x2="89252" y2="78809"/>
                        <a14:backgroundMark x1="89252" y1="79883" x2="89252" y2="79883"/>
                        <a14:backgroundMark x1="89136" y1="80176" x2="89136" y2="80176"/>
                        <a14:backgroundMark x1="89136" y1="81250" x2="89136" y2="81250"/>
                        <a14:backgroundMark x1="89136" y1="81250" x2="89136" y2="81250"/>
                        <a14:backgroundMark x1="86799" y1="28027" x2="86799" y2="28027"/>
                        <a14:backgroundMark x1="87617" y1="14453" x2="87617" y2="14453"/>
                        <a14:backgroundMark x1="87266" y1="11230" x2="87266" y2="11230"/>
                        <a14:backgroundMark x1="77103" y1="6836" x2="77103" y2="6836"/>
                        <a14:backgroundMark x1="74299" y1="7031" x2="74299" y2="7031"/>
                        <a14:backgroundMark x1="70327" y1="6348" x2="70327" y2="6348"/>
                        <a14:backgroundMark x1="71495" y1="6836" x2="71495" y2="6836"/>
                        <a14:backgroundMark x1="77336" y1="7324" x2="77336" y2="7324"/>
                        <a14:backgroundMark x1="82827" y1="6738" x2="82827" y2="6738"/>
                        <a14:backgroundMark x1="85514" y1="6738" x2="85514" y2="6738"/>
                        <a14:backgroundMark x1="80374" y1="6445" x2="80374" y2="6445"/>
                        <a14:backgroundMark x1="86449" y1="6738" x2="86449" y2="6738"/>
                        <a14:backgroundMark x1="90654" y1="7422" x2="90654" y2="7422"/>
                        <a14:backgroundMark x1="92290" y1="12402" x2="92290" y2="12402"/>
                        <a14:backgroundMark x1="91589" y1="16309" x2="91589" y2="16309"/>
                        <a14:backgroundMark x1="62150" y1="24316" x2="62150" y2="24316"/>
                        <a14:backgroundMark x1="55374" y1="20117" x2="55374" y2="20117"/>
                        <a14:backgroundMark x1="86332" y1="26758" x2="86332" y2="26758"/>
                        <a14:backgroundMark x1="87967" y1="34961" x2="87967" y2="34961"/>
                        <a14:backgroundMark x1="89603" y1="29785" x2="89603" y2="29785"/>
                        <a14:backgroundMark x1="88668" y1="25195" x2="88668" y2="25195"/>
                        <a14:backgroundMark x1="89136" y1="22559" x2="89136" y2="22559"/>
                        <a14:backgroundMark x1="89953" y1="20117" x2="89953" y2="20117"/>
                        <a14:backgroundMark x1="90070" y1="17090" x2="90070" y2="17090"/>
                        <a14:backgroundMark x1="89953" y1="14844" x2="89953" y2="14844"/>
                        <a14:backgroundMark x1="88668" y1="34180" x2="88435" y2="35449"/>
                        <a14:backgroundMark x1="87850" y1="44238" x2="87850" y2="50195"/>
                        <a14:backgroundMark x1="88902" y1="54199" x2="89252" y2="57031"/>
                        <a14:backgroundMark x1="90070" y1="60254" x2="90421" y2="63379"/>
                        <a14:backgroundMark x1="90421" y1="66504" x2="90654" y2="69922"/>
                        <a14:backgroundMark x1="90654" y1="72754" x2="90654" y2="75098"/>
                        <a14:backgroundMark x1="90654" y1="76660" x2="90421" y2="77832"/>
                        <a14:backgroundMark x1="90304" y1="78516" x2="90304" y2="78516"/>
                        <a14:backgroundMark x1="89720" y1="80371" x2="89720" y2="80371"/>
                        <a14:backgroundMark x1="89720" y1="80664" x2="89720" y2="80664"/>
                        <a14:backgroundMark x1="89720" y1="80664" x2="89720" y2="80664"/>
                        <a14:backgroundMark x1="89486" y1="81055" x2="89486" y2="81055"/>
                        <a14:backgroundMark x1="89486" y1="81055" x2="89486" y2="81055"/>
                        <a14:backgroundMark x1="89252" y1="82227" x2="89252" y2="82227"/>
                        <a14:backgroundMark x1="89252" y1="82617" x2="89252" y2="82617"/>
                        <a14:backgroundMark x1="70561" y1="80859" x2="70561" y2="80859"/>
                        <a14:backgroundMark x1="70561" y1="80859" x2="70561" y2="80859"/>
                        <a14:backgroundMark x1="70561" y1="80566" x2="70561" y2="80566"/>
                        <a14:backgroundMark x1="70911" y1="75293" x2="70911" y2="75293"/>
                        <a14:backgroundMark x1="71379" y1="74121" x2="71379" y2="74121"/>
                        <a14:backgroundMark x1="72196" y1="73145" x2="72196" y2="73145"/>
                        <a14:backgroundMark x1="72897" y1="71875" x2="72897" y2="71875"/>
                        <a14:backgroundMark x1="73364" y1="71777" x2="73364" y2="71777"/>
                        <a14:backgroundMark x1="73481" y1="74805" x2="73715" y2="75488"/>
                        <a14:backgroundMark x1="73715" y1="76660" x2="73715" y2="77637"/>
                        <a14:backgroundMark x1="73715" y1="78809" x2="73715" y2="79297"/>
                        <a14:backgroundMark x1="73715" y1="79688" x2="73715" y2="80176"/>
                        <a14:backgroundMark x1="73715" y1="81934" x2="73715" y2="81934"/>
                        <a14:backgroundMark x1="68692" y1="78516" x2="68692" y2="78516"/>
                        <a14:backgroundMark x1="68107" y1="75586" x2="68107" y2="75586"/>
                        <a14:backgroundMark x1="68575" y1="72461" x2="68575" y2="72461"/>
                        <a14:backgroundMark x1="15304" y1="15430" x2="15304" y2="15430"/>
                        <a14:backgroundMark x1="15304" y1="17773" x2="15304" y2="17773"/>
                        <a14:backgroundMark x1="15421" y1="61719" x2="15421" y2="61719"/>
                        <a14:backgroundMark x1="64603" y1="85547" x2="64603" y2="85547"/>
                        <a14:backgroundMark x1="64252" y1="85254" x2="64252" y2="85254"/>
                        <a14:backgroundMark x1="61682" y1="85742" x2="61682" y2="85742"/>
                        <a14:backgroundMark x1="61215" y1="85645" x2="61215" y2="85645"/>
                        <a14:backgroundMark x1="60631" y1="85352" x2="60631" y2="85352"/>
                        <a14:backgroundMark x1="59813" y1="84961" x2="59813" y2="84961"/>
                        <a14:backgroundMark x1="59346" y1="85254" x2="59346" y2="85254"/>
                        <a14:backgroundMark x1="58645" y1="85547" x2="58645" y2="85547"/>
                        <a14:backgroundMark x1="70911" y1="85352" x2="70911" y2="85352"/>
                        <a14:backgroundMark x1="73715" y1="85059" x2="73715" y2="85059"/>
                        <a14:backgroundMark x1="76168" y1="85254" x2="76168" y2="85254"/>
                        <a14:backgroundMark x1="77453" y1="85352" x2="77453" y2="85352"/>
                        <a14:backgroundMark x1="85514" y1="85645" x2="85514" y2="85645"/>
                        <a14:backgroundMark x1="87150" y1="85352" x2="87150" y2="85352"/>
                        <a14:backgroundMark x1="87967" y1="85059" x2="87967" y2="85059"/>
                        <a14:backgroundMark x1="83411" y1="85254" x2="83411" y2="85254"/>
                        <a14:backgroundMark x1="77804" y1="85059" x2="77804" y2="85059"/>
                        <a14:backgroundMark x1="58645" y1="85254" x2="58645" y2="85254"/>
                        <a14:backgroundMark x1="58294" y1="85059" x2="58294" y2="85059"/>
                      </a14:backgroundRemoval>
                    </a14:imgEffect>
                  </a14:imgLayer>
                </a14:imgProps>
              </a:ext>
              <a:ext uri="{28A0092B-C50C-407E-A947-70E740481C1C}">
                <a14:useLocalDpi xmlns:a14="http://schemas.microsoft.com/office/drawing/2010/main" val="0"/>
              </a:ext>
            </a:extLst>
          </a:blip>
          <a:stretch>
            <a:fillRect/>
          </a:stretch>
        </p:blipFill>
        <p:spPr>
          <a:xfrm>
            <a:off x="6096000" y="-122549"/>
            <a:ext cx="5732859" cy="6858000"/>
          </a:xfrm>
          <a:prstGeom prst="rect">
            <a:avLst/>
          </a:prstGeom>
        </p:spPr>
      </p:pic>
      <p:grpSp>
        <p:nvGrpSpPr>
          <p:cNvPr id="10" name="组合 9"/>
          <p:cNvGrpSpPr/>
          <p:nvPr/>
        </p:nvGrpSpPr>
        <p:grpSpPr>
          <a:xfrm>
            <a:off x="817386" y="2608166"/>
            <a:ext cx="4162712" cy="461665"/>
            <a:chOff x="6575500" y="4589366"/>
            <a:chExt cx="4162712" cy="461665"/>
          </a:xfrm>
        </p:grpSpPr>
        <p:sp>
          <p:nvSpPr>
            <p:cNvPr id="12" name="文本框 11"/>
            <p:cNvSpPr txBox="1"/>
            <p:nvPr/>
          </p:nvSpPr>
          <p:spPr>
            <a:xfrm>
              <a:off x="6985262" y="4589366"/>
              <a:ext cx="3752950" cy="461665"/>
            </a:xfrm>
            <a:prstGeom prst="rect">
              <a:avLst/>
            </a:prstGeom>
            <a:noFill/>
          </p:spPr>
          <p:txBody>
            <a:bodyPr wrap="none" rtlCol="0">
              <a:spAutoFit/>
            </a:bodyPr>
            <a:lstStyle/>
            <a:p>
              <a:r>
                <a:rPr lang="zh-CN" altLang="en-US" sz="2400" dirty="0">
                  <a:solidFill>
                    <a:schemeClr val="bg1"/>
                  </a:solidFill>
                </a:rPr>
                <a:t>第三部分  牙齿的常见疾病</a:t>
              </a:r>
            </a:p>
          </p:txBody>
        </p:sp>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l="64326" t="58311" r="21928" b="18459"/>
            <a:stretch/>
          </p:blipFill>
          <p:spPr>
            <a:xfrm>
              <a:off x="6575500" y="4589366"/>
              <a:ext cx="409762" cy="461665"/>
            </a:xfrm>
            <a:prstGeom prst="rect">
              <a:avLst/>
            </a:prstGeom>
          </p:spPr>
        </p:pic>
      </p:grpSp>
    </p:spTree>
    <p:extLst>
      <p:ext uri="{BB962C8B-B14F-4D97-AF65-F5344CB8AC3E}">
        <p14:creationId xmlns:p14="http://schemas.microsoft.com/office/powerpoint/2010/main" val="1733102058"/>
      </p:ext>
    </p:extLst>
  </p:cSld>
  <p:clrMapOvr>
    <a:masterClrMapping/>
  </p:clrMapOvr>
  <mc:AlternateContent xmlns:mc="http://schemas.openxmlformats.org/markup-compatibility/2006" xmlns:p14="http://schemas.microsoft.com/office/powerpoint/2010/main">
    <mc:Choice Requires="p14">
      <p:transition spd="slow" p14:dur="1500" advTm="8000">
        <p:random/>
      </p:transition>
    </mc:Choice>
    <mc:Fallback xmlns="">
      <p:transition spd="slow"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p:stCondLst>
                              <p:cond delay="1000"/>
                            </p:stCondLst>
                            <p:childTnLst>
                              <p:par>
                                <p:cTn id="16" presetID="25"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11452"/>
            <a:ext cx="1016000" cy="1246548"/>
          </a:xfrm>
          <a:prstGeom prst="rect">
            <a:avLst/>
          </a:prstGeom>
        </p:spPr>
      </p:pic>
      <p:pic>
        <p:nvPicPr>
          <p:cNvPr id="3" name="图片 2"/>
          <p:cNvPicPr>
            <a:picLocks noChangeAspect="1"/>
          </p:cNvPicPr>
          <p:nvPr/>
        </p:nvPicPr>
        <p:blipFill>
          <a:blip r:embed="rId4" cstate="print">
            <a:extLst>
              <a:ext uri="{BEBA8EAE-BF5A-486C-A8C5-ECC9F3942E4B}">
                <a14:imgProps xmlns:a14="http://schemas.microsoft.com/office/drawing/2010/main">
                  <a14:imgLayer r:embed="rId5">
                    <a14:imgEffect>
                      <a14:backgroundRemoval t="3613" b="95313" l="0" r="96145">
                        <a14:foregroundMark x1="23481" y1="14063" x2="23481" y2="14063"/>
                        <a14:foregroundMark x1="25935" y1="26270" x2="25935" y2="26270"/>
                        <a14:foregroundMark x1="49766" y1="14551" x2="49766" y2="14551"/>
                        <a14:foregroundMark x1="50467" y1="12891" x2="50467" y2="12891"/>
                        <a14:foregroundMark x1="50467" y1="12500" x2="50467" y2="12500"/>
                        <a14:foregroundMark x1="50935" y1="12500" x2="50935" y2="12500"/>
                        <a14:foregroundMark x1="51519" y1="12891" x2="51519" y2="12891"/>
                        <a14:foregroundMark x1="48364" y1="12402" x2="48364" y2="12402"/>
                        <a14:foregroundMark x1="47547" y1="13574" x2="47547" y2="13574"/>
                        <a14:foregroundMark x1="47547" y1="14551" x2="47547" y2="14551"/>
                        <a14:foregroundMark x1="25000" y1="46094" x2="25000" y2="46094"/>
                        <a14:foregroundMark x1="56425" y1="39746" x2="56425" y2="39746"/>
                        <a14:foregroundMark x1="85047" y1="55371" x2="85047" y2="55371"/>
                        <a14:foregroundMark x1="72196" y1="58301" x2="72196" y2="58301"/>
                        <a14:foregroundMark x1="52453" y1="45117" x2="52453" y2="45117"/>
                        <a14:foregroundMark x1="59696" y1="44629" x2="59696" y2="44629"/>
                        <a14:foregroundMark x1="42056" y1="29395" x2="42056" y2="29395"/>
                        <a14:foregroundMark x1="53388" y1="19824" x2="53388" y2="19824"/>
                        <a14:foregroundMark x1="21028" y1="9375" x2="21028" y2="9375"/>
                        <a14:foregroundMark x1="21846" y1="31348" x2="21846" y2="31348"/>
                        <a14:foregroundMark x1="30374" y1="42383" x2="30374" y2="42383"/>
                        <a14:foregroundMark x1="88785" y1="21582" x2="88785" y2="21582"/>
                        <a14:foregroundMark x1="60981" y1="9082" x2="60981" y2="9082"/>
                        <a14:foregroundMark x1="73715" y1="18945" x2="73715" y2="18945"/>
                        <a14:foregroundMark x1="75000" y1="67383" x2="75000" y2="67383"/>
                        <a14:backgroundMark x1="33061" y1="16211" x2="33061" y2="16211"/>
                        <a14:backgroundMark x1="31542" y1="24219" x2="31542" y2="24219"/>
                        <a14:backgroundMark x1="36449" y1="22949" x2="36449" y2="22949"/>
                        <a14:backgroundMark x1="39136" y1="17188" x2="39136" y2="17188"/>
                        <a14:backgroundMark x1="34813" y1="15918" x2="34813" y2="15918"/>
                        <a14:backgroundMark x1="32360" y1="16797" x2="32360" y2="16797"/>
                        <a14:backgroundMark x1="32360" y1="20605" x2="32360" y2="20605"/>
                        <a14:backgroundMark x1="31776" y1="23828" x2="31776" y2="23828"/>
                        <a14:backgroundMark x1="31893" y1="22852" x2="31893" y2="22852"/>
                        <a14:backgroundMark x1="31893" y1="21973" x2="31893" y2="21973"/>
                        <a14:backgroundMark x1="32593" y1="20215" x2="32593" y2="20215"/>
                        <a14:backgroundMark x1="32243" y1="17578" x2="32243" y2="17578"/>
                        <a14:backgroundMark x1="32243" y1="17578" x2="32243" y2="17578"/>
                        <a14:backgroundMark x1="32243" y1="17480" x2="32243" y2="17480"/>
                        <a14:backgroundMark x1="32243" y1="18457" x2="32243" y2="18457"/>
                        <a14:backgroundMark x1="32243" y1="19629" x2="32243" y2="19629"/>
                        <a14:backgroundMark x1="32243" y1="20215" x2="32243" y2="20215"/>
                        <a14:backgroundMark x1="32243" y1="19336" x2="32243" y2="19336"/>
                        <a14:backgroundMark x1="32710" y1="18555" x2="32710" y2="18555"/>
                        <a14:backgroundMark x1="35631" y1="17188" x2="35631" y2="17188"/>
                        <a14:backgroundMark x1="37033" y1="16797" x2="37033" y2="16797"/>
                        <a14:backgroundMark x1="37033" y1="16602" x2="37033" y2="16602"/>
                        <a14:backgroundMark x1="36332" y1="16211" x2="36332" y2="16211"/>
                        <a14:backgroundMark x1="37500" y1="16602" x2="38201" y2="17090"/>
                        <a14:backgroundMark x1="39136" y1="17578" x2="39136" y2="17578"/>
                        <a14:backgroundMark x1="39603" y1="18848" x2="39603" y2="18848"/>
                        <a14:backgroundMark x1="39019" y1="20313" x2="38318" y2="21484"/>
                        <a14:backgroundMark x1="37850" y1="22852" x2="37500" y2="23633"/>
                        <a14:backgroundMark x1="39953" y1="18652" x2="39953" y2="18652"/>
                        <a14:backgroundMark x1="38201" y1="21191" x2="37850" y2="21875"/>
                        <a14:backgroundMark x1="36799" y1="23047" x2="36215" y2="24219"/>
                        <a14:backgroundMark x1="36215" y1="24512" x2="35981" y2="24902"/>
                        <a14:backgroundMark x1="22547" y1="9473" x2="22547" y2="9473"/>
                        <a14:backgroundMark x1="21495" y1="10547" x2="21495" y2="10547"/>
                        <a14:backgroundMark x1="20561" y1="11035" x2="20561" y2="11035"/>
                        <a14:backgroundMark x1="18925" y1="11035" x2="18925" y2="11035"/>
                        <a14:backgroundMark x1="17056" y1="11035" x2="17056" y2="11035"/>
                        <a14:backgroundMark x1="16472" y1="11035" x2="16472" y2="11035"/>
                        <a14:backgroundMark x1="17874" y1="11035" x2="17874" y2="11035"/>
                        <a14:backgroundMark x1="19393" y1="11719" x2="19393" y2="11719"/>
                        <a14:backgroundMark x1="20327" y1="12891" x2="20911" y2="14063"/>
                        <a14:backgroundMark x1="21262" y1="16211" x2="21379" y2="17285"/>
                        <a14:backgroundMark x1="21379" y1="19531" x2="21262" y2="21191"/>
                        <a14:backgroundMark x1="20911" y1="22266" x2="20911" y2="22266"/>
                        <a14:backgroundMark x1="20911" y1="22363" x2="20911" y2="22363"/>
                        <a14:backgroundMark x1="20561" y1="22363" x2="20093" y2="22949"/>
                        <a14:backgroundMark x1="19042" y1="24609" x2="19042" y2="25195"/>
                        <a14:backgroundMark x1="19042" y1="26367" x2="18925" y2="27246"/>
                        <a14:backgroundMark x1="18692" y1="28223" x2="18692" y2="29395"/>
                        <a14:backgroundMark x1="18458" y1="30762" x2="18458" y2="32129"/>
                        <a14:backgroundMark x1="18458" y1="33496" x2="18575" y2="34375"/>
                        <a14:backgroundMark x1="19276" y1="36133" x2="19509" y2="37402"/>
                        <a14:backgroundMark x1="19509" y1="37891" x2="19509" y2="38477"/>
                        <a14:backgroundMark x1="19509" y1="39160" x2="19276" y2="40430"/>
                        <a14:backgroundMark x1="19042" y1="41504" x2="19042" y2="42578"/>
                        <a14:backgroundMark x1="19042" y1="43848" x2="19042" y2="44629"/>
                        <a14:backgroundMark x1="19042" y1="44824" x2="19042" y2="45215"/>
                        <a14:backgroundMark x1="19042" y1="46289" x2="19042" y2="47461"/>
                        <a14:backgroundMark x1="19042" y1="48828" x2="19042" y2="48828"/>
                        <a14:backgroundMark x1="19042" y1="49512" x2="19042" y2="49512"/>
                        <a14:backgroundMark x1="19042" y1="51953" x2="19042" y2="51953"/>
                        <a14:backgroundMark x1="18575" y1="53711" x2="18575" y2="53711"/>
                        <a14:backgroundMark x1="18107" y1="55566" x2="18107" y2="55957"/>
                        <a14:backgroundMark x1="17874" y1="57227" x2="17757" y2="58301"/>
                        <a14:backgroundMark x1="17407" y1="59668" x2="17407" y2="59668"/>
                        <a14:backgroundMark x1="17407" y1="60449" x2="17407" y2="60449"/>
                        <a14:backgroundMark x1="17407" y1="61328" x2="17407" y2="61328"/>
                        <a14:backgroundMark x1="17290" y1="61719" x2="17290" y2="61719"/>
                        <a14:backgroundMark x1="17757" y1="62012" x2="17757" y2="62012"/>
                        <a14:backgroundMark x1="26636" y1="49609" x2="26636" y2="49609"/>
                        <a14:backgroundMark x1="31542" y1="47559" x2="31542" y2="47559"/>
                        <a14:backgroundMark x1="37500" y1="43750" x2="37500" y2="43750"/>
                        <a14:backgroundMark x1="33762" y1="47168" x2="34229" y2="47266"/>
                        <a14:backgroundMark x1="36332" y1="47852" x2="37033" y2="48145"/>
                        <a14:backgroundMark x1="38201" y1="48633" x2="38668" y2="48926"/>
                        <a14:backgroundMark x1="39953" y1="49219" x2="40421" y2="49512"/>
                        <a14:backgroundMark x1="41121" y1="49805" x2="41706" y2="50195"/>
                        <a14:backgroundMark x1="42056" y1="50195" x2="42056" y2="50195"/>
                        <a14:backgroundMark x1="40421" y1="49316" x2="40421" y2="49316"/>
                        <a14:backgroundMark x1="34579" y1="48535" x2="34579" y2="48535"/>
                        <a14:backgroundMark x1="29089" y1="47656" x2="29089" y2="47656"/>
                        <a14:backgroundMark x1="27103" y1="42383" x2="27103" y2="42383"/>
                        <a14:backgroundMark x1="24533" y1="39746" x2="24533" y2="39746"/>
                        <a14:backgroundMark x1="23131" y1="37500" x2="23131" y2="37500"/>
                        <a14:backgroundMark x1="23481" y1="35059" x2="23481" y2="35059"/>
                        <a14:backgroundMark x1="26986" y1="33301" x2="26986" y2="33301"/>
                        <a14:backgroundMark x1="30724" y1="31445" x2="30724" y2="31445"/>
                        <a14:backgroundMark x1="31425" y1="30957" x2="31425" y2="30957"/>
                        <a14:backgroundMark x1="33762" y1="28711" x2="33762" y2="28711"/>
                        <a14:backgroundMark x1="33411" y1="25586" x2="33178" y2="25195"/>
                        <a14:backgroundMark x1="29089" y1="19238" x2="29089" y2="19238"/>
                        <a14:backgroundMark x1="28621" y1="15430" x2="28621" y2="15430"/>
                        <a14:backgroundMark x1="30374" y1="11914" x2="30374" y2="11914"/>
                        <a14:backgroundMark x1="35514" y1="10352" x2="35514" y2="10352"/>
                        <a14:backgroundMark x1="39603" y1="9375" x2="39603" y2="9375"/>
                        <a14:backgroundMark x1="43692" y1="19336" x2="43692" y2="19336"/>
                        <a14:backgroundMark x1="48131" y1="23047" x2="48131" y2="23047"/>
                        <a14:backgroundMark x1="49299" y1="24902" x2="49650" y2="25391"/>
                        <a14:backgroundMark x1="49650" y1="26758" x2="49650" y2="26758"/>
                        <a14:backgroundMark x1="48832" y1="25684" x2="48014" y2="24707"/>
                        <a14:backgroundMark x1="45678" y1="22656" x2="44393" y2="21875"/>
                        <a14:backgroundMark x1="41238" y1="20313" x2="41238" y2="20313"/>
                        <a14:backgroundMark x1="41121" y1="20215" x2="41121" y2="20215"/>
                        <a14:backgroundMark x1="41706" y1="20215" x2="41706" y2="20215"/>
                        <a14:backgroundMark x1="42407" y1="20215" x2="41939" y2="19141"/>
                        <a14:backgroundMark x1="41939" y1="18848" x2="41939" y2="18848"/>
                        <a14:backgroundMark x1="42290" y1="19141" x2="45327" y2="21875"/>
                        <a14:backgroundMark x1="47897" y1="25000" x2="48131" y2="26758"/>
                        <a14:backgroundMark x1="48131" y1="28223" x2="48131" y2="29297"/>
                        <a14:backgroundMark x1="48131" y1="31250" x2="48131" y2="33008"/>
                        <a14:backgroundMark x1="48131" y1="33789" x2="48014" y2="35645"/>
                        <a14:backgroundMark x1="47897" y1="36133" x2="47897" y2="36133"/>
                        <a14:backgroundMark x1="47664" y1="36523" x2="47664" y2="36523"/>
                        <a14:backgroundMark x1="47664" y1="37207" x2="47664" y2="38477"/>
                        <a14:backgroundMark x1="48014" y1="40723" x2="48014" y2="41602"/>
                        <a14:backgroundMark x1="47664" y1="42480" x2="47079" y2="43457"/>
                        <a14:backgroundMark x1="46729" y1="44531" x2="46495" y2="46582"/>
                        <a14:backgroundMark x1="46729" y1="47266" x2="46729" y2="47266"/>
                        <a14:backgroundMark x1="50350" y1="47559" x2="51519" y2="47656"/>
                        <a14:backgroundMark x1="54439" y1="47559" x2="54439" y2="47559"/>
                        <a14:backgroundMark x1="57243" y1="47852" x2="57243" y2="47852"/>
                        <a14:backgroundMark x1="58411" y1="48145" x2="58879" y2="48340"/>
                        <a14:backgroundMark x1="60631" y1="48633" x2="61215" y2="48828"/>
                        <a14:backgroundMark x1="63785" y1="49512" x2="63785" y2="49512"/>
                        <a14:backgroundMark x1="63902" y1="49512" x2="63902" y2="49512"/>
                        <a14:backgroundMark x1="65771" y1="49512" x2="65771" y2="49512"/>
                        <a14:backgroundMark x1="66238" y1="49805" x2="66939" y2="50293"/>
                        <a14:backgroundMark x1="68107" y1="50977" x2="68107" y2="50977"/>
                        <a14:backgroundMark x1="68341" y1="51563" x2="68341" y2="51563"/>
                        <a14:backgroundMark x1="69276" y1="54297" x2="69509" y2="56348"/>
                        <a14:backgroundMark x1="70210" y1="59277" x2="70210" y2="59668"/>
                        <a14:backgroundMark x1="70561" y1="62305" x2="70561" y2="62305"/>
                        <a14:backgroundMark x1="70678" y1="62500" x2="70678" y2="62500"/>
                        <a14:backgroundMark x1="70327" y1="63672" x2="70327" y2="63672"/>
                        <a14:backgroundMark x1="70561" y1="64648" x2="70561" y2="64648"/>
                        <a14:backgroundMark x1="70678" y1="64844" x2="70678" y2="64844"/>
                        <a14:backgroundMark x1="70911" y1="65039" x2="70911" y2="65039"/>
                        <a14:backgroundMark x1="70911" y1="65039" x2="70911" y2="65039"/>
                        <a14:backgroundMark x1="70911" y1="65039" x2="70911" y2="65039"/>
                        <a14:backgroundMark x1="70911" y1="65137" x2="70911" y2="65137"/>
                        <a14:backgroundMark x1="70911" y1="65332" x2="70911" y2="65332"/>
                        <a14:backgroundMark x1="70911" y1="65332" x2="70911" y2="65332"/>
                        <a14:backgroundMark x1="70911" y1="65332" x2="70911"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0911" y1="66016" x2="70911" y2="66016"/>
                        <a14:backgroundMark x1="70678" y1="66113" x2="70678" y2="66113"/>
                        <a14:backgroundMark x1="70678" y1="66113" x2="70678" y2="66113"/>
                        <a14:backgroundMark x1="72313" y1="61426" x2="72313" y2="61426"/>
                        <a14:backgroundMark x1="73014" y1="60059" x2="73014" y2="59473"/>
                        <a14:backgroundMark x1="73949" y1="57031" x2="74182" y2="56250"/>
                        <a14:backgroundMark x1="74533" y1="54883" x2="74533" y2="54004"/>
                        <a14:backgroundMark x1="73832" y1="52344" x2="73832" y2="52344"/>
                        <a14:backgroundMark x1="73014" y1="50684" x2="72664" y2="50293"/>
                        <a14:backgroundMark x1="71495" y1="48535" x2="71028" y2="48242"/>
                        <a14:backgroundMark x1="69393" y1="46484" x2="69393" y2="46484"/>
                        <a14:backgroundMark x1="64252" y1="36426" x2="63668" y2="35449"/>
                        <a14:backgroundMark x1="60514" y1="29785" x2="60397" y2="29297"/>
                        <a14:backgroundMark x1="59229" y1="24609" x2="58995" y2="23926"/>
                        <a14:backgroundMark x1="58879" y1="18945" x2="58879" y2="18945"/>
                        <a14:backgroundMark x1="58645" y1="14160" x2="58645" y2="14160"/>
                        <a14:backgroundMark x1="62033" y1="11133" x2="62033" y2="11133"/>
                        <a14:backgroundMark x1="63668" y1="9375" x2="63668" y2="9375"/>
                        <a14:backgroundMark x1="65654" y1="8008" x2="65654" y2="8008"/>
                        <a14:backgroundMark x1="66589" y1="7715" x2="66589" y2="7715"/>
                        <a14:backgroundMark x1="87500" y1="18945" x2="87500" y2="18945"/>
                        <a14:backgroundMark x1="87266" y1="35352" x2="87266" y2="35352"/>
                        <a14:backgroundMark x1="89486" y1="40234" x2="89486" y2="40234"/>
                        <a14:backgroundMark x1="90654" y1="47656" x2="90771" y2="48145"/>
                        <a14:backgroundMark x1="90888" y1="58398" x2="90888" y2="58398"/>
                        <a14:backgroundMark x1="90070" y1="63086" x2="90070" y2="63086"/>
                        <a14:backgroundMark x1="89603" y1="67676" x2="89603" y2="67676"/>
                        <a14:backgroundMark x1="89252" y1="72070" x2="89252" y2="72070"/>
                        <a14:backgroundMark x1="89252" y1="74609" x2="89252" y2="74609"/>
                        <a14:backgroundMark x1="89136" y1="78320" x2="89252" y2="78809"/>
                        <a14:backgroundMark x1="89252" y1="79883" x2="89252" y2="79883"/>
                        <a14:backgroundMark x1="89136" y1="80176" x2="89136" y2="80176"/>
                        <a14:backgroundMark x1="89136" y1="81250" x2="89136" y2="81250"/>
                        <a14:backgroundMark x1="89136" y1="81250" x2="89136" y2="81250"/>
                        <a14:backgroundMark x1="86799" y1="28027" x2="86799" y2="28027"/>
                        <a14:backgroundMark x1="87617" y1="14453" x2="87617" y2="14453"/>
                        <a14:backgroundMark x1="87266" y1="11230" x2="87266" y2="11230"/>
                        <a14:backgroundMark x1="77103" y1="6836" x2="77103" y2="6836"/>
                        <a14:backgroundMark x1="74299" y1="7031" x2="74299" y2="7031"/>
                        <a14:backgroundMark x1="70327" y1="6348" x2="70327" y2="6348"/>
                        <a14:backgroundMark x1="71495" y1="6836" x2="71495" y2="6836"/>
                        <a14:backgroundMark x1="77336" y1="7324" x2="77336" y2="7324"/>
                        <a14:backgroundMark x1="82827" y1="6738" x2="82827" y2="6738"/>
                        <a14:backgroundMark x1="85514" y1="6738" x2="85514" y2="6738"/>
                        <a14:backgroundMark x1="80374" y1="6445" x2="80374" y2="6445"/>
                        <a14:backgroundMark x1="86449" y1="6738" x2="86449" y2="6738"/>
                        <a14:backgroundMark x1="90654" y1="7422" x2="90654" y2="7422"/>
                        <a14:backgroundMark x1="92290" y1="12402" x2="92290" y2="12402"/>
                        <a14:backgroundMark x1="91589" y1="16309" x2="91589" y2="16309"/>
                        <a14:backgroundMark x1="62150" y1="24316" x2="62150" y2="24316"/>
                        <a14:backgroundMark x1="55374" y1="20117" x2="55374" y2="20117"/>
                        <a14:backgroundMark x1="86332" y1="26758" x2="86332" y2="26758"/>
                        <a14:backgroundMark x1="87967" y1="34961" x2="87967" y2="34961"/>
                        <a14:backgroundMark x1="89603" y1="29785" x2="89603" y2="29785"/>
                        <a14:backgroundMark x1="88668" y1="25195" x2="88668" y2="25195"/>
                        <a14:backgroundMark x1="89136" y1="22559" x2="89136" y2="22559"/>
                        <a14:backgroundMark x1="89953" y1="20117" x2="89953" y2="20117"/>
                        <a14:backgroundMark x1="90070" y1="17090" x2="90070" y2="17090"/>
                        <a14:backgroundMark x1="89953" y1="14844" x2="89953" y2="14844"/>
                        <a14:backgroundMark x1="88668" y1="34180" x2="88435" y2="35449"/>
                        <a14:backgroundMark x1="87850" y1="44238" x2="87850" y2="50195"/>
                        <a14:backgroundMark x1="88902" y1="54199" x2="89252" y2="57031"/>
                        <a14:backgroundMark x1="90070" y1="60254" x2="90421" y2="63379"/>
                        <a14:backgroundMark x1="90421" y1="66504" x2="90654" y2="69922"/>
                        <a14:backgroundMark x1="90654" y1="72754" x2="90654" y2="75098"/>
                        <a14:backgroundMark x1="90654" y1="76660" x2="90421" y2="77832"/>
                        <a14:backgroundMark x1="90304" y1="78516" x2="90304" y2="78516"/>
                        <a14:backgroundMark x1="89720" y1="80371" x2="89720" y2="80371"/>
                        <a14:backgroundMark x1="89720" y1="80664" x2="89720" y2="80664"/>
                        <a14:backgroundMark x1="89720" y1="80664" x2="89720" y2="80664"/>
                        <a14:backgroundMark x1="89486" y1="81055" x2="89486" y2="81055"/>
                        <a14:backgroundMark x1="89486" y1="81055" x2="89486" y2="81055"/>
                        <a14:backgroundMark x1="89252" y1="82227" x2="89252" y2="82227"/>
                        <a14:backgroundMark x1="89252" y1="82617" x2="89252" y2="82617"/>
                        <a14:backgroundMark x1="70561" y1="80859" x2="70561" y2="80859"/>
                        <a14:backgroundMark x1="70561" y1="80859" x2="70561" y2="80859"/>
                        <a14:backgroundMark x1="70561" y1="80566" x2="70561" y2="80566"/>
                        <a14:backgroundMark x1="70911" y1="75293" x2="70911" y2="75293"/>
                        <a14:backgroundMark x1="71379" y1="74121" x2="71379" y2="74121"/>
                        <a14:backgroundMark x1="72196" y1="73145" x2="72196" y2="73145"/>
                        <a14:backgroundMark x1="72897" y1="71875" x2="72897" y2="71875"/>
                        <a14:backgroundMark x1="73364" y1="71777" x2="73364" y2="71777"/>
                        <a14:backgroundMark x1="73481" y1="74805" x2="73715" y2="75488"/>
                        <a14:backgroundMark x1="73715" y1="76660" x2="73715" y2="77637"/>
                        <a14:backgroundMark x1="73715" y1="78809" x2="73715" y2="79297"/>
                        <a14:backgroundMark x1="73715" y1="79688" x2="73715" y2="80176"/>
                        <a14:backgroundMark x1="73715" y1="81934" x2="73715" y2="81934"/>
                        <a14:backgroundMark x1="68692" y1="78516" x2="68692" y2="78516"/>
                        <a14:backgroundMark x1="68107" y1="75586" x2="68107" y2="75586"/>
                        <a14:backgroundMark x1="68575" y1="72461" x2="68575" y2="72461"/>
                        <a14:backgroundMark x1="15304" y1="15430" x2="15304" y2="15430"/>
                        <a14:backgroundMark x1="15304" y1="17773" x2="15304" y2="17773"/>
                        <a14:backgroundMark x1="15421" y1="61719" x2="15421" y2="61719"/>
                        <a14:backgroundMark x1="64603" y1="85547" x2="64603" y2="85547"/>
                        <a14:backgroundMark x1="64252" y1="85254" x2="64252" y2="85254"/>
                        <a14:backgroundMark x1="61682" y1="85742" x2="61682" y2="85742"/>
                        <a14:backgroundMark x1="61215" y1="85645" x2="61215" y2="85645"/>
                        <a14:backgroundMark x1="60631" y1="85352" x2="60631" y2="85352"/>
                        <a14:backgroundMark x1="59813" y1="84961" x2="59813" y2="84961"/>
                        <a14:backgroundMark x1="59346" y1="85254" x2="59346" y2="85254"/>
                        <a14:backgroundMark x1="58645" y1="85547" x2="58645" y2="85547"/>
                        <a14:backgroundMark x1="70911" y1="85352" x2="70911" y2="85352"/>
                        <a14:backgroundMark x1="73715" y1="85059" x2="73715" y2="85059"/>
                        <a14:backgroundMark x1="76168" y1="85254" x2="76168" y2="85254"/>
                        <a14:backgroundMark x1="77453" y1="85352" x2="77453" y2="85352"/>
                        <a14:backgroundMark x1="85514" y1="85645" x2="85514" y2="85645"/>
                        <a14:backgroundMark x1="87150" y1="85352" x2="87150" y2="85352"/>
                        <a14:backgroundMark x1="87967" y1="85059" x2="87967" y2="85059"/>
                        <a14:backgroundMark x1="83411" y1="85254" x2="83411" y2="85254"/>
                        <a14:backgroundMark x1="77804" y1="85059" x2="77804" y2="85059"/>
                        <a14:backgroundMark x1="58645" y1="85254" x2="58645" y2="85254"/>
                        <a14:backgroundMark x1="58294" y1="85059" x2="58294" y2="85059"/>
                      </a14:backgroundRemoval>
                    </a14:imgEffect>
                  </a14:imgLayer>
                </a14:imgProps>
              </a:ext>
              <a:ext uri="{28A0092B-C50C-407E-A947-70E740481C1C}">
                <a14:useLocalDpi xmlns:a14="http://schemas.microsoft.com/office/drawing/2010/main" val="0"/>
              </a:ext>
            </a:extLst>
          </a:blip>
          <a:stretch>
            <a:fillRect/>
          </a:stretch>
        </p:blipFill>
        <p:spPr>
          <a:xfrm>
            <a:off x="10815241" y="5256317"/>
            <a:ext cx="1427559" cy="1707734"/>
          </a:xfrm>
          <a:prstGeom prst="rect">
            <a:avLst/>
          </a:prstGeom>
        </p:spPr>
      </p:pic>
      <p:grpSp>
        <p:nvGrpSpPr>
          <p:cNvPr id="4" name="组合 3"/>
          <p:cNvGrpSpPr/>
          <p:nvPr/>
        </p:nvGrpSpPr>
        <p:grpSpPr>
          <a:xfrm>
            <a:off x="212800" y="261924"/>
            <a:ext cx="2441087" cy="461665"/>
            <a:chOff x="6575500" y="3106724"/>
            <a:chExt cx="2441087" cy="461665"/>
          </a:xfrm>
        </p:grpSpPr>
        <p:sp>
          <p:nvSpPr>
            <p:cNvPr id="5" name="文本框 4"/>
            <p:cNvSpPr txBox="1"/>
            <p:nvPr/>
          </p:nvSpPr>
          <p:spPr>
            <a:xfrm>
              <a:off x="6985262" y="3106724"/>
              <a:ext cx="2031325" cy="461665"/>
            </a:xfrm>
            <a:prstGeom prst="rect">
              <a:avLst/>
            </a:prstGeom>
            <a:noFill/>
          </p:spPr>
          <p:txBody>
            <a:bodyPr wrap="none" rtlCol="0">
              <a:spAutoFit/>
            </a:bodyPr>
            <a:lstStyle/>
            <a:p>
              <a:r>
                <a:rPr lang="zh-CN" altLang="en-US" sz="2400" dirty="0">
                  <a:solidFill>
                    <a:schemeClr val="bg1"/>
                  </a:solidFill>
                </a:rPr>
                <a:t>牙齿常见疾病</a:t>
              </a:r>
            </a:p>
          </p:txBody>
        </p:sp>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64326" t="58311" r="21928" b="18459"/>
            <a:stretch/>
          </p:blipFill>
          <p:spPr>
            <a:xfrm>
              <a:off x="6575500" y="3106724"/>
              <a:ext cx="409762" cy="461665"/>
            </a:xfrm>
            <a:prstGeom prst="rect">
              <a:avLst/>
            </a:prstGeom>
          </p:spPr>
        </p:pic>
      </p:grpSp>
      <p:pic>
        <p:nvPicPr>
          <p:cNvPr id="12" name="Picture 3" descr="001d60998c400a2874f2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7281" y="980281"/>
            <a:ext cx="4897438"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2"/>
          <p:cNvSpPr txBox="1"/>
          <p:nvPr/>
        </p:nvSpPr>
        <p:spPr>
          <a:xfrm>
            <a:off x="2766256" y="980280"/>
            <a:ext cx="800219" cy="461665"/>
          </a:xfrm>
          <a:prstGeom prst="rect">
            <a:avLst/>
          </a:prstGeom>
          <a:noFill/>
        </p:spPr>
        <p:txBody>
          <a:bodyPr wrap="none" rtlCol="0">
            <a:spAutoFit/>
          </a:bodyPr>
          <a:lstStyle/>
          <a:p>
            <a:r>
              <a:rPr lang="zh-CN" altLang="en-US" sz="2400" dirty="0">
                <a:solidFill>
                  <a:schemeClr val="bg1"/>
                </a:solidFill>
              </a:rPr>
              <a:t>蛀牙</a:t>
            </a:r>
          </a:p>
        </p:txBody>
      </p:sp>
      <p:sp>
        <p:nvSpPr>
          <p:cNvPr id="14" name="文本框 13"/>
          <p:cNvSpPr txBox="1"/>
          <p:nvPr/>
        </p:nvSpPr>
        <p:spPr>
          <a:xfrm>
            <a:off x="2539285" y="5519642"/>
            <a:ext cx="1107996" cy="461665"/>
          </a:xfrm>
          <a:prstGeom prst="rect">
            <a:avLst/>
          </a:prstGeom>
          <a:noFill/>
        </p:spPr>
        <p:txBody>
          <a:bodyPr wrap="none" rtlCol="0">
            <a:spAutoFit/>
          </a:bodyPr>
          <a:lstStyle/>
          <a:p>
            <a:r>
              <a:rPr lang="zh-CN" altLang="en-US" sz="2400" dirty="0">
                <a:solidFill>
                  <a:schemeClr val="bg1"/>
                </a:solidFill>
              </a:rPr>
              <a:t>牙周炎</a:t>
            </a:r>
          </a:p>
        </p:txBody>
      </p:sp>
      <p:sp>
        <p:nvSpPr>
          <p:cNvPr id="15" name="文本框 14"/>
          <p:cNvSpPr txBox="1"/>
          <p:nvPr/>
        </p:nvSpPr>
        <p:spPr>
          <a:xfrm>
            <a:off x="8625525" y="980281"/>
            <a:ext cx="1107996" cy="461665"/>
          </a:xfrm>
          <a:prstGeom prst="rect">
            <a:avLst/>
          </a:prstGeom>
          <a:noFill/>
        </p:spPr>
        <p:txBody>
          <a:bodyPr wrap="none" rtlCol="0">
            <a:spAutoFit/>
          </a:bodyPr>
          <a:lstStyle/>
          <a:p>
            <a:r>
              <a:rPr lang="zh-CN" altLang="en-US" sz="2400" dirty="0">
                <a:solidFill>
                  <a:schemeClr val="bg1"/>
                </a:solidFill>
              </a:rPr>
              <a:t>畸形牙</a:t>
            </a:r>
          </a:p>
        </p:txBody>
      </p:sp>
      <p:sp>
        <p:nvSpPr>
          <p:cNvPr id="16" name="文本框 15"/>
          <p:cNvSpPr txBox="1"/>
          <p:nvPr/>
        </p:nvSpPr>
        <p:spPr>
          <a:xfrm>
            <a:off x="8625525" y="5519641"/>
            <a:ext cx="800219" cy="461665"/>
          </a:xfrm>
          <a:prstGeom prst="rect">
            <a:avLst/>
          </a:prstGeom>
          <a:noFill/>
        </p:spPr>
        <p:txBody>
          <a:bodyPr wrap="none" rtlCol="0">
            <a:spAutoFit/>
          </a:bodyPr>
          <a:lstStyle/>
          <a:p>
            <a:r>
              <a:rPr lang="zh-CN" altLang="en-US" sz="2400" dirty="0">
                <a:solidFill>
                  <a:schemeClr val="bg1"/>
                </a:solidFill>
              </a:rPr>
              <a:t>缺牙</a:t>
            </a:r>
          </a:p>
        </p:txBody>
      </p:sp>
    </p:spTree>
    <p:extLst>
      <p:ext uri="{BB962C8B-B14F-4D97-AF65-F5344CB8AC3E}">
        <p14:creationId xmlns:p14="http://schemas.microsoft.com/office/powerpoint/2010/main" val="3274237625"/>
      </p:ext>
    </p:extLst>
  </p:cSld>
  <p:clrMapOvr>
    <a:masterClrMapping/>
  </p:clrMapOvr>
  <mc:AlternateContent xmlns:mc="http://schemas.openxmlformats.org/markup-compatibility/2006" xmlns:p14="http://schemas.microsoft.com/office/powerpoint/2010/main">
    <mc:Choice Requires="p14">
      <p:transition spd="slow" p14:dur="1500" advTm="8000">
        <p:random/>
      </p:transition>
    </mc:Choice>
    <mc:Fallback xmlns="">
      <p:transition spd="slow"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par>
                                <p:cTn id="21" presetID="53" presetClass="entr" presetSubtype="16"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par>
                          <p:cTn id="26" fill="hold">
                            <p:stCondLst>
                              <p:cond delay="1500"/>
                            </p:stCondLst>
                            <p:childTnLst>
                              <p:par>
                                <p:cTn id="27" presetID="22" presetClass="entr" presetSubtype="1"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Effect transition="in" filter="fade">
                                      <p:cBhvr>
                                        <p:cTn id="41" dur="500"/>
                                        <p:tgtEl>
                                          <p:spTgt spid="15"/>
                                        </p:tgtEl>
                                      </p:cBhvr>
                                    </p:animEffect>
                                  </p:childTnLst>
                                </p:cTn>
                              </p:par>
                            </p:childTnLst>
                          </p:cTn>
                        </p:par>
                        <p:par>
                          <p:cTn id="42" fill="hold">
                            <p:stCondLst>
                              <p:cond delay="3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35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11452"/>
            <a:ext cx="1016000" cy="1246548"/>
          </a:xfrm>
          <a:prstGeom prst="rect">
            <a:avLst/>
          </a:prstGeom>
        </p:spPr>
      </p:pic>
      <p:pic>
        <p:nvPicPr>
          <p:cNvPr id="3" name="图片 2"/>
          <p:cNvPicPr>
            <a:picLocks noChangeAspect="1"/>
          </p:cNvPicPr>
          <p:nvPr/>
        </p:nvPicPr>
        <p:blipFill>
          <a:blip r:embed="rId4" cstate="print">
            <a:extLst>
              <a:ext uri="{BEBA8EAE-BF5A-486C-A8C5-ECC9F3942E4B}">
                <a14:imgProps xmlns:a14="http://schemas.microsoft.com/office/drawing/2010/main">
                  <a14:imgLayer r:embed="rId5">
                    <a14:imgEffect>
                      <a14:backgroundRemoval t="3613" b="95313" l="0" r="96145">
                        <a14:foregroundMark x1="23481" y1="14063" x2="23481" y2="14063"/>
                        <a14:foregroundMark x1="25935" y1="26270" x2="25935" y2="26270"/>
                        <a14:foregroundMark x1="49766" y1="14551" x2="49766" y2="14551"/>
                        <a14:foregroundMark x1="50467" y1="12891" x2="50467" y2="12891"/>
                        <a14:foregroundMark x1="50467" y1="12500" x2="50467" y2="12500"/>
                        <a14:foregroundMark x1="50935" y1="12500" x2="50935" y2="12500"/>
                        <a14:foregroundMark x1="51519" y1="12891" x2="51519" y2="12891"/>
                        <a14:foregroundMark x1="48364" y1="12402" x2="48364" y2="12402"/>
                        <a14:foregroundMark x1="47547" y1="13574" x2="47547" y2="13574"/>
                        <a14:foregroundMark x1="47547" y1="14551" x2="47547" y2="14551"/>
                        <a14:foregroundMark x1="25000" y1="46094" x2="25000" y2="46094"/>
                        <a14:foregroundMark x1="56425" y1="39746" x2="56425" y2="39746"/>
                        <a14:foregroundMark x1="85047" y1="55371" x2="85047" y2="55371"/>
                        <a14:foregroundMark x1="72196" y1="58301" x2="72196" y2="58301"/>
                        <a14:foregroundMark x1="52453" y1="45117" x2="52453" y2="45117"/>
                        <a14:foregroundMark x1="59696" y1="44629" x2="59696" y2="44629"/>
                        <a14:foregroundMark x1="42056" y1="29395" x2="42056" y2="29395"/>
                        <a14:foregroundMark x1="53388" y1="19824" x2="53388" y2="19824"/>
                        <a14:foregroundMark x1="21028" y1="9375" x2="21028" y2="9375"/>
                        <a14:foregroundMark x1="21846" y1="31348" x2="21846" y2="31348"/>
                        <a14:foregroundMark x1="30374" y1="42383" x2="30374" y2="42383"/>
                        <a14:foregroundMark x1="88785" y1="21582" x2="88785" y2="21582"/>
                        <a14:foregroundMark x1="60981" y1="9082" x2="60981" y2="9082"/>
                        <a14:foregroundMark x1="73715" y1="18945" x2="73715" y2="18945"/>
                        <a14:foregroundMark x1="75000" y1="67383" x2="75000" y2="67383"/>
                        <a14:backgroundMark x1="33061" y1="16211" x2="33061" y2="16211"/>
                        <a14:backgroundMark x1="31542" y1="24219" x2="31542" y2="24219"/>
                        <a14:backgroundMark x1="36449" y1="22949" x2="36449" y2="22949"/>
                        <a14:backgroundMark x1="39136" y1="17188" x2="39136" y2="17188"/>
                        <a14:backgroundMark x1="34813" y1="15918" x2="34813" y2="15918"/>
                        <a14:backgroundMark x1="32360" y1="16797" x2="32360" y2="16797"/>
                        <a14:backgroundMark x1="32360" y1="20605" x2="32360" y2="20605"/>
                        <a14:backgroundMark x1="31776" y1="23828" x2="31776" y2="23828"/>
                        <a14:backgroundMark x1="31893" y1="22852" x2="31893" y2="22852"/>
                        <a14:backgroundMark x1="31893" y1="21973" x2="31893" y2="21973"/>
                        <a14:backgroundMark x1="32593" y1="20215" x2="32593" y2="20215"/>
                        <a14:backgroundMark x1="32243" y1="17578" x2="32243" y2="17578"/>
                        <a14:backgroundMark x1="32243" y1="17578" x2="32243" y2="17578"/>
                        <a14:backgroundMark x1="32243" y1="17480" x2="32243" y2="17480"/>
                        <a14:backgroundMark x1="32243" y1="18457" x2="32243" y2="18457"/>
                        <a14:backgroundMark x1="32243" y1="19629" x2="32243" y2="19629"/>
                        <a14:backgroundMark x1="32243" y1="20215" x2="32243" y2="20215"/>
                        <a14:backgroundMark x1="32243" y1="19336" x2="32243" y2="19336"/>
                        <a14:backgroundMark x1="32710" y1="18555" x2="32710" y2="18555"/>
                        <a14:backgroundMark x1="35631" y1="17188" x2="35631" y2="17188"/>
                        <a14:backgroundMark x1="37033" y1="16797" x2="37033" y2="16797"/>
                        <a14:backgroundMark x1="37033" y1="16602" x2="37033" y2="16602"/>
                        <a14:backgroundMark x1="36332" y1="16211" x2="36332" y2="16211"/>
                        <a14:backgroundMark x1="37500" y1="16602" x2="38201" y2="17090"/>
                        <a14:backgroundMark x1="39136" y1="17578" x2="39136" y2="17578"/>
                        <a14:backgroundMark x1="39603" y1="18848" x2="39603" y2="18848"/>
                        <a14:backgroundMark x1="39019" y1="20313" x2="38318" y2="21484"/>
                        <a14:backgroundMark x1="37850" y1="22852" x2="37500" y2="23633"/>
                        <a14:backgroundMark x1="39953" y1="18652" x2="39953" y2="18652"/>
                        <a14:backgroundMark x1="38201" y1="21191" x2="37850" y2="21875"/>
                        <a14:backgroundMark x1="36799" y1="23047" x2="36215" y2="24219"/>
                        <a14:backgroundMark x1="36215" y1="24512" x2="35981" y2="24902"/>
                        <a14:backgroundMark x1="22547" y1="9473" x2="22547" y2="9473"/>
                        <a14:backgroundMark x1="21495" y1="10547" x2="21495" y2="10547"/>
                        <a14:backgroundMark x1="20561" y1="11035" x2="20561" y2="11035"/>
                        <a14:backgroundMark x1="18925" y1="11035" x2="18925" y2="11035"/>
                        <a14:backgroundMark x1="17056" y1="11035" x2="17056" y2="11035"/>
                        <a14:backgroundMark x1="16472" y1="11035" x2="16472" y2="11035"/>
                        <a14:backgroundMark x1="17874" y1="11035" x2="17874" y2="11035"/>
                        <a14:backgroundMark x1="19393" y1="11719" x2="19393" y2="11719"/>
                        <a14:backgroundMark x1="20327" y1="12891" x2="20911" y2="14063"/>
                        <a14:backgroundMark x1="21262" y1="16211" x2="21379" y2="17285"/>
                        <a14:backgroundMark x1="21379" y1="19531" x2="21262" y2="21191"/>
                        <a14:backgroundMark x1="20911" y1="22266" x2="20911" y2="22266"/>
                        <a14:backgroundMark x1="20911" y1="22363" x2="20911" y2="22363"/>
                        <a14:backgroundMark x1="20561" y1="22363" x2="20093" y2="22949"/>
                        <a14:backgroundMark x1="19042" y1="24609" x2="19042" y2="25195"/>
                        <a14:backgroundMark x1="19042" y1="26367" x2="18925" y2="27246"/>
                        <a14:backgroundMark x1="18692" y1="28223" x2="18692" y2="29395"/>
                        <a14:backgroundMark x1="18458" y1="30762" x2="18458" y2="32129"/>
                        <a14:backgroundMark x1="18458" y1="33496" x2="18575" y2="34375"/>
                        <a14:backgroundMark x1="19276" y1="36133" x2="19509" y2="37402"/>
                        <a14:backgroundMark x1="19509" y1="37891" x2="19509" y2="38477"/>
                        <a14:backgroundMark x1="19509" y1="39160" x2="19276" y2="40430"/>
                        <a14:backgroundMark x1="19042" y1="41504" x2="19042" y2="42578"/>
                        <a14:backgroundMark x1="19042" y1="43848" x2="19042" y2="44629"/>
                        <a14:backgroundMark x1="19042" y1="44824" x2="19042" y2="45215"/>
                        <a14:backgroundMark x1="19042" y1="46289" x2="19042" y2="47461"/>
                        <a14:backgroundMark x1="19042" y1="48828" x2="19042" y2="48828"/>
                        <a14:backgroundMark x1="19042" y1="49512" x2="19042" y2="49512"/>
                        <a14:backgroundMark x1="19042" y1="51953" x2="19042" y2="51953"/>
                        <a14:backgroundMark x1="18575" y1="53711" x2="18575" y2="53711"/>
                        <a14:backgroundMark x1="18107" y1="55566" x2="18107" y2="55957"/>
                        <a14:backgroundMark x1="17874" y1="57227" x2="17757" y2="58301"/>
                        <a14:backgroundMark x1="17407" y1="59668" x2="17407" y2="59668"/>
                        <a14:backgroundMark x1="17407" y1="60449" x2="17407" y2="60449"/>
                        <a14:backgroundMark x1="17407" y1="61328" x2="17407" y2="61328"/>
                        <a14:backgroundMark x1="17290" y1="61719" x2="17290" y2="61719"/>
                        <a14:backgroundMark x1="17757" y1="62012" x2="17757" y2="62012"/>
                        <a14:backgroundMark x1="26636" y1="49609" x2="26636" y2="49609"/>
                        <a14:backgroundMark x1="31542" y1="47559" x2="31542" y2="47559"/>
                        <a14:backgroundMark x1="37500" y1="43750" x2="37500" y2="43750"/>
                        <a14:backgroundMark x1="33762" y1="47168" x2="34229" y2="47266"/>
                        <a14:backgroundMark x1="36332" y1="47852" x2="37033" y2="48145"/>
                        <a14:backgroundMark x1="38201" y1="48633" x2="38668" y2="48926"/>
                        <a14:backgroundMark x1="39953" y1="49219" x2="40421" y2="49512"/>
                        <a14:backgroundMark x1="41121" y1="49805" x2="41706" y2="50195"/>
                        <a14:backgroundMark x1="42056" y1="50195" x2="42056" y2="50195"/>
                        <a14:backgroundMark x1="40421" y1="49316" x2="40421" y2="49316"/>
                        <a14:backgroundMark x1="34579" y1="48535" x2="34579" y2="48535"/>
                        <a14:backgroundMark x1="29089" y1="47656" x2="29089" y2="47656"/>
                        <a14:backgroundMark x1="27103" y1="42383" x2="27103" y2="42383"/>
                        <a14:backgroundMark x1="24533" y1="39746" x2="24533" y2="39746"/>
                        <a14:backgroundMark x1="23131" y1="37500" x2="23131" y2="37500"/>
                        <a14:backgroundMark x1="23481" y1="35059" x2="23481" y2="35059"/>
                        <a14:backgroundMark x1="26986" y1="33301" x2="26986" y2="33301"/>
                        <a14:backgroundMark x1="30724" y1="31445" x2="30724" y2="31445"/>
                        <a14:backgroundMark x1="31425" y1="30957" x2="31425" y2="30957"/>
                        <a14:backgroundMark x1="33762" y1="28711" x2="33762" y2="28711"/>
                        <a14:backgroundMark x1="33411" y1="25586" x2="33178" y2="25195"/>
                        <a14:backgroundMark x1="29089" y1="19238" x2="29089" y2="19238"/>
                        <a14:backgroundMark x1="28621" y1="15430" x2="28621" y2="15430"/>
                        <a14:backgroundMark x1="30374" y1="11914" x2="30374" y2="11914"/>
                        <a14:backgroundMark x1="35514" y1="10352" x2="35514" y2="10352"/>
                        <a14:backgroundMark x1="39603" y1="9375" x2="39603" y2="9375"/>
                        <a14:backgroundMark x1="43692" y1="19336" x2="43692" y2="19336"/>
                        <a14:backgroundMark x1="48131" y1="23047" x2="48131" y2="23047"/>
                        <a14:backgroundMark x1="49299" y1="24902" x2="49650" y2="25391"/>
                        <a14:backgroundMark x1="49650" y1="26758" x2="49650" y2="26758"/>
                        <a14:backgroundMark x1="48832" y1="25684" x2="48014" y2="24707"/>
                        <a14:backgroundMark x1="45678" y1="22656" x2="44393" y2="21875"/>
                        <a14:backgroundMark x1="41238" y1="20313" x2="41238" y2="20313"/>
                        <a14:backgroundMark x1="41121" y1="20215" x2="41121" y2="20215"/>
                        <a14:backgroundMark x1="41706" y1="20215" x2="41706" y2="20215"/>
                        <a14:backgroundMark x1="42407" y1="20215" x2="41939" y2="19141"/>
                        <a14:backgroundMark x1="41939" y1="18848" x2="41939" y2="18848"/>
                        <a14:backgroundMark x1="42290" y1="19141" x2="45327" y2="21875"/>
                        <a14:backgroundMark x1="47897" y1="25000" x2="48131" y2="26758"/>
                        <a14:backgroundMark x1="48131" y1="28223" x2="48131" y2="29297"/>
                        <a14:backgroundMark x1="48131" y1="31250" x2="48131" y2="33008"/>
                        <a14:backgroundMark x1="48131" y1="33789" x2="48014" y2="35645"/>
                        <a14:backgroundMark x1="47897" y1="36133" x2="47897" y2="36133"/>
                        <a14:backgroundMark x1="47664" y1="36523" x2="47664" y2="36523"/>
                        <a14:backgroundMark x1="47664" y1="37207" x2="47664" y2="38477"/>
                        <a14:backgroundMark x1="48014" y1="40723" x2="48014" y2="41602"/>
                        <a14:backgroundMark x1="47664" y1="42480" x2="47079" y2="43457"/>
                        <a14:backgroundMark x1="46729" y1="44531" x2="46495" y2="46582"/>
                        <a14:backgroundMark x1="46729" y1="47266" x2="46729" y2="47266"/>
                        <a14:backgroundMark x1="50350" y1="47559" x2="51519" y2="47656"/>
                        <a14:backgroundMark x1="54439" y1="47559" x2="54439" y2="47559"/>
                        <a14:backgroundMark x1="57243" y1="47852" x2="57243" y2="47852"/>
                        <a14:backgroundMark x1="58411" y1="48145" x2="58879" y2="48340"/>
                        <a14:backgroundMark x1="60631" y1="48633" x2="61215" y2="48828"/>
                        <a14:backgroundMark x1="63785" y1="49512" x2="63785" y2="49512"/>
                        <a14:backgroundMark x1="63902" y1="49512" x2="63902" y2="49512"/>
                        <a14:backgroundMark x1="65771" y1="49512" x2="65771" y2="49512"/>
                        <a14:backgroundMark x1="66238" y1="49805" x2="66939" y2="50293"/>
                        <a14:backgroundMark x1="68107" y1="50977" x2="68107" y2="50977"/>
                        <a14:backgroundMark x1="68341" y1="51563" x2="68341" y2="51563"/>
                        <a14:backgroundMark x1="69276" y1="54297" x2="69509" y2="56348"/>
                        <a14:backgroundMark x1="70210" y1="59277" x2="70210" y2="59668"/>
                        <a14:backgroundMark x1="70561" y1="62305" x2="70561" y2="62305"/>
                        <a14:backgroundMark x1="70678" y1="62500" x2="70678" y2="62500"/>
                        <a14:backgroundMark x1="70327" y1="63672" x2="70327" y2="63672"/>
                        <a14:backgroundMark x1="70561" y1="64648" x2="70561" y2="64648"/>
                        <a14:backgroundMark x1="70678" y1="64844" x2="70678" y2="64844"/>
                        <a14:backgroundMark x1="70911" y1="65039" x2="70911" y2="65039"/>
                        <a14:backgroundMark x1="70911" y1="65039" x2="70911" y2="65039"/>
                        <a14:backgroundMark x1="70911" y1="65039" x2="70911" y2="65039"/>
                        <a14:backgroundMark x1="70911" y1="65137" x2="70911" y2="65137"/>
                        <a14:backgroundMark x1="70911" y1="65332" x2="70911" y2="65332"/>
                        <a14:backgroundMark x1="70911" y1="65332" x2="70911" y2="65332"/>
                        <a14:backgroundMark x1="70911" y1="65332" x2="70911"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0911" y1="66016" x2="70911" y2="66016"/>
                        <a14:backgroundMark x1="70678" y1="66113" x2="70678" y2="66113"/>
                        <a14:backgroundMark x1="70678" y1="66113" x2="70678" y2="66113"/>
                        <a14:backgroundMark x1="72313" y1="61426" x2="72313" y2="61426"/>
                        <a14:backgroundMark x1="73014" y1="60059" x2="73014" y2="59473"/>
                        <a14:backgroundMark x1="73949" y1="57031" x2="74182" y2="56250"/>
                        <a14:backgroundMark x1="74533" y1="54883" x2="74533" y2="54004"/>
                        <a14:backgroundMark x1="73832" y1="52344" x2="73832" y2="52344"/>
                        <a14:backgroundMark x1="73014" y1="50684" x2="72664" y2="50293"/>
                        <a14:backgroundMark x1="71495" y1="48535" x2="71028" y2="48242"/>
                        <a14:backgroundMark x1="69393" y1="46484" x2="69393" y2="46484"/>
                        <a14:backgroundMark x1="64252" y1="36426" x2="63668" y2="35449"/>
                        <a14:backgroundMark x1="60514" y1="29785" x2="60397" y2="29297"/>
                        <a14:backgroundMark x1="59229" y1="24609" x2="58995" y2="23926"/>
                        <a14:backgroundMark x1="58879" y1="18945" x2="58879" y2="18945"/>
                        <a14:backgroundMark x1="58645" y1="14160" x2="58645" y2="14160"/>
                        <a14:backgroundMark x1="62033" y1="11133" x2="62033" y2="11133"/>
                        <a14:backgroundMark x1="63668" y1="9375" x2="63668" y2="9375"/>
                        <a14:backgroundMark x1="65654" y1="8008" x2="65654" y2="8008"/>
                        <a14:backgroundMark x1="66589" y1="7715" x2="66589" y2="7715"/>
                        <a14:backgroundMark x1="87500" y1="18945" x2="87500" y2="18945"/>
                        <a14:backgroundMark x1="87266" y1="35352" x2="87266" y2="35352"/>
                        <a14:backgroundMark x1="89486" y1="40234" x2="89486" y2="40234"/>
                        <a14:backgroundMark x1="90654" y1="47656" x2="90771" y2="48145"/>
                        <a14:backgroundMark x1="90888" y1="58398" x2="90888" y2="58398"/>
                        <a14:backgroundMark x1="90070" y1="63086" x2="90070" y2="63086"/>
                        <a14:backgroundMark x1="89603" y1="67676" x2="89603" y2="67676"/>
                        <a14:backgroundMark x1="89252" y1="72070" x2="89252" y2="72070"/>
                        <a14:backgroundMark x1="89252" y1="74609" x2="89252" y2="74609"/>
                        <a14:backgroundMark x1="89136" y1="78320" x2="89252" y2="78809"/>
                        <a14:backgroundMark x1="89252" y1="79883" x2="89252" y2="79883"/>
                        <a14:backgroundMark x1="89136" y1="80176" x2="89136" y2="80176"/>
                        <a14:backgroundMark x1="89136" y1="81250" x2="89136" y2="81250"/>
                        <a14:backgroundMark x1="89136" y1="81250" x2="89136" y2="81250"/>
                        <a14:backgroundMark x1="86799" y1="28027" x2="86799" y2="28027"/>
                        <a14:backgroundMark x1="87617" y1="14453" x2="87617" y2="14453"/>
                        <a14:backgroundMark x1="87266" y1="11230" x2="87266" y2="11230"/>
                        <a14:backgroundMark x1="77103" y1="6836" x2="77103" y2="6836"/>
                        <a14:backgroundMark x1="74299" y1="7031" x2="74299" y2="7031"/>
                        <a14:backgroundMark x1="70327" y1="6348" x2="70327" y2="6348"/>
                        <a14:backgroundMark x1="71495" y1="6836" x2="71495" y2="6836"/>
                        <a14:backgroundMark x1="77336" y1="7324" x2="77336" y2="7324"/>
                        <a14:backgroundMark x1="82827" y1="6738" x2="82827" y2="6738"/>
                        <a14:backgroundMark x1="85514" y1="6738" x2="85514" y2="6738"/>
                        <a14:backgroundMark x1="80374" y1="6445" x2="80374" y2="6445"/>
                        <a14:backgroundMark x1="86449" y1="6738" x2="86449" y2="6738"/>
                        <a14:backgroundMark x1="90654" y1="7422" x2="90654" y2="7422"/>
                        <a14:backgroundMark x1="92290" y1="12402" x2="92290" y2="12402"/>
                        <a14:backgroundMark x1="91589" y1="16309" x2="91589" y2="16309"/>
                        <a14:backgroundMark x1="62150" y1="24316" x2="62150" y2="24316"/>
                        <a14:backgroundMark x1="55374" y1="20117" x2="55374" y2="20117"/>
                        <a14:backgroundMark x1="86332" y1="26758" x2="86332" y2="26758"/>
                        <a14:backgroundMark x1="87967" y1="34961" x2="87967" y2="34961"/>
                        <a14:backgroundMark x1="89603" y1="29785" x2="89603" y2="29785"/>
                        <a14:backgroundMark x1="88668" y1="25195" x2="88668" y2="25195"/>
                        <a14:backgroundMark x1="89136" y1="22559" x2="89136" y2="22559"/>
                        <a14:backgroundMark x1="89953" y1="20117" x2="89953" y2="20117"/>
                        <a14:backgroundMark x1="90070" y1="17090" x2="90070" y2="17090"/>
                        <a14:backgroundMark x1="89953" y1="14844" x2="89953" y2="14844"/>
                        <a14:backgroundMark x1="88668" y1="34180" x2="88435" y2="35449"/>
                        <a14:backgroundMark x1="87850" y1="44238" x2="87850" y2="50195"/>
                        <a14:backgroundMark x1="88902" y1="54199" x2="89252" y2="57031"/>
                        <a14:backgroundMark x1="90070" y1="60254" x2="90421" y2="63379"/>
                        <a14:backgroundMark x1="90421" y1="66504" x2="90654" y2="69922"/>
                        <a14:backgroundMark x1="90654" y1="72754" x2="90654" y2="75098"/>
                        <a14:backgroundMark x1="90654" y1="76660" x2="90421" y2="77832"/>
                        <a14:backgroundMark x1="90304" y1="78516" x2="90304" y2="78516"/>
                        <a14:backgroundMark x1="89720" y1="80371" x2="89720" y2="80371"/>
                        <a14:backgroundMark x1="89720" y1="80664" x2="89720" y2="80664"/>
                        <a14:backgroundMark x1="89720" y1="80664" x2="89720" y2="80664"/>
                        <a14:backgroundMark x1="89486" y1="81055" x2="89486" y2="81055"/>
                        <a14:backgroundMark x1="89486" y1="81055" x2="89486" y2="81055"/>
                        <a14:backgroundMark x1="89252" y1="82227" x2="89252" y2="82227"/>
                        <a14:backgroundMark x1="89252" y1="82617" x2="89252" y2="82617"/>
                        <a14:backgroundMark x1="70561" y1="80859" x2="70561" y2="80859"/>
                        <a14:backgroundMark x1="70561" y1="80859" x2="70561" y2="80859"/>
                        <a14:backgroundMark x1="70561" y1="80566" x2="70561" y2="80566"/>
                        <a14:backgroundMark x1="70911" y1="75293" x2="70911" y2="75293"/>
                        <a14:backgroundMark x1="71379" y1="74121" x2="71379" y2="74121"/>
                        <a14:backgroundMark x1="72196" y1="73145" x2="72196" y2="73145"/>
                        <a14:backgroundMark x1="72897" y1="71875" x2="72897" y2="71875"/>
                        <a14:backgroundMark x1="73364" y1="71777" x2="73364" y2="71777"/>
                        <a14:backgroundMark x1="73481" y1="74805" x2="73715" y2="75488"/>
                        <a14:backgroundMark x1="73715" y1="76660" x2="73715" y2="77637"/>
                        <a14:backgroundMark x1="73715" y1="78809" x2="73715" y2="79297"/>
                        <a14:backgroundMark x1="73715" y1="79688" x2="73715" y2="80176"/>
                        <a14:backgroundMark x1="73715" y1="81934" x2="73715" y2="81934"/>
                        <a14:backgroundMark x1="68692" y1="78516" x2="68692" y2="78516"/>
                        <a14:backgroundMark x1="68107" y1="75586" x2="68107" y2="75586"/>
                        <a14:backgroundMark x1="68575" y1="72461" x2="68575" y2="72461"/>
                        <a14:backgroundMark x1="15304" y1="15430" x2="15304" y2="15430"/>
                        <a14:backgroundMark x1="15304" y1="17773" x2="15304" y2="17773"/>
                        <a14:backgroundMark x1="15421" y1="61719" x2="15421" y2="61719"/>
                        <a14:backgroundMark x1="64603" y1="85547" x2="64603" y2="85547"/>
                        <a14:backgroundMark x1="64252" y1="85254" x2="64252" y2="85254"/>
                        <a14:backgroundMark x1="61682" y1="85742" x2="61682" y2="85742"/>
                        <a14:backgroundMark x1="61215" y1="85645" x2="61215" y2="85645"/>
                        <a14:backgroundMark x1="60631" y1="85352" x2="60631" y2="85352"/>
                        <a14:backgroundMark x1="59813" y1="84961" x2="59813" y2="84961"/>
                        <a14:backgroundMark x1="59346" y1="85254" x2="59346" y2="85254"/>
                        <a14:backgroundMark x1="58645" y1="85547" x2="58645" y2="85547"/>
                        <a14:backgroundMark x1="70911" y1="85352" x2="70911" y2="85352"/>
                        <a14:backgroundMark x1="73715" y1="85059" x2="73715" y2="85059"/>
                        <a14:backgroundMark x1="76168" y1="85254" x2="76168" y2="85254"/>
                        <a14:backgroundMark x1="77453" y1="85352" x2="77453" y2="85352"/>
                        <a14:backgroundMark x1="85514" y1="85645" x2="85514" y2="85645"/>
                        <a14:backgroundMark x1="87150" y1="85352" x2="87150" y2="85352"/>
                        <a14:backgroundMark x1="87967" y1="85059" x2="87967" y2="85059"/>
                        <a14:backgroundMark x1="83411" y1="85254" x2="83411" y2="85254"/>
                        <a14:backgroundMark x1="77804" y1="85059" x2="77804" y2="85059"/>
                        <a14:backgroundMark x1="58645" y1="85254" x2="58645" y2="85254"/>
                        <a14:backgroundMark x1="58294" y1="85059" x2="58294" y2="85059"/>
                      </a14:backgroundRemoval>
                    </a14:imgEffect>
                  </a14:imgLayer>
                </a14:imgProps>
              </a:ext>
              <a:ext uri="{28A0092B-C50C-407E-A947-70E740481C1C}">
                <a14:useLocalDpi xmlns:a14="http://schemas.microsoft.com/office/drawing/2010/main" val="0"/>
              </a:ext>
            </a:extLst>
          </a:blip>
          <a:stretch>
            <a:fillRect/>
          </a:stretch>
        </p:blipFill>
        <p:spPr>
          <a:xfrm>
            <a:off x="10815241" y="5256317"/>
            <a:ext cx="1427559" cy="1707734"/>
          </a:xfrm>
          <a:prstGeom prst="rect">
            <a:avLst/>
          </a:prstGeom>
        </p:spPr>
      </p:pic>
      <p:grpSp>
        <p:nvGrpSpPr>
          <p:cNvPr id="4" name="组合 3"/>
          <p:cNvGrpSpPr/>
          <p:nvPr/>
        </p:nvGrpSpPr>
        <p:grpSpPr>
          <a:xfrm>
            <a:off x="212800" y="261924"/>
            <a:ext cx="2748864" cy="461665"/>
            <a:chOff x="6575500" y="3106724"/>
            <a:chExt cx="2748864" cy="461665"/>
          </a:xfrm>
        </p:grpSpPr>
        <p:sp>
          <p:nvSpPr>
            <p:cNvPr id="5" name="文本框 4"/>
            <p:cNvSpPr txBox="1"/>
            <p:nvPr/>
          </p:nvSpPr>
          <p:spPr>
            <a:xfrm>
              <a:off x="6985262" y="3106724"/>
              <a:ext cx="2339102" cy="461665"/>
            </a:xfrm>
            <a:prstGeom prst="rect">
              <a:avLst/>
            </a:prstGeom>
            <a:noFill/>
          </p:spPr>
          <p:txBody>
            <a:bodyPr wrap="none" rtlCol="0">
              <a:spAutoFit/>
            </a:bodyPr>
            <a:lstStyle/>
            <a:p>
              <a:r>
                <a:rPr lang="zh-CN" altLang="en-US" sz="2400" dirty="0">
                  <a:solidFill>
                    <a:schemeClr val="bg1"/>
                  </a:solidFill>
                </a:rPr>
                <a:t>牙周疾病的症状</a:t>
              </a:r>
            </a:p>
          </p:txBody>
        </p:sp>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64326" t="58311" r="21928" b="18459"/>
            <a:stretch/>
          </p:blipFill>
          <p:spPr>
            <a:xfrm>
              <a:off x="6575500" y="3106724"/>
              <a:ext cx="409762" cy="461665"/>
            </a:xfrm>
            <a:prstGeom prst="rect">
              <a:avLst/>
            </a:prstGeom>
          </p:spPr>
        </p:pic>
      </p:grpSp>
      <p:sp>
        <p:nvSpPr>
          <p:cNvPr id="17" name="内容占位符 2"/>
          <p:cNvSpPr txBox="1">
            <a:spLocks/>
          </p:cNvSpPr>
          <p:nvPr/>
        </p:nvSpPr>
        <p:spPr>
          <a:xfrm>
            <a:off x="2146426" y="986498"/>
            <a:ext cx="4895850" cy="42592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endParaRPr lang="en-US" altLang="zh-CN" sz="2400" dirty="0">
              <a:solidFill>
                <a:schemeClr val="bg1"/>
              </a:solidFill>
              <a:latin typeface="+mn-ea"/>
            </a:endParaRPr>
          </a:p>
          <a:p>
            <a:pPr marL="0" indent="0">
              <a:lnSpc>
                <a:spcPct val="150000"/>
              </a:lnSpc>
              <a:buNone/>
            </a:pPr>
            <a:r>
              <a:rPr lang="zh-CN" altLang="en-US" sz="2400" dirty="0">
                <a:solidFill>
                  <a:schemeClr val="bg1"/>
                </a:solidFill>
                <a:latin typeface="+mn-ea"/>
              </a:rPr>
              <a:t>牙痛</a:t>
            </a:r>
          </a:p>
          <a:p>
            <a:pPr marL="0" indent="0">
              <a:lnSpc>
                <a:spcPct val="150000"/>
              </a:lnSpc>
              <a:buNone/>
            </a:pPr>
            <a:r>
              <a:rPr lang="zh-CN" altLang="en-US" sz="2400" dirty="0">
                <a:solidFill>
                  <a:schemeClr val="bg1"/>
                </a:solidFill>
                <a:latin typeface="+mn-ea"/>
              </a:rPr>
              <a:t>牙出血</a:t>
            </a:r>
          </a:p>
          <a:p>
            <a:pPr marL="0" indent="0">
              <a:lnSpc>
                <a:spcPct val="150000"/>
              </a:lnSpc>
              <a:buNone/>
            </a:pPr>
            <a:r>
              <a:rPr lang="zh-CN" altLang="en-US" sz="2400" dirty="0">
                <a:solidFill>
                  <a:schemeClr val="bg1"/>
                </a:solidFill>
                <a:latin typeface="+mn-ea"/>
              </a:rPr>
              <a:t>牙龈红肿、流脓</a:t>
            </a:r>
          </a:p>
          <a:p>
            <a:pPr marL="0" indent="0">
              <a:lnSpc>
                <a:spcPct val="150000"/>
              </a:lnSpc>
              <a:buNone/>
            </a:pPr>
            <a:r>
              <a:rPr lang="zh-CN" altLang="en-US" sz="2400" dirty="0">
                <a:solidFill>
                  <a:schemeClr val="bg1"/>
                </a:solidFill>
                <a:latin typeface="+mn-ea"/>
              </a:rPr>
              <a:t>牙齿松动</a:t>
            </a:r>
          </a:p>
          <a:p>
            <a:pPr marL="0" indent="0">
              <a:lnSpc>
                <a:spcPct val="150000"/>
              </a:lnSpc>
              <a:buNone/>
            </a:pPr>
            <a:r>
              <a:rPr lang="zh-CN" altLang="en-US" sz="2400" dirty="0">
                <a:solidFill>
                  <a:schemeClr val="bg1"/>
                </a:solidFill>
                <a:latin typeface="+mn-ea"/>
              </a:rPr>
              <a:t>口干、口臭</a:t>
            </a:r>
          </a:p>
        </p:txBody>
      </p:sp>
      <p:pic>
        <p:nvPicPr>
          <p:cNvPr id="18" name="Picture 4" descr="D:\新产品开发\牙膏\核心资料\PPT图片\Img24066038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6881" y="1262062"/>
            <a:ext cx="4298950"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2608254"/>
      </p:ext>
    </p:extLst>
  </p:cSld>
  <p:clrMapOvr>
    <a:masterClrMapping/>
  </p:clrMapOvr>
  <mc:AlternateContent xmlns:mc="http://schemas.openxmlformats.org/markup-compatibility/2006" xmlns:p14="http://schemas.microsoft.com/office/powerpoint/2010/main">
    <mc:Choice Requires="p14">
      <p:transition spd="slow" p14:dur="1500" advTm="8000">
        <p:random/>
      </p:transition>
    </mc:Choice>
    <mc:Fallback xmlns="">
      <p:transition spd="slow"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par>
                                <p:cTn id="21" presetID="53" presetClass="entr" presetSubtype="16"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childTnLst>
                          </p:cTn>
                        </p:par>
                        <p:par>
                          <p:cTn id="32" fill="hold">
                            <p:stCondLst>
                              <p:cond delay="2000"/>
                            </p:stCondLst>
                            <p:childTnLst>
                              <p:par>
                                <p:cTn id="33" presetID="22" presetClass="entr" presetSubtype="1"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up)">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11452"/>
            <a:ext cx="1016000" cy="1246548"/>
          </a:xfrm>
          <a:prstGeom prst="rect">
            <a:avLst/>
          </a:prstGeom>
        </p:spPr>
      </p:pic>
      <p:pic>
        <p:nvPicPr>
          <p:cNvPr id="3" name="图片 2"/>
          <p:cNvPicPr>
            <a:picLocks noChangeAspect="1"/>
          </p:cNvPicPr>
          <p:nvPr/>
        </p:nvPicPr>
        <p:blipFill>
          <a:blip r:embed="rId4" cstate="print">
            <a:extLst>
              <a:ext uri="{BEBA8EAE-BF5A-486C-A8C5-ECC9F3942E4B}">
                <a14:imgProps xmlns:a14="http://schemas.microsoft.com/office/drawing/2010/main">
                  <a14:imgLayer r:embed="rId5">
                    <a14:imgEffect>
                      <a14:backgroundRemoval t="3613" b="95313" l="0" r="96145">
                        <a14:foregroundMark x1="23481" y1="14063" x2="23481" y2="14063"/>
                        <a14:foregroundMark x1="25935" y1="26270" x2="25935" y2="26270"/>
                        <a14:foregroundMark x1="49766" y1="14551" x2="49766" y2="14551"/>
                        <a14:foregroundMark x1="50467" y1="12891" x2="50467" y2="12891"/>
                        <a14:foregroundMark x1="50467" y1="12500" x2="50467" y2="12500"/>
                        <a14:foregroundMark x1="50935" y1="12500" x2="50935" y2="12500"/>
                        <a14:foregroundMark x1="51519" y1="12891" x2="51519" y2="12891"/>
                        <a14:foregroundMark x1="48364" y1="12402" x2="48364" y2="12402"/>
                        <a14:foregroundMark x1="47547" y1="13574" x2="47547" y2="13574"/>
                        <a14:foregroundMark x1="47547" y1="14551" x2="47547" y2="14551"/>
                        <a14:foregroundMark x1="25000" y1="46094" x2="25000" y2="46094"/>
                        <a14:foregroundMark x1="56425" y1="39746" x2="56425" y2="39746"/>
                        <a14:foregroundMark x1="85047" y1="55371" x2="85047" y2="55371"/>
                        <a14:foregroundMark x1="72196" y1="58301" x2="72196" y2="58301"/>
                        <a14:foregroundMark x1="52453" y1="45117" x2="52453" y2="45117"/>
                        <a14:foregroundMark x1="59696" y1="44629" x2="59696" y2="44629"/>
                        <a14:foregroundMark x1="42056" y1="29395" x2="42056" y2="29395"/>
                        <a14:foregroundMark x1="53388" y1="19824" x2="53388" y2="19824"/>
                        <a14:foregroundMark x1="21028" y1="9375" x2="21028" y2="9375"/>
                        <a14:foregroundMark x1="21846" y1="31348" x2="21846" y2="31348"/>
                        <a14:foregroundMark x1="30374" y1="42383" x2="30374" y2="42383"/>
                        <a14:foregroundMark x1="88785" y1="21582" x2="88785" y2="21582"/>
                        <a14:foregroundMark x1="60981" y1="9082" x2="60981" y2="9082"/>
                        <a14:foregroundMark x1="73715" y1="18945" x2="73715" y2="18945"/>
                        <a14:foregroundMark x1="75000" y1="67383" x2="75000" y2="67383"/>
                        <a14:backgroundMark x1="33061" y1="16211" x2="33061" y2="16211"/>
                        <a14:backgroundMark x1="31542" y1="24219" x2="31542" y2="24219"/>
                        <a14:backgroundMark x1="36449" y1="22949" x2="36449" y2="22949"/>
                        <a14:backgroundMark x1="39136" y1="17188" x2="39136" y2="17188"/>
                        <a14:backgroundMark x1="34813" y1="15918" x2="34813" y2="15918"/>
                        <a14:backgroundMark x1="32360" y1="16797" x2="32360" y2="16797"/>
                        <a14:backgroundMark x1="32360" y1="20605" x2="32360" y2="20605"/>
                        <a14:backgroundMark x1="31776" y1="23828" x2="31776" y2="23828"/>
                        <a14:backgroundMark x1="31893" y1="22852" x2="31893" y2="22852"/>
                        <a14:backgroundMark x1="31893" y1="21973" x2="31893" y2="21973"/>
                        <a14:backgroundMark x1="32593" y1="20215" x2="32593" y2="20215"/>
                        <a14:backgroundMark x1="32243" y1="17578" x2="32243" y2="17578"/>
                        <a14:backgroundMark x1="32243" y1="17578" x2="32243" y2="17578"/>
                        <a14:backgroundMark x1="32243" y1="17480" x2="32243" y2="17480"/>
                        <a14:backgroundMark x1="32243" y1="18457" x2="32243" y2="18457"/>
                        <a14:backgroundMark x1="32243" y1="19629" x2="32243" y2="19629"/>
                        <a14:backgroundMark x1="32243" y1="20215" x2="32243" y2="20215"/>
                        <a14:backgroundMark x1="32243" y1="19336" x2="32243" y2="19336"/>
                        <a14:backgroundMark x1="32710" y1="18555" x2="32710" y2="18555"/>
                        <a14:backgroundMark x1="35631" y1="17188" x2="35631" y2="17188"/>
                        <a14:backgroundMark x1="37033" y1="16797" x2="37033" y2="16797"/>
                        <a14:backgroundMark x1="37033" y1="16602" x2="37033" y2="16602"/>
                        <a14:backgroundMark x1="36332" y1="16211" x2="36332" y2="16211"/>
                        <a14:backgroundMark x1="37500" y1="16602" x2="38201" y2="17090"/>
                        <a14:backgroundMark x1="39136" y1="17578" x2="39136" y2="17578"/>
                        <a14:backgroundMark x1="39603" y1="18848" x2="39603" y2="18848"/>
                        <a14:backgroundMark x1="39019" y1="20313" x2="38318" y2="21484"/>
                        <a14:backgroundMark x1="37850" y1="22852" x2="37500" y2="23633"/>
                        <a14:backgroundMark x1="39953" y1="18652" x2="39953" y2="18652"/>
                        <a14:backgroundMark x1="38201" y1="21191" x2="37850" y2="21875"/>
                        <a14:backgroundMark x1="36799" y1="23047" x2="36215" y2="24219"/>
                        <a14:backgroundMark x1="36215" y1="24512" x2="35981" y2="24902"/>
                        <a14:backgroundMark x1="22547" y1="9473" x2="22547" y2="9473"/>
                        <a14:backgroundMark x1="21495" y1="10547" x2="21495" y2="10547"/>
                        <a14:backgroundMark x1="20561" y1="11035" x2="20561" y2="11035"/>
                        <a14:backgroundMark x1="18925" y1="11035" x2="18925" y2="11035"/>
                        <a14:backgroundMark x1="17056" y1="11035" x2="17056" y2="11035"/>
                        <a14:backgroundMark x1="16472" y1="11035" x2="16472" y2="11035"/>
                        <a14:backgroundMark x1="17874" y1="11035" x2="17874" y2="11035"/>
                        <a14:backgroundMark x1="19393" y1="11719" x2="19393" y2="11719"/>
                        <a14:backgroundMark x1="20327" y1="12891" x2="20911" y2="14063"/>
                        <a14:backgroundMark x1="21262" y1="16211" x2="21379" y2="17285"/>
                        <a14:backgroundMark x1="21379" y1="19531" x2="21262" y2="21191"/>
                        <a14:backgroundMark x1="20911" y1="22266" x2="20911" y2="22266"/>
                        <a14:backgroundMark x1="20911" y1="22363" x2="20911" y2="22363"/>
                        <a14:backgroundMark x1="20561" y1="22363" x2="20093" y2="22949"/>
                        <a14:backgroundMark x1="19042" y1="24609" x2="19042" y2="25195"/>
                        <a14:backgroundMark x1="19042" y1="26367" x2="18925" y2="27246"/>
                        <a14:backgroundMark x1="18692" y1="28223" x2="18692" y2="29395"/>
                        <a14:backgroundMark x1="18458" y1="30762" x2="18458" y2="32129"/>
                        <a14:backgroundMark x1="18458" y1="33496" x2="18575" y2="34375"/>
                        <a14:backgroundMark x1="19276" y1="36133" x2="19509" y2="37402"/>
                        <a14:backgroundMark x1="19509" y1="37891" x2="19509" y2="38477"/>
                        <a14:backgroundMark x1="19509" y1="39160" x2="19276" y2="40430"/>
                        <a14:backgroundMark x1="19042" y1="41504" x2="19042" y2="42578"/>
                        <a14:backgroundMark x1="19042" y1="43848" x2="19042" y2="44629"/>
                        <a14:backgroundMark x1="19042" y1="44824" x2="19042" y2="45215"/>
                        <a14:backgroundMark x1="19042" y1="46289" x2="19042" y2="47461"/>
                        <a14:backgroundMark x1="19042" y1="48828" x2="19042" y2="48828"/>
                        <a14:backgroundMark x1="19042" y1="49512" x2="19042" y2="49512"/>
                        <a14:backgroundMark x1="19042" y1="51953" x2="19042" y2="51953"/>
                        <a14:backgroundMark x1="18575" y1="53711" x2="18575" y2="53711"/>
                        <a14:backgroundMark x1="18107" y1="55566" x2="18107" y2="55957"/>
                        <a14:backgroundMark x1="17874" y1="57227" x2="17757" y2="58301"/>
                        <a14:backgroundMark x1="17407" y1="59668" x2="17407" y2="59668"/>
                        <a14:backgroundMark x1="17407" y1="60449" x2="17407" y2="60449"/>
                        <a14:backgroundMark x1="17407" y1="61328" x2="17407" y2="61328"/>
                        <a14:backgroundMark x1="17290" y1="61719" x2="17290" y2="61719"/>
                        <a14:backgroundMark x1="17757" y1="62012" x2="17757" y2="62012"/>
                        <a14:backgroundMark x1="26636" y1="49609" x2="26636" y2="49609"/>
                        <a14:backgroundMark x1="31542" y1="47559" x2="31542" y2="47559"/>
                        <a14:backgroundMark x1="37500" y1="43750" x2="37500" y2="43750"/>
                        <a14:backgroundMark x1="33762" y1="47168" x2="34229" y2="47266"/>
                        <a14:backgroundMark x1="36332" y1="47852" x2="37033" y2="48145"/>
                        <a14:backgroundMark x1="38201" y1="48633" x2="38668" y2="48926"/>
                        <a14:backgroundMark x1="39953" y1="49219" x2="40421" y2="49512"/>
                        <a14:backgroundMark x1="41121" y1="49805" x2="41706" y2="50195"/>
                        <a14:backgroundMark x1="42056" y1="50195" x2="42056" y2="50195"/>
                        <a14:backgroundMark x1="40421" y1="49316" x2="40421" y2="49316"/>
                        <a14:backgroundMark x1="34579" y1="48535" x2="34579" y2="48535"/>
                        <a14:backgroundMark x1="29089" y1="47656" x2="29089" y2="47656"/>
                        <a14:backgroundMark x1="27103" y1="42383" x2="27103" y2="42383"/>
                        <a14:backgroundMark x1="24533" y1="39746" x2="24533" y2="39746"/>
                        <a14:backgroundMark x1="23131" y1="37500" x2="23131" y2="37500"/>
                        <a14:backgroundMark x1="23481" y1="35059" x2="23481" y2="35059"/>
                        <a14:backgroundMark x1="26986" y1="33301" x2="26986" y2="33301"/>
                        <a14:backgroundMark x1="30724" y1="31445" x2="30724" y2="31445"/>
                        <a14:backgroundMark x1="31425" y1="30957" x2="31425" y2="30957"/>
                        <a14:backgroundMark x1="33762" y1="28711" x2="33762" y2="28711"/>
                        <a14:backgroundMark x1="33411" y1="25586" x2="33178" y2="25195"/>
                        <a14:backgroundMark x1="29089" y1="19238" x2="29089" y2="19238"/>
                        <a14:backgroundMark x1="28621" y1="15430" x2="28621" y2="15430"/>
                        <a14:backgroundMark x1="30374" y1="11914" x2="30374" y2="11914"/>
                        <a14:backgroundMark x1="35514" y1="10352" x2="35514" y2="10352"/>
                        <a14:backgroundMark x1="39603" y1="9375" x2="39603" y2="9375"/>
                        <a14:backgroundMark x1="43692" y1="19336" x2="43692" y2="19336"/>
                        <a14:backgroundMark x1="48131" y1="23047" x2="48131" y2="23047"/>
                        <a14:backgroundMark x1="49299" y1="24902" x2="49650" y2="25391"/>
                        <a14:backgroundMark x1="49650" y1="26758" x2="49650" y2="26758"/>
                        <a14:backgroundMark x1="48832" y1="25684" x2="48014" y2="24707"/>
                        <a14:backgroundMark x1="45678" y1="22656" x2="44393" y2="21875"/>
                        <a14:backgroundMark x1="41238" y1="20313" x2="41238" y2="20313"/>
                        <a14:backgroundMark x1="41121" y1="20215" x2="41121" y2="20215"/>
                        <a14:backgroundMark x1="41706" y1="20215" x2="41706" y2="20215"/>
                        <a14:backgroundMark x1="42407" y1="20215" x2="41939" y2="19141"/>
                        <a14:backgroundMark x1="41939" y1="18848" x2="41939" y2="18848"/>
                        <a14:backgroundMark x1="42290" y1="19141" x2="45327" y2="21875"/>
                        <a14:backgroundMark x1="47897" y1="25000" x2="48131" y2="26758"/>
                        <a14:backgroundMark x1="48131" y1="28223" x2="48131" y2="29297"/>
                        <a14:backgroundMark x1="48131" y1="31250" x2="48131" y2="33008"/>
                        <a14:backgroundMark x1="48131" y1="33789" x2="48014" y2="35645"/>
                        <a14:backgroundMark x1="47897" y1="36133" x2="47897" y2="36133"/>
                        <a14:backgroundMark x1="47664" y1="36523" x2="47664" y2="36523"/>
                        <a14:backgroundMark x1="47664" y1="37207" x2="47664" y2="38477"/>
                        <a14:backgroundMark x1="48014" y1="40723" x2="48014" y2="41602"/>
                        <a14:backgroundMark x1="47664" y1="42480" x2="47079" y2="43457"/>
                        <a14:backgroundMark x1="46729" y1="44531" x2="46495" y2="46582"/>
                        <a14:backgroundMark x1="46729" y1="47266" x2="46729" y2="47266"/>
                        <a14:backgroundMark x1="50350" y1="47559" x2="51519" y2="47656"/>
                        <a14:backgroundMark x1="54439" y1="47559" x2="54439" y2="47559"/>
                        <a14:backgroundMark x1="57243" y1="47852" x2="57243" y2="47852"/>
                        <a14:backgroundMark x1="58411" y1="48145" x2="58879" y2="48340"/>
                        <a14:backgroundMark x1="60631" y1="48633" x2="61215" y2="48828"/>
                        <a14:backgroundMark x1="63785" y1="49512" x2="63785" y2="49512"/>
                        <a14:backgroundMark x1="63902" y1="49512" x2="63902" y2="49512"/>
                        <a14:backgroundMark x1="65771" y1="49512" x2="65771" y2="49512"/>
                        <a14:backgroundMark x1="66238" y1="49805" x2="66939" y2="50293"/>
                        <a14:backgroundMark x1="68107" y1="50977" x2="68107" y2="50977"/>
                        <a14:backgroundMark x1="68341" y1="51563" x2="68341" y2="51563"/>
                        <a14:backgroundMark x1="69276" y1="54297" x2="69509" y2="56348"/>
                        <a14:backgroundMark x1="70210" y1="59277" x2="70210" y2="59668"/>
                        <a14:backgroundMark x1="70561" y1="62305" x2="70561" y2="62305"/>
                        <a14:backgroundMark x1="70678" y1="62500" x2="70678" y2="62500"/>
                        <a14:backgroundMark x1="70327" y1="63672" x2="70327" y2="63672"/>
                        <a14:backgroundMark x1="70561" y1="64648" x2="70561" y2="64648"/>
                        <a14:backgroundMark x1="70678" y1="64844" x2="70678" y2="64844"/>
                        <a14:backgroundMark x1="70911" y1="65039" x2="70911" y2="65039"/>
                        <a14:backgroundMark x1="70911" y1="65039" x2="70911" y2="65039"/>
                        <a14:backgroundMark x1="70911" y1="65039" x2="70911" y2="65039"/>
                        <a14:backgroundMark x1="70911" y1="65137" x2="70911" y2="65137"/>
                        <a14:backgroundMark x1="70911" y1="65332" x2="70911" y2="65332"/>
                        <a14:backgroundMark x1="70911" y1="65332" x2="70911" y2="65332"/>
                        <a14:backgroundMark x1="70911" y1="65332" x2="70911"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0911" y1="66016" x2="70911" y2="66016"/>
                        <a14:backgroundMark x1="70678" y1="66113" x2="70678" y2="66113"/>
                        <a14:backgroundMark x1="70678" y1="66113" x2="70678" y2="66113"/>
                        <a14:backgroundMark x1="72313" y1="61426" x2="72313" y2="61426"/>
                        <a14:backgroundMark x1="73014" y1="60059" x2="73014" y2="59473"/>
                        <a14:backgroundMark x1="73949" y1="57031" x2="74182" y2="56250"/>
                        <a14:backgroundMark x1="74533" y1="54883" x2="74533" y2="54004"/>
                        <a14:backgroundMark x1="73832" y1="52344" x2="73832" y2="52344"/>
                        <a14:backgroundMark x1="73014" y1="50684" x2="72664" y2="50293"/>
                        <a14:backgroundMark x1="71495" y1="48535" x2="71028" y2="48242"/>
                        <a14:backgroundMark x1="69393" y1="46484" x2="69393" y2="46484"/>
                        <a14:backgroundMark x1="64252" y1="36426" x2="63668" y2="35449"/>
                        <a14:backgroundMark x1="60514" y1="29785" x2="60397" y2="29297"/>
                        <a14:backgroundMark x1="59229" y1="24609" x2="58995" y2="23926"/>
                        <a14:backgroundMark x1="58879" y1="18945" x2="58879" y2="18945"/>
                        <a14:backgroundMark x1="58645" y1="14160" x2="58645" y2="14160"/>
                        <a14:backgroundMark x1="62033" y1="11133" x2="62033" y2="11133"/>
                        <a14:backgroundMark x1="63668" y1="9375" x2="63668" y2="9375"/>
                        <a14:backgroundMark x1="65654" y1="8008" x2="65654" y2="8008"/>
                        <a14:backgroundMark x1="66589" y1="7715" x2="66589" y2="7715"/>
                        <a14:backgroundMark x1="87500" y1="18945" x2="87500" y2="18945"/>
                        <a14:backgroundMark x1="87266" y1="35352" x2="87266" y2="35352"/>
                        <a14:backgroundMark x1="89486" y1="40234" x2="89486" y2="40234"/>
                        <a14:backgroundMark x1="90654" y1="47656" x2="90771" y2="48145"/>
                        <a14:backgroundMark x1="90888" y1="58398" x2="90888" y2="58398"/>
                        <a14:backgroundMark x1="90070" y1="63086" x2="90070" y2="63086"/>
                        <a14:backgroundMark x1="89603" y1="67676" x2="89603" y2="67676"/>
                        <a14:backgroundMark x1="89252" y1="72070" x2="89252" y2="72070"/>
                        <a14:backgroundMark x1="89252" y1="74609" x2="89252" y2="74609"/>
                        <a14:backgroundMark x1="89136" y1="78320" x2="89252" y2="78809"/>
                        <a14:backgroundMark x1="89252" y1="79883" x2="89252" y2="79883"/>
                        <a14:backgroundMark x1="89136" y1="80176" x2="89136" y2="80176"/>
                        <a14:backgroundMark x1="89136" y1="81250" x2="89136" y2="81250"/>
                        <a14:backgroundMark x1="89136" y1="81250" x2="89136" y2="81250"/>
                        <a14:backgroundMark x1="86799" y1="28027" x2="86799" y2="28027"/>
                        <a14:backgroundMark x1="87617" y1="14453" x2="87617" y2="14453"/>
                        <a14:backgroundMark x1="87266" y1="11230" x2="87266" y2="11230"/>
                        <a14:backgroundMark x1="77103" y1="6836" x2="77103" y2="6836"/>
                        <a14:backgroundMark x1="74299" y1="7031" x2="74299" y2="7031"/>
                        <a14:backgroundMark x1="70327" y1="6348" x2="70327" y2="6348"/>
                        <a14:backgroundMark x1="71495" y1="6836" x2="71495" y2="6836"/>
                        <a14:backgroundMark x1="77336" y1="7324" x2="77336" y2="7324"/>
                        <a14:backgroundMark x1="82827" y1="6738" x2="82827" y2="6738"/>
                        <a14:backgroundMark x1="85514" y1="6738" x2="85514" y2="6738"/>
                        <a14:backgroundMark x1="80374" y1="6445" x2="80374" y2="6445"/>
                        <a14:backgroundMark x1="86449" y1="6738" x2="86449" y2="6738"/>
                        <a14:backgroundMark x1="90654" y1="7422" x2="90654" y2="7422"/>
                        <a14:backgroundMark x1="92290" y1="12402" x2="92290" y2="12402"/>
                        <a14:backgroundMark x1="91589" y1="16309" x2="91589" y2="16309"/>
                        <a14:backgroundMark x1="62150" y1="24316" x2="62150" y2="24316"/>
                        <a14:backgroundMark x1="55374" y1="20117" x2="55374" y2="20117"/>
                        <a14:backgroundMark x1="86332" y1="26758" x2="86332" y2="26758"/>
                        <a14:backgroundMark x1="87967" y1="34961" x2="87967" y2="34961"/>
                        <a14:backgroundMark x1="89603" y1="29785" x2="89603" y2="29785"/>
                        <a14:backgroundMark x1="88668" y1="25195" x2="88668" y2="25195"/>
                        <a14:backgroundMark x1="89136" y1="22559" x2="89136" y2="22559"/>
                        <a14:backgroundMark x1="89953" y1="20117" x2="89953" y2="20117"/>
                        <a14:backgroundMark x1="90070" y1="17090" x2="90070" y2="17090"/>
                        <a14:backgroundMark x1="89953" y1="14844" x2="89953" y2="14844"/>
                        <a14:backgroundMark x1="88668" y1="34180" x2="88435" y2="35449"/>
                        <a14:backgroundMark x1="87850" y1="44238" x2="87850" y2="50195"/>
                        <a14:backgroundMark x1="88902" y1="54199" x2="89252" y2="57031"/>
                        <a14:backgroundMark x1="90070" y1="60254" x2="90421" y2="63379"/>
                        <a14:backgroundMark x1="90421" y1="66504" x2="90654" y2="69922"/>
                        <a14:backgroundMark x1="90654" y1="72754" x2="90654" y2="75098"/>
                        <a14:backgroundMark x1="90654" y1="76660" x2="90421" y2="77832"/>
                        <a14:backgroundMark x1="90304" y1="78516" x2="90304" y2="78516"/>
                        <a14:backgroundMark x1="89720" y1="80371" x2="89720" y2="80371"/>
                        <a14:backgroundMark x1="89720" y1="80664" x2="89720" y2="80664"/>
                        <a14:backgroundMark x1="89720" y1="80664" x2="89720" y2="80664"/>
                        <a14:backgroundMark x1="89486" y1="81055" x2="89486" y2="81055"/>
                        <a14:backgroundMark x1="89486" y1="81055" x2="89486" y2="81055"/>
                        <a14:backgroundMark x1="89252" y1="82227" x2="89252" y2="82227"/>
                        <a14:backgroundMark x1="89252" y1="82617" x2="89252" y2="82617"/>
                        <a14:backgroundMark x1="70561" y1="80859" x2="70561" y2="80859"/>
                        <a14:backgroundMark x1="70561" y1="80859" x2="70561" y2="80859"/>
                        <a14:backgroundMark x1="70561" y1="80566" x2="70561" y2="80566"/>
                        <a14:backgroundMark x1="70911" y1="75293" x2="70911" y2="75293"/>
                        <a14:backgroundMark x1="71379" y1="74121" x2="71379" y2="74121"/>
                        <a14:backgroundMark x1="72196" y1="73145" x2="72196" y2="73145"/>
                        <a14:backgroundMark x1="72897" y1="71875" x2="72897" y2="71875"/>
                        <a14:backgroundMark x1="73364" y1="71777" x2="73364" y2="71777"/>
                        <a14:backgroundMark x1="73481" y1="74805" x2="73715" y2="75488"/>
                        <a14:backgroundMark x1="73715" y1="76660" x2="73715" y2="77637"/>
                        <a14:backgroundMark x1="73715" y1="78809" x2="73715" y2="79297"/>
                        <a14:backgroundMark x1="73715" y1="79688" x2="73715" y2="80176"/>
                        <a14:backgroundMark x1="73715" y1="81934" x2="73715" y2="81934"/>
                        <a14:backgroundMark x1="68692" y1="78516" x2="68692" y2="78516"/>
                        <a14:backgroundMark x1="68107" y1="75586" x2="68107" y2="75586"/>
                        <a14:backgroundMark x1="68575" y1="72461" x2="68575" y2="72461"/>
                        <a14:backgroundMark x1="15304" y1="15430" x2="15304" y2="15430"/>
                        <a14:backgroundMark x1="15304" y1="17773" x2="15304" y2="17773"/>
                        <a14:backgroundMark x1="15421" y1="61719" x2="15421" y2="61719"/>
                        <a14:backgroundMark x1="64603" y1="85547" x2="64603" y2="85547"/>
                        <a14:backgroundMark x1="64252" y1="85254" x2="64252" y2="85254"/>
                        <a14:backgroundMark x1="61682" y1="85742" x2="61682" y2="85742"/>
                        <a14:backgroundMark x1="61215" y1="85645" x2="61215" y2="85645"/>
                        <a14:backgroundMark x1="60631" y1="85352" x2="60631" y2="85352"/>
                        <a14:backgroundMark x1="59813" y1="84961" x2="59813" y2="84961"/>
                        <a14:backgroundMark x1="59346" y1="85254" x2="59346" y2="85254"/>
                        <a14:backgroundMark x1="58645" y1="85547" x2="58645" y2="85547"/>
                        <a14:backgroundMark x1="70911" y1="85352" x2="70911" y2="85352"/>
                        <a14:backgroundMark x1="73715" y1="85059" x2="73715" y2="85059"/>
                        <a14:backgroundMark x1="76168" y1="85254" x2="76168" y2="85254"/>
                        <a14:backgroundMark x1="77453" y1="85352" x2="77453" y2="85352"/>
                        <a14:backgroundMark x1="85514" y1="85645" x2="85514" y2="85645"/>
                        <a14:backgroundMark x1="87150" y1="85352" x2="87150" y2="85352"/>
                        <a14:backgroundMark x1="87967" y1="85059" x2="87967" y2="85059"/>
                        <a14:backgroundMark x1="83411" y1="85254" x2="83411" y2="85254"/>
                        <a14:backgroundMark x1="77804" y1="85059" x2="77804" y2="85059"/>
                        <a14:backgroundMark x1="58645" y1="85254" x2="58645" y2="85254"/>
                        <a14:backgroundMark x1="58294" y1="85059" x2="58294" y2="85059"/>
                      </a14:backgroundRemoval>
                    </a14:imgEffect>
                  </a14:imgLayer>
                </a14:imgProps>
              </a:ext>
              <a:ext uri="{28A0092B-C50C-407E-A947-70E740481C1C}">
                <a14:useLocalDpi xmlns:a14="http://schemas.microsoft.com/office/drawing/2010/main" val="0"/>
              </a:ext>
            </a:extLst>
          </a:blip>
          <a:stretch>
            <a:fillRect/>
          </a:stretch>
        </p:blipFill>
        <p:spPr>
          <a:xfrm>
            <a:off x="10815241" y="5256317"/>
            <a:ext cx="1427559" cy="1707734"/>
          </a:xfrm>
          <a:prstGeom prst="rect">
            <a:avLst/>
          </a:prstGeom>
        </p:spPr>
      </p:pic>
      <p:grpSp>
        <p:nvGrpSpPr>
          <p:cNvPr id="4" name="组合 3"/>
          <p:cNvGrpSpPr/>
          <p:nvPr/>
        </p:nvGrpSpPr>
        <p:grpSpPr>
          <a:xfrm>
            <a:off x="212800" y="261924"/>
            <a:ext cx="4619569" cy="461665"/>
            <a:chOff x="6575500" y="3106724"/>
            <a:chExt cx="4619569" cy="461665"/>
          </a:xfrm>
        </p:grpSpPr>
        <p:sp>
          <p:nvSpPr>
            <p:cNvPr id="5" name="文本框 4"/>
            <p:cNvSpPr txBox="1"/>
            <p:nvPr/>
          </p:nvSpPr>
          <p:spPr>
            <a:xfrm>
              <a:off x="6985262" y="3106724"/>
              <a:ext cx="4209807" cy="461665"/>
            </a:xfrm>
            <a:prstGeom prst="rect">
              <a:avLst/>
            </a:prstGeom>
            <a:noFill/>
          </p:spPr>
          <p:txBody>
            <a:bodyPr wrap="none" rtlCol="0">
              <a:spAutoFit/>
            </a:bodyPr>
            <a:lstStyle/>
            <a:p>
              <a:r>
                <a:rPr lang="zh-CN" altLang="en-US" sz="2400" dirty="0">
                  <a:solidFill>
                    <a:schemeClr val="bg1"/>
                  </a:solidFill>
                  <a:latin typeface="+mn-ea"/>
                </a:rPr>
                <a:t>龋齿的罪魁祸首</a:t>
              </a:r>
              <a:r>
                <a:rPr lang="en-US" altLang="zh-CN" sz="2400" dirty="0">
                  <a:solidFill>
                    <a:schemeClr val="bg1"/>
                  </a:solidFill>
                  <a:latin typeface="+mn-ea"/>
                </a:rPr>
                <a:t>—</a:t>
              </a:r>
              <a:r>
                <a:rPr lang="zh-CN" altLang="en-US" sz="2400" dirty="0">
                  <a:solidFill>
                    <a:schemeClr val="bg1"/>
                  </a:solidFill>
                  <a:latin typeface="+mn-ea"/>
                </a:rPr>
                <a:t>变形链球菌</a:t>
              </a:r>
            </a:p>
          </p:txBody>
        </p:sp>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64326" t="58311" r="21928" b="18459"/>
            <a:stretch/>
          </p:blipFill>
          <p:spPr>
            <a:xfrm>
              <a:off x="6575500" y="3106724"/>
              <a:ext cx="409762" cy="461665"/>
            </a:xfrm>
            <a:prstGeom prst="rect">
              <a:avLst/>
            </a:prstGeom>
          </p:spPr>
        </p:pic>
      </p:grpSp>
      <p:sp>
        <p:nvSpPr>
          <p:cNvPr id="7" name="Oval 4" descr="图片5"/>
          <p:cNvSpPr>
            <a:spLocks noChangeArrowheads="1"/>
          </p:cNvSpPr>
          <p:nvPr/>
        </p:nvSpPr>
        <p:spPr bwMode="auto">
          <a:xfrm>
            <a:off x="6759019" y="1423980"/>
            <a:ext cx="4194928" cy="4231201"/>
          </a:xfrm>
          <a:prstGeom prst="ellipse">
            <a:avLst/>
          </a:prstGeom>
          <a:blipFill dpi="0" rotWithShape="1">
            <a:blip r:embed="rId7"/>
            <a:srcRect/>
            <a:stretch>
              <a:fillRect/>
            </a:stretch>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rgbClr val="CC0000"/>
                </a:solidFill>
                <a:latin typeface="宋体" panose="02010600030101010101" pitchFamily="2" charset="-122"/>
                <a:ea typeface="宋体" panose="02010600030101010101" pitchFamily="2" charset="-122"/>
              </a:defRPr>
            </a:lvl1pPr>
            <a:lvl2pPr marL="742950" indent="-285750" eaLnBrk="0" hangingPunct="0">
              <a:defRPr sz="2400">
                <a:solidFill>
                  <a:srgbClr val="CC0000"/>
                </a:solidFill>
                <a:latin typeface="宋体" panose="02010600030101010101" pitchFamily="2" charset="-122"/>
                <a:ea typeface="宋体" panose="02010600030101010101" pitchFamily="2" charset="-122"/>
              </a:defRPr>
            </a:lvl2pPr>
            <a:lvl3pPr marL="1143000" indent="-228600" eaLnBrk="0" hangingPunct="0">
              <a:defRPr sz="2400">
                <a:solidFill>
                  <a:srgbClr val="CC0000"/>
                </a:solidFill>
                <a:latin typeface="宋体" panose="02010600030101010101" pitchFamily="2" charset="-122"/>
                <a:ea typeface="宋体" panose="02010600030101010101" pitchFamily="2" charset="-122"/>
              </a:defRPr>
            </a:lvl3pPr>
            <a:lvl4pPr marL="1600200" indent="-228600" eaLnBrk="0" hangingPunct="0">
              <a:defRPr sz="2400">
                <a:solidFill>
                  <a:srgbClr val="CC0000"/>
                </a:solidFill>
                <a:latin typeface="宋体" panose="02010600030101010101" pitchFamily="2" charset="-122"/>
                <a:ea typeface="宋体" panose="02010600030101010101" pitchFamily="2" charset="-122"/>
              </a:defRPr>
            </a:lvl4pPr>
            <a:lvl5pPr marL="2057400" indent="-228600" eaLnBrk="0" hangingPunct="0">
              <a:defRPr sz="2400">
                <a:solidFill>
                  <a:srgbClr val="CC0000"/>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9pPr>
          </a:lstStyle>
          <a:p>
            <a:pPr eaLnBrk="1" hangingPunct="1"/>
            <a:endParaRPr lang="zh-CN" altLang="en-US"/>
          </a:p>
        </p:txBody>
      </p:sp>
      <p:sp>
        <p:nvSpPr>
          <p:cNvPr id="8" name="Text Box 6"/>
          <p:cNvSpPr txBox="1">
            <a:spLocks noChangeArrowheads="1"/>
          </p:cNvSpPr>
          <p:nvPr/>
        </p:nvSpPr>
        <p:spPr bwMode="auto">
          <a:xfrm>
            <a:off x="1258888" y="1628507"/>
            <a:ext cx="61928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CC0000"/>
                </a:solidFill>
                <a:latin typeface="宋体" panose="02010600030101010101" pitchFamily="2" charset="-122"/>
                <a:ea typeface="宋体" panose="02010600030101010101" pitchFamily="2" charset="-122"/>
              </a:defRPr>
            </a:lvl1pPr>
            <a:lvl2pPr marL="742950" indent="-285750" eaLnBrk="0" hangingPunct="0">
              <a:defRPr sz="2400">
                <a:solidFill>
                  <a:srgbClr val="CC0000"/>
                </a:solidFill>
                <a:latin typeface="宋体" panose="02010600030101010101" pitchFamily="2" charset="-122"/>
                <a:ea typeface="宋体" panose="02010600030101010101" pitchFamily="2" charset="-122"/>
              </a:defRPr>
            </a:lvl2pPr>
            <a:lvl3pPr marL="1143000" indent="-228600" eaLnBrk="0" hangingPunct="0">
              <a:defRPr sz="2400">
                <a:solidFill>
                  <a:srgbClr val="CC0000"/>
                </a:solidFill>
                <a:latin typeface="宋体" panose="02010600030101010101" pitchFamily="2" charset="-122"/>
                <a:ea typeface="宋体" panose="02010600030101010101" pitchFamily="2" charset="-122"/>
              </a:defRPr>
            </a:lvl3pPr>
            <a:lvl4pPr marL="1600200" indent="-228600" eaLnBrk="0" hangingPunct="0">
              <a:defRPr sz="2400">
                <a:solidFill>
                  <a:srgbClr val="CC0000"/>
                </a:solidFill>
                <a:latin typeface="宋体" panose="02010600030101010101" pitchFamily="2" charset="-122"/>
                <a:ea typeface="宋体" panose="02010600030101010101" pitchFamily="2" charset="-122"/>
              </a:defRPr>
            </a:lvl4pPr>
            <a:lvl5pPr marL="2057400" indent="-228600" eaLnBrk="0" hangingPunct="0">
              <a:defRPr sz="2400">
                <a:solidFill>
                  <a:srgbClr val="CC0000"/>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9pPr>
          </a:lstStyle>
          <a:p>
            <a:pPr algn="l" eaLnBrk="1" hangingPunct="1"/>
            <a:r>
              <a:rPr lang="zh-CN" altLang="en-US" dirty="0">
                <a:solidFill>
                  <a:schemeClr val="bg1"/>
                </a:solidFill>
                <a:latin typeface="+mn-ea"/>
                <a:ea typeface="+mn-ea"/>
              </a:rPr>
              <a:t>变形链球菌</a:t>
            </a:r>
          </a:p>
        </p:txBody>
      </p:sp>
      <p:sp>
        <p:nvSpPr>
          <p:cNvPr id="9" name="Text Box 8"/>
          <p:cNvSpPr txBox="1">
            <a:spLocks noChangeArrowheads="1"/>
          </p:cNvSpPr>
          <p:nvPr/>
        </p:nvSpPr>
        <p:spPr bwMode="auto">
          <a:xfrm>
            <a:off x="1258888" y="1548256"/>
            <a:ext cx="5198473" cy="22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50000"/>
              </a:lnSpc>
              <a:defRPr/>
            </a:pPr>
            <a:r>
              <a:rPr lang="zh-CN" altLang="en-US" sz="2400" dirty="0">
                <a:solidFill>
                  <a:schemeClr val="bg1"/>
                </a:solidFill>
                <a:latin typeface="+mn-ea"/>
              </a:rPr>
              <a:t>    </a:t>
            </a:r>
          </a:p>
          <a:p>
            <a:pPr algn="l">
              <a:lnSpc>
                <a:spcPct val="150000"/>
              </a:lnSpc>
              <a:defRPr/>
            </a:pPr>
            <a:r>
              <a:rPr lang="zh-CN" altLang="en-US" sz="2400" dirty="0">
                <a:solidFill>
                  <a:schemeClr val="bg1"/>
                </a:solidFill>
                <a:latin typeface="+mn-ea"/>
              </a:rPr>
              <a:t>变链球菌群中的一种，</a:t>
            </a:r>
          </a:p>
          <a:p>
            <a:pPr algn="l">
              <a:lnSpc>
                <a:spcPct val="150000"/>
              </a:lnSpc>
              <a:defRPr/>
            </a:pPr>
            <a:r>
              <a:rPr lang="zh-CN" altLang="en-US" sz="2400" dirty="0">
                <a:solidFill>
                  <a:schemeClr val="bg1"/>
                </a:solidFill>
                <a:latin typeface="+mn-ea"/>
              </a:rPr>
              <a:t>为口腔微生物中最重要的致龋菌,针对变形链球菌的研究已成为防龋的重点。</a:t>
            </a:r>
          </a:p>
        </p:txBody>
      </p:sp>
    </p:spTree>
    <p:extLst>
      <p:ext uri="{BB962C8B-B14F-4D97-AF65-F5344CB8AC3E}">
        <p14:creationId xmlns:p14="http://schemas.microsoft.com/office/powerpoint/2010/main" val="282662028"/>
      </p:ext>
    </p:extLst>
  </p:cSld>
  <p:clrMapOvr>
    <a:masterClrMapping/>
  </p:clrMapOvr>
  <mc:AlternateContent xmlns:mc="http://schemas.openxmlformats.org/markup-compatibility/2006" xmlns:p14="http://schemas.microsoft.com/office/powerpoint/2010/main">
    <mc:Choice Requires="p14">
      <p:transition spd="slow" p14:dur="1500" advTm="8000">
        <p:random/>
      </p:transition>
    </mc:Choice>
    <mc:Fallback xmlns="">
      <p:transition spd="slow"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par>
                                <p:cTn id="21" presetID="53" presetClass="entr" presetSubtype="16"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par>
                          <p:cTn id="32" fill="hold">
                            <p:stCondLst>
                              <p:cond delay="2000"/>
                            </p:stCondLst>
                            <p:childTnLst>
                              <p:par>
                                <p:cTn id="33" presetID="22" presetClass="entr" presetSubtype="1"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childTnLst>
                          </p:cTn>
                        </p:par>
                        <p:par>
                          <p:cTn id="36" fill="hold">
                            <p:stCondLst>
                              <p:cond delay="2500"/>
                            </p:stCondLst>
                            <p:childTnLst>
                              <p:par>
                                <p:cTn id="37" presetID="22" presetClass="entr" presetSubtype="1"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11452"/>
            <a:ext cx="1016000" cy="1246548"/>
          </a:xfrm>
          <a:prstGeom prst="rect">
            <a:avLst/>
          </a:prstGeom>
        </p:spPr>
      </p:pic>
      <p:pic>
        <p:nvPicPr>
          <p:cNvPr id="3" name="图片 2"/>
          <p:cNvPicPr>
            <a:picLocks noChangeAspect="1"/>
          </p:cNvPicPr>
          <p:nvPr/>
        </p:nvPicPr>
        <p:blipFill>
          <a:blip r:embed="rId4" cstate="print">
            <a:extLst>
              <a:ext uri="{BEBA8EAE-BF5A-486C-A8C5-ECC9F3942E4B}">
                <a14:imgProps xmlns:a14="http://schemas.microsoft.com/office/drawing/2010/main">
                  <a14:imgLayer r:embed="rId5">
                    <a14:imgEffect>
                      <a14:backgroundRemoval t="3613" b="95313" l="0" r="96145">
                        <a14:foregroundMark x1="23481" y1="14063" x2="23481" y2="14063"/>
                        <a14:foregroundMark x1="25935" y1="26270" x2="25935" y2="26270"/>
                        <a14:foregroundMark x1="49766" y1="14551" x2="49766" y2="14551"/>
                        <a14:foregroundMark x1="50467" y1="12891" x2="50467" y2="12891"/>
                        <a14:foregroundMark x1="50467" y1="12500" x2="50467" y2="12500"/>
                        <a14:foregroundMark x1="50935" y1="12500" x2="50935" y2="12500"/>
                        <a14:foregroundMark x1="51519" y1="12891" x2="51519" y2="12891"/>
                        <a14:foregroundMark x1="48364" y1="12402" x2="48364" y2="12402"/>
                        <a14:foregroundMark x1="47547" y1="13574" x2="47547" y2="13574"/>
                        <a14:foregroundMark x1="47547" y1="14551" x2="47547" y2="14551"/>
                        <a14:foregroundMark x1="25000" y1="46094" x2="25000" y2="46094"/>
                        <a14:foregroundMark x1="56425" y1="39746" x2="56425" y2="39746"/>
                        <a14:foregroundMark x1="85047" y1="55371" x2="85047" y2="55371"/>
                        <a14:foregroundMark x1="72196" y1="58301" x2="72196" y2="58301"/>
                        <a14:foregroundMark x1="52453" y1="45117" x2="52453" y2="45117"/>
                        <a14:foregroundMark x1="59696" y1="44629" x2="59696" y2="44629"/>
                        <a14:foregroundMark x1="42056" y1="29395" x2="42056" y2="29395"/>
                        <a14:foregroundMark x1="53388" y1="19824" x2="53388" y2="19824"/>
                        <a14:foregroundMark x1="21028" y1="9375" x2="21028" y2="9375"/>
                        <a14:foregroundMark x1="21846" y1="31348" x2="21846" y2="31348"/>
                        <a14:foregroundMark x1="30374" y1="42383" x2="30374" y2="42383"/>
                        <a14:foregroundMark x1="88785" y1="21582" x2="88785" y2="21582"/>
                        <a14:foregroundMark x1="60981" y1="9082" x2="60981" y2="9082"/>
                        <a14:foregroundMark x1="73715" y1="18945" x2="73715" y2="18945"/>
                        <a14:foregroundMark x1="75000" y1="67383" x2="75000" y2="67383"/>
                        <a14:backgroundMark x1="33061" y1="16211" x2="33061" y2="16211"/>
                        <a14:backgroundMark x1="31542" y1="24219" x2="31542" y2="24219"/>
                        <a14:backgroundMark x1="36449" y1="22949" x2="36449" y2="22949"/>
                        <a14:backgroundMark x1="39136" y1="17188" x2="39136" y2="17188"/>
                        <a14:backgroundMark x1="34813" y1="15918" x2="34813" y2="15918"/>
                        <a14:backgroundMark x1="32360" y1="16797" x2="32360" y2="16797"/>
                        <a14:backgroundMark x1="32360" y1="20605" x2="32360" y2="20605"/>
                        <a14:backgroundMark x1="31776" y1="23828" x2="31776" y2="23828"/>
                        <a14:backgroundMark x1="31893" y1="22852" x2="31893" y2="22852"/>
                        <a14:backgroundMark x1="31893" y1="21973" x2="31893" y2="21973"/>
                        <a14:backgroundMark x1="32593" y1="20215" x2="32593" y2="20215"/>
                        <a14:backgroundMark x1="32243" y1="17578" x2="32243" y2="17578"/>
                        <a14:backgroundMark x1="32243" y1="17578" x2="32243" y2="17578"/>
                        <a14:backgroundMark x1="32243" y1="17480" x2="32243" y2="17480"/>
                        <a14:backgroundMark x1="32243" y1="18457" x2="32243" y2="18457"/>
                        <a14:backgroundMark x1="32243" y1="19629" x2="32243" y2="19629"/>
                        <a14:backgroundMark x1="32243" y1="20215" x2="32243" y2="20215"/>
                        <a14:backgroundMark x1="32243" y1="19336" x2="32243" y2="19336"/>
                        <a14:backgroundMark x1="32710" y1="18555" x2="32710" y2="18555"/>
                        <a14:backgroundMark x1="35631" y1="17188" x2="35631" y2="17188"/>
                        <a14:backgroundMark x1="37033" y1="16797" x2="37033" y2="16797"/>
                        <a14:backgroundMark x1="37033" y1="16602" x2="37033" y2="16602"/>
                        <a14:backgroundMark x1="36332" y1="16211" x2="36332" y2="16211"/>
                        <a14:backgroundMark x1="37500" y1="16602" x2="38201" y2="17090"/>
                        <a14:backgroundMark x1="39136" y1="17578" x2="39136" y2="17578"/>
                        <a14:backgroundMark x1="39603" y1="18848" x2="39603" y2="18848"/>
                        <a14:backgroundMark x1="39019" y1="20313" x2="38318" y2="21484"/>
                        <a14:backgroundMark x1="37850" y1="22852" x2="37500" y2="23633"/>
                        <a14:backgroundMark x1="39953" y1="18652" x2="39953" y2="18652"/>
                        <a14:backgroundMark x1="38201" y1="21191" x2="37850" y2="21875"/>
                        <a14:backgroundMark x1="36799" y1="23047" x2="36215" y2="24219"/>
                        <a14:backgroundMark x1="36215" y1="24512" x2="35981" y2="24902"/>
                        <a14:backgroundMark x1="22547" y1="9473" x2="22547" y2="9473"/>
                        <a14:backgroundMark x1="21495" y1="10547" x2="21495" y2="10547"/>
                        <a14:backgroundMark x1="20561" y1="11035" x2="20561" y2="11035"/>
                        <a14:backgroundMark x1="18925" y1="11035" x2="18925" y2="11035"/>
                        <a14:backgroundMark x1="17056" y1="11035" x2="17056" y2="11035"/>
                        <a14:backgroundMark x1="16472" y1="11035" x2="16472" y2="11035"/>
                        <a14:backgroundMark x1="17874" y1="11035" x2="17874" y2="11035"/>
                        <a14:backgroundMark x1="19393" y1="11719" x2="19393" y2="11719"/>
                        <a14:backgroundMark x1="20327" y1="12891" x2="20911" y2="14063"/>
                        <a14:backgroundMark x1="21262" y1="16211" x2="21379" y2="17285"/>
                        <a14:backgroundMark x1="21379" y1="19531" x2="21262" y2="21191"/>
                        <a14:backgroundMark x1="20911" y1="22266" x2="20911" y2="22266"/>
                        <a14:backgroundMark x1="20911" y1="22363" x2="20911" y2="22363"/>
                        <a14:backgroundMark x1="20561" y1="22363" x2="20093" y2="22949"/>
                        <a14:backgroundMark x1="19042" y1="24609" x2="19042" y2="25195"/>
                        <a14:backgroundMark x1="19042" y1="26367" x2="18925" y2="27246"/>
                        <a14:backgroundMark x1="18692" y1="28223" x2="18692" y2="29395"/>
                        <a14:backgroundMark x1="18458" y1="30762" x2="18458" y2="32129"/>
                        <a14:backgroundMark x1="18458" y1="33496" x2="18575" y2="34375"/>
                        <a14:backgroundMark x1="19276" y1="36133" x2="19509" y2="37402"/>
                        <a14:backgroundMark x1="19509" y1="37891" x2="19509" y2="38477"/>
                        <a14:backgroundMark x1="19509" y1="39160" x2="19276" y2="40430"/>
                        <a14:backgroundMark x1="19042" y1="41504" x2="19042" y2="42578"/>
                        <a14:backgroundMark x1="19042" y1="43848" x2="19042" y2="44629"/>
                        <a14:backgroundMark x1="19042" y1="44824" x2="19042" y2="45215"/>
                        <a14:backgroundMark x1="19042" y1="46289" x2="19042" y2="47461"/>
                        <a14:backgroundMark x1="19042" y1="48828" x2="19042" y2="48828"/>
                        <a14:backgroundMark x1="19042" y1="49512" x2="19042" y2="49512"/>
                        <a14:backgroundMark x1="19042" y1="51953" x2="19042" y2="51953"/>
                        <a14:backgroundMark x1="18575" y1="53711" x2="18575" y2="53711"/>
                        <a14:backgroundMark x1="18107" y1="55566" x2="18107" y2="55957"/>
                        <a14:backgroundMark x1="17874" y1="57227" x2="17757" y2="58301"/>
                        <a14:backgroundMark x1="17407" y1="59668" x2="17407" y2="59668"/>
                        <a14:backgroundMark x1="17407" y1="60449" x2="17407" y2="60449"/>
                        <a14:backgroundMark x1="17407" y1="61328" x2="17407" y2="61328"/>
                        <a14:backgroundMark x1="17290" y1="61719" x2="17290" y2="61719"/>
                        <a14:backgroundMark x1="17757" y1="62012" x2="17757" y2="62012"/>
                        <a14:backgroundMark x1="26636" y1="49609" x2="26636" y2="49609"/>
                        <a14:backgroundMark x1="31542" y1="47559" x2="31542" y2="47559"/>
                        <a14:backgroundMark x1="37500" y1="43750" x2="37500" y2="43750"/>
                        <a14:backgroundMark x1="33762" y1="47168" x2="34229" y2="47266"/>
                        <a14:backgroundMark x1="36332" y1="47852" x2="37033" y2="48145"/>
                        <a14:backgroundMark x1="38201" y1="48633" x2="38668" y2="48926"/>
                        <a14:backgroundMark x1="39953" y1="49219" x2="40421" y2="49512"/>
                        <a14:backgroundMark x1="41121" y1="49805" x2="41706" y2="50195"/>
                        <a14:backgroundMark x1="42056" y1="50195" x2="42056" y2="50195"/>
                        <a14:backgroundMark x1="40421" y1="49316" x2="40421" y2="49316"/>
                        <a14:backgroundMark x1="34579" y1="48535" x2="34579" y2="48535"/>
                        <a14:backgroundMark x1="29089" y1="47656" x2="29089" y2="47656"/>
                        <a14:backgroundMark x1="27103" y1="42383" x2="27103" y2="42383"/>
                        <a14:backgroundMark x1="24533" y1="39746" x2="24533" y2="39746"/>
                        <a14:backgroundMark x1="23131" y1="37500" x2="23131" y2="37500"/>
                        <a14:backgroundMark x1="23481" y1="35059" x2="23481" y2="35059"/>
                        <a14:backgroundMark x1="26986" y1="33301" x2="26986" y2="33301"/>
                        <a14:backgroundMark x1="30724" y1="31445" x2="30724" y2="31445"/>
                        <a14:backgroundMark x1="31425" y1="30957" x2="31425" y2="30957"/>
                        <a14:backgroundMark x1="33762" y1="28711" x2="33762" y2="28711"/>
                        <a14:backgroundMark x1="33411" y1="25586" x2="33178" y2="25195"/>
                        <a14:backgroundMark x1="29089" y1="19238" x2="29089" y2="19238"/>
                        <a14:backgroundMark x1="28621" y1="15430" x2="28621" y2="15430"/>
                        <a14:backgroundMark x1="30374" y1="11914" x2="30374" y2="11914"/>
                        <a14:backgroundMark x1="35514" y1="10352" x2="35514" y2="10352"/>
                        <a14:backgroundMark x1="39603" y1="9375" x2="39603" y2="9375"/>
                        <a14:backgroundMark x1="43692" y1="19336" x2="43692" y2="19336"/>
                        <a14:backgroundMark x1="48131" y1="23047" x2="48131" y2="23047"/>
                        <a14:backgroundMark x1="49299" y1="24902" x2="49650" y2="25391"/>
                        <a14:backgroundMark x1="49650" y1="26758" x2="49650" y2="26758"/>
                        <a14:backgroundMark x1="48832" y1="25684" x2="48014" y2="24707"/>
                        <a14:backgroundMark x1="45678" y1="22656" x2="44393" y2="21875"/>
                        <a14:backgroundMark x1="41238" y1="20313" x2="41238" y2="20313"/>
                        <a14:backgroundMark x1="41121" y1="20215" x2="41121" y2="20215"/>
                        <a14:backgroundMark x1="41706" y1="20215" x2="41706" y2="20215"/>
                        <a14:backgroundMark x1="42407" y1="20215" x2="41939" y2="19141"/>
                        <a14:backgroundMark x1="41939" y1="18848" x2="41939" y2="18848"/>
                        <a14:backgroundMark x1="42290" y1="19141" x2="45327" y2="21875"/>
                        <a14:backgroundMark x1="47897" y1="25000" x2="48131" y2="26758"/>
                        <a14:backgroundMark x1="48131" y1="28223" x2="48131" y2="29297"/>
                        <a14:backgroundMark x1="48131" y1="31250" x2="48131" y2="33008"/>
                        <a14:backgroundMark x1="48131" y1="33789" x2="48014" y2="35645"/>
                        <a14:backgroundMark x1="47897" y1="36133" x2="47897" y2="36133"/>
                        <a14:backgroundMark x1="47664" y1="36523" x2="47664" y2="36523"/>
                        <a14:backgroundMark x1="47664" y1="37207" x2="47664" y2="38477"/>
                        <a14:backgroundMark x1="48014" y1="40723" x2="48014" y2="41602"/>
                        <a14:backgroundMark x1="47664" y1="42480" x2="47079" y2="43457"/>
                        <a14:backgroundMark x1="46729" y1="44531" x2="46495" y2="46582"/>
                        <a14:backgroundMark x1="46729" y1="47266" x2="46729" y2="47266"/>
                        <a14:backgroundMark x1="50350" y1="47559" x2="51519" y2="47656"/>
                        <a14:backgroundMark x1="54439" y1="47559" x2="54439" y2="47559"/>
                        <a14:backgroundMark x1="57243" y1="47852" x2="57243" y2="47852"/>
                        <a14:backgroundMark x1="58411" y1="48145" x2="58879" y2="48340"/>
                        <a14:backgroundMark x1="60631" y1="48633" x2="61215" y2="48828"/>
                        <a14:backgroundMark x1="63785" y1="49512" x2="63785" y2="49512"/>
                        <a14:backgroundMark x1="63902" y1="49512" x2="63902" y2="49512"/>
                        <a14:backgroundMark x1="65771" y1="49512" x2="65771" y2="49512"/>
                        <a14:backgroundMark x1="66238" y1="49805" x2="66939" y2="50293"/>
                        <a14:backgroundMark x1="68107" y1="50977" x2="68107" y2="50977"/>
                        <a14:backgroundMark x1="68341" y1="51563" x2="68341" y2="51563"/>
                        <a14:backgroundMark x1="69276" y1="54297" x2="69509" y2="56348"/>
                        <a14:backgroundMark x1="70210" y1="59277" x2="70210" y2="59668"/>
                        <a14:backgroundMark x1="70561" y1="62305" x2="70561" y2="62305"/>
                        <a14:backgroundMark x1="70678" y1="62500" x2="70678" y2="62500"/>
                        <a14:backgroundMark x1="70327" y1="63672" x2="70327" y2="63672"/>
                        <a14:backgroundMark x1="70561" y1="64648" x2="70561" y2="64648"/>
                        <a14:backgroundMark x1="70678" y1="64844" x2="70678" y2="64844"/>
                        <a14:backgroundMark x1="70911" y1="65039" x2="70911" y2="65039"/>
                        <a14:backgroundMark x1="70911" y1="65039" x2="70911" y2="65039"/>
                        <a14:backgroundMark x1="70911" y1="65039" x2="70911" y2="65039"/>
                        <a14:backgroundMark x1="70911" y1="65137" x2="70911" y2="65137"/>
                        <a14:backgroundMark x1="70911" y1="65332" x2="70911" y2="65332"/>
                        <a14:backgroundMark x1="70911" y1="65332" x2="70911" y2="65332"/>
                        <a14:backgroundMark x1="70911" y1="65332" x2="70911"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0911" y1="66016" x2="70911" y2="66016"/>
                        <a14:backgroundMark x1="70678" y1="66113" x2="70678" y2="66113"/>
                        <a14:backgroundMark x1="70678" y1="66113" x2="70678" y2="66113"/>
                        <a14:backgroundMark x1="72313" y1="61426" x2="72313" y2="61426"/>
                        <a14:backgroundMark x1="73014" y1="60059" x2="73014" y2="59473"/>
                        <a14:backgroundMark x1="73949" y1="57031" x2="74182" y2="56250"/>
                        <a14:backgroundMark x1="74533" y1="54883" x2="74533" y2="54004"/>
                        <a14:backgroundMark x1="73832" y1="52344" x2="73832" y2="52344"/>
                        <a14:backgroundMark x1="73014" y1="50684" x2="72664" y2="50293"/>
                        <a14:backgroundMark x1="71495" y1="48535" x2="71028" y2="48242"/>
                        <a14:backgroundMark x1="69393" y1="46484" x2="69393" y2="46484"/>
                        <a14:backgroundMark x1="64252" y1="36426" x2="63668" y2="35449"/>
                        <a14:backgroundMark x1="60514" y1="29785" x2="60397" y2="29297"/>
                        <a14:backgroundMark x1="59229" y1="24609" x2="58995" y2="23926"/>
                        <a14:backgroundMark x1="58879" y1="18945" x2="58879" y2="18945"/>
                        <a14:backgroundMark x1="58645" y1="14160" x2="58645" y2="14160"/>
                        <a14:backgroundMark x1="62033" y1="11133" x2="62033" y2="11133"/>
                        <a14:backgroundMark x1="63668" y1="9375" x2="63668" y2="9375"/>
                        <a14:backgroundMark x1="65654" y1="8008" x2="65654" y2="8008"/>
                        <a14:backgroundMark x1="66589" y1="7715" x2="66589" y2="7715"/>
                        <a14:backgroundMark x1="87500" y1="18945" x2="87500" y2="18945"/>
                        <a14:backgroundMark x1="87266" y1="35352" x2="87266" y2="35352"/>
                        <a14:backgroundMark x1="89486" y1="40234" x2="89486" y2="40234"/>
                        <a14:backgroundMark x1="90654" y1="47656" x2="90771" y2="48145"/>
                        <a14:backgroundMark x1="90888" y1="58398" x2="90888" y2="58398"/>
                        <a14:backgroundMark x1="90070" y1="63086" x2="90070" y2="63086"/>
                        <a14:backgroundMark x1="89603" y1="67676" x2="89603" y2="67676"/>
                        <a14:backgroundMark x1="89252" y1="72070" x2="89252" y2="72070"/>
                        <a14:backgroundMark x1="89252" y1="74609" x2="89252" y2="74609"/>
                        <a14:backgroundMark x1="89136" y1="78320" x2="89252" y2="78809"/>
                        <a14:backgroundMark x1="89252" y1="79883" x2="89252" y2="79883"/>
                        <a14:backgroundMark x1="89136" y1="80176" x2="89136" y2="80176"/>
                        <a14:backgroundMark x1="89136" y1="81250" x2="89136" y2="81250"/>
                        <a14:backgroundMark x1="89136" y1="81250" x2="89136" y2="81250"/>
                        <a14:backgroundMark x1="86799" y1="28027" x2="86799" y2="28027"/>
                        <a14:backgroundMark x1="87617" y1="14453" x2="87617" y2="14453"/>
                        <a14:backgroundMark x1="87266" y1="11230" x2="87266" y2="11230"/>
                        <a14:backgroundMark x1="77103" y1="6836" x2="77103" y2="6836"/>
                        <a14:backgroundMark x1="74299" y1="7031" x2="74299" y2="7031"/>
                        <a14:backgroundMark x1="70327" y1="6348" x2="70327" y2="6348"/>
                        <a14:backgroundMark x1="71495" y1="6836" x2="71495" y2="6836"/>
                        <a14:backgroundMark x1="77336" y1="7324" x2="77336" y2="7324"/>
                        <a14:backgroundMark x1="82827" y1="6738" x2="82827" y2="6738"/>
                        <a14:backgroundMark x1="85514" y1="6738" x2="85514" y2="6738"/>
                        <a14:backgroundMark x1="80374" y1="6445" x2="80374" y2="6445"/>
                        <a14:backgroundMark x1="86449" y1="6738" x2="86449" y2="6738"/>
                        <a14:backgroundMark x1="90654" y1="7422" x2="90654" y2="7422"/>
                        <a14:backgroundMark x1="92290" y1="12402" x2="92290" y2="12402"/>
                        <a14:backgroundMark x1="91589" y1="16309" x2="91589" y2="16309"/>
                        <a14:backgroundMark x1="62150" y1="24316" x2="62150" y2="24316"/>
                        <a14:backgroundMark x1="55374" y1="20117" x2="55374" y2="20117"/>
                        <a14:backgroundMark x1="86332" y1="26758" x2="86332" y2="26758"/>
                        <a14:backgroundMark x1="87967" y1="34961" x2="87967" y2="34961"/>
                        <a14:backgroundMark x1="89603" y1="29785" x2="89603" y2="29785"/>
                        <a14:backgroundMark x1="88668" y1="25195" x2="88668" y2="25195"/>
                        <a14:backgroundMark x1="89136" y1="22559" x2="89136" y2="22559"/>
                        <a14:backgroundMark x1="89953" y1="20117" x2="89953" y2="20117"/>
                        <a14:backgroundMark x1="90070" y1="17090" x2="90070" y2="17090"/>
                        <a14:backgroundMark x1="89953" y1="14844" x2="89953" y2="14844"/>
                        <a14:backgroundMark x1="88668" y1="34180" x2="88435" y2="35449"/>
                        <a14:backgroundMark x1="87850" y1="44238" x2="87850" y2="50195"/>
                        <a14:backgroundMark x1="88902" y1="54199" x2="89252" y2="57031"/>
                        <a14:backgroundMark x1="90070" y1="60254" x2="90421" y2="63379"/>
                        <a14:backgroundMark x1="90421" y1="66504" x2="90654" y2="69922"/>
                        <a14:backgroundMark x1="90654" y1="72754" x2="90654" y2="75098"/>
                        <a14:backgroundMark x1="90654" y1="76660" x2="90421" y2="77832"/>
                        <a14:backgroundMark x1="90304" y1="78516" x2="90304" y2="78516"/>
                        <a14:backgroundMark x1="89720" y1="80371" x2="89720" y2="80371"/>
                        <a14:backgroundMark x1="89720" y1="80664" x2="89720" y2="80664"/>
                        <a14:backgroundMark x1="89720" y1="80664" x2="89720" y2="80664"/>
                        <a14:backgroundMark x1="89486" y1="81055" x2="89486" y2="81055"/>
                        <a14:backgroundMark x1="89486" y1="81055" x2="89486" y2="81055"/>
                        <a14:backgroundMark x1="89252" y1="82227" x2="89252" y2="82227"/>
                        <a14:backgroundMark x1="89252" y1="82617" x2="89252" y2="82617"/>
                        <a14:backgroundMark x1="70561" y1="80859" x2="70561" y2="80859"/>
                        <a14:backgroundMark x1="70561" y1="80859" x2="70561" y2="80859"/>
                        <a14:backgroundMark x1="70561" y1="80566" x2="70561" y2="80566"/>
                        <a14:backgroundMark x1="70911" y1="75293" x2="70911" y2="75293"/>
                        <a14:backgroundMark x1="71379" y1="74121" x2="71379" y2="74121"/>
                        <a14:backgroundMark x1="72196" y1="73145" x2="72196" y2="73145"/>
                        <a14:backgroundMark x1="72897" y1="71875" x2="72897" y2="71875"/>
                        <a14:backgroundMark x1="73364" y1="71777" x2="73364" y2="71777"/>
                        <a14:backgroundMark x1="73481" y1="74805" x2="73715" y2="75488"/>
                        <a14:backgroundMark x1="73715" y1="76660" x2="73715" y2="77637"/>
                        <a14:backgroundMark x1="73715" y1="78809" x2="73715" y2="79297"/>
                        <a14:backgroundMark x1="73715" y1="79688" x2="73715" y2="80176"/>
                        <a14:backgroundMark x1="73715" y1="81934" x2="73715" y2="81934"/>
                        <a14:backgroundMark x1="68692" y1="78516" x2="68692" y2="78516"/>
                        <a14:backgroundMark x1="68107" y1="75586" x2="68107" y2="75586"/>
                        <a14:backgroundMark x1="68575" y1="72461" x2="68575" y2="72461"/>
                        <a14:backgroundMark x1="15304" y1="15430" x2="15304" y2="15430"/>
                        <a14:backgroundMark x1="15304" y1="17773" x2="15304" y2="17773"/>
                        <a14:backgroundMark x1="15421" y1="61719" x2="15421" y2="61719"/>
                        <a14:backgroundMark x1="64603" y1="85547" x2="64603" y2="85547"/>
                        <a14:backgroundMark x1="64252" y1="85254" x2="64252" y2="85254"/>
                        <a14:backgroundMark x1="61682" y1="85742" x2="61682" y2="85742"/>
                        <a14:backgroundMark x1="61215" y1="85645" x2="61215" y2="85645"/>
                        <a14:backgroundMark x1="60631" y1="85352" x2="60631" y2="85352"/>
                        <a14:backgroundMark x1="59813" y1="84961" x2="59813" y2="84961"/>
                        <a14:backgroundMark x1="59346" y1="85254" x2="59346" y2="85254"/>
                        <a14:backgroundMark x1="58645" y1="85547" x2="58645" y2="85547"/>
                        <a14:backgroundMark x1="70911" y1="85352" x2="70911" y2="85352"/>
                        <a14:backgroundMark x1="73715" y1="85059" x2="73715" y2="85059"/>
                        <a14:backgroundMark x1="76168" y1="85254" x2="76168" y2="85254"/>
                        <a14:backgroundMark x1="77453" y1="85352" x2="77453" y2="85352"/>
                        <a14:backgroundMark x1="85514" y1="85645" x2="85514" y2="85645"/>
                        <a14:backgroundMark x1="87150" y1="85352" x2="87150" y2="85352"/>
                        <a14:backgroundMark x1="87967" y1="85059" x2="87967" y2="85059"/>
                        <a14:backgroundMark x1="83411" y1="85254" x2="83411" y2="85254"/>
                        <a14:backgroundMark x1="77804" y1="85059" x2="77804" y2="85059"/>
                        <a14:backgroundMark x1="58645" y1="85254" x2="58645" y2="85254"/>
                        <a14:backgroundMark x1="58294" y1="85059" x2="58294" y2="85059"/>
                      </a14:backgroundRemoval>
                    </a14:imgEffect>
                  </a14:imgLayer>
                </a14:imgProps>
              </a:ext>
              <a:ext uri="{28A0092B-C50C-407E-A947-70E740481C1C}">
                <a14:useLocalDpi xmlns:a14="http://schemas.microsoft.com/office/drawing/2010/main" val="0"/>
              </a:ext>
            </a:extLst>
          </a:blip>
          <a:stretch>
            <a:fillRect/>
          </a:stretch>
        </p:blipFill>
        <p:spPr>
          <a:xfrm>
            <a:off x="10815241" y="5256317"/>
            <a:ext cx="1427559" cy="1707734"/>
          </a:xfrm>
          <a:prstGeom prst="rect">
            <a:avLst/>
          </a:prstGeom>
        </p:spPr>
      </p:pic>
      <p:grpSp>
        <p:nvGrpSpPr>
          <p:cNvPr id="4" name="组合 3"/>
          <p:cNvGrpSpPr/>
          <p:nvPr/>
        </p:nvGrpSpPr>
        <p:grpSpPr>
          <a:xfrm>
            <a:off x="212800" y="261924"/>
            <a:ext cx="1209981" cy="461665"/>
            <a:chOff x="6575500" y="3106724"/>
            <a:chExt cx="1209981" cy="461665"/>
          </a:xfrm>
        </p:grpSpPr>
        <p:sp>
          <p:nvSpPr>
            <p:cNvPr id="5" name="文本框 4"/>
            <p:cNvSpPr txBox="1"/>
            <p:nvPr/>
          </p:nvSpPr>
          <p:spPr>
            <a:xfrm>
              <a:off x="6985262" y="3106724"/>
              <a:ext cx="800219" cy="461665"/>
            </a:xfrm>
            <a:prstGeom prst="rect">
              <a:avLst/>
            </a:prstGeom>
            <a:noFill/>
          </p:spPr>
          <p:txBody>
            <a:bodyPr wrap="none" rtlCol="0">
              <a:spAutoFit/>
            </a:bodyPr>
            <a:lstStyle/>
            <a:p>
              <a:r>
                <a:rPr lang="zh-CN" altLang="en-US" sz="2400" dirty="0">
                  <a:solidFill>
                    <a:schemeClr val="bg1"/>
                  </a:solidFill>
                  <a:latin typeface="Arial" panose="020B0604020202020204" pitchFamily="34" charset="0"/>
                </a:rPr>
                <a:t>龋齿</a:t>
              </a:r>
              <a:endParaRPr lang="zh-CN" altLang="en-US" sz="2400" dirty="0">
                <a:solidFill>
                  <a:schemeClr val="bg1"/>
                </a:solidFill>
              </a:endParaRPr>
            </a:p>
          </p:txBody>
        </p:sp>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64326" t="58311" r="21928" b="18459"/>
            <a:stretch/>
          </p:blipFill>
          <p:spPr>
            <a:xfrm>
              <a:off x="6575500" y="3106724"/>
              <a:ext cx="409762" cy="461665"/>
            </a:xfrm>
            <a:prstGeom prst="rect">
              <a:avLst/>
            </a:prstGeom>
          </p:spPr>
        </p:pic>
      </p:grpSp>
      <p:pic>
        <p:nvPicPr>
          <p:cNvPr id="7" name="Picture 14" descr="龋齿图"/>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5481" y="2219227"/>
            <a:ext cx="5761038"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4395378" y="1255279"/>
            <a:ext cx="3401244" cy="461665"/>
          </a:xfrm>
          <a:prstGeom prst="rect">
            <a:avLst/>
          </a:prstGeom>
        </p:spPr>
        <p:txBody>
          <a:bodyPr wrap="square">
            <a:spAutoFit/>
          </a:bodyPr>
          <a:lstStyle/>
          <a:p>
            <a:r>
              <a:rPr lang="zh-CN" altLang="en-US" sz="2400" dirty="0">
                <a:solidFill>
                  <a:schemeClr val="bg1"/>
                </a:solidFill>
                <a:latin typeface="Arial" panose="020B0604020202020204" pitchFamily="34" charset="0"/>
              </a:rPr>
              <a:t>龋齿，俗称虫牙或蛀牙。</a:t>
            </a:r>
          </a:p>
        </p:txBody>
      </p:sp>
    </p:spTree>
    <p:extLst>
      <p:ext uri="{BB962C8B-B14F-4D97-AF65-F5344CB8AC3E}">
        <p14:creationId xmlns:p14="http://schemas.microsoft.com/office/powerpoint/2010/main" val="3569746860"/>
      </p:ext>
    </p:extLst>
  </p:cSld>
  <p:clrMapOvr>
    <a:masterClrMapping/>
  </p:clrMapOvr>
  <mc:AlternateContent xmlns:mc="http://schemas.openxmlformats.org/markup-compatibility/2006" xmlns:p14="http://schemas.microsoft.com/office/powerpoint/2010/main">
    <mc:Choice Requires="p14">
      <p:transition spd="slow" p14:dur="1500" advTm="8000">
        <p:random/>
      </p:transition>
    </mc:Choice>
    <mc:Fallback xmlns="">
      <p:transition spd="slow"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par>
                                <p:cTn id="21" presetID="53" presetClass="entr" presetSubtype="16"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0"/>
            <a:ext cx="5797485" cy="6735451"/>
            <a:chOff x="0" y="0"/>
            <a:chExt cx="5797485" cy="6735451"/>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43642" b="13677"/>
            <a:stretch/>
          </p:blipFill>
          <p:spPr>
            <a:xfrm>
              <a:off x="0" y="0"/>
              <a:ext cx="5797485" cy="5920033"/>
            </a:xfrm>
            <a:prstGeom prst="rect">
              <a:avLst/>
            </a:prstGeom>
          </p:spPr>
        </p:pic>
        <p:sp>
          <p:nvSpPr>
            <p:cNvPr id="5" name="椭圆 4"/>
            <p:cNvSpPr/>
            <p:nvPr/>
          </p:nvSpPr>
          <p:spPr>
            <a:xfrm>
              <a:off x="492820" y="6014300"/>
              <a:ext cx="4230009" cy="721151"/>
            </a:xfrm>
            <a:prstGeom prst="ellipse">
              <a:avLst/>
            </a:prstGeom>
            <a:solidFill>
              <a:schemeClr val="tx1">
                <a:lumMod val="95000"/>
                <a:lumOff val="5000"/>
                <a:alpha val="25000"/>
              </a:schemeClr>
            </a:soli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p:cNvPicPr>
            <a:picLocks noChangeAspect="1"/>
          </p:cNvPicPr>
          <p:nvPr/>
        </p:nvPicPr>
        <p:blipFill>
          <a:blip r:embed="rId4">
            <a:extLst>
              <a:ext uri="{BEBA8EAE-BF5A-486C-A8C5-ECC9F3942E4B}">
                <a14:imgProps xmlns:a14="http://schemas.microsoft.com/office/drawing/2010/main">
                  <a14:imgLayer r:embed="rId5">
                    <a14:imgEffect>
                      <a14:backgroundRemoval t="3613" b="95313" l="0" r="96145">
                        <a14:foregroundMark x1="23481" y1="14063" x2="23481" y2="14063"/>
                        <a14:foregroundMark x1="25935" y1="26270" x2="25935" y2="26270"/>
                        <a14:foregroundMark x1="49766" y1="14551" x2="49766" y2="14551"/>
                        <a14:foregroundMark x1="50467" y1="12891" x2="50467" y2="12891"/>
                        <a14:foregroundMark x1="50467" y1="12500" x2="50467" y2="12500"/>
                        <a14:foregroundMark x1="50935" y1="12500" x2="50935" y2="12500"/>
                        <a14:foregroundMark x1="51519" y1="12891" x2="51519" y2="12891"/>
                        <a14:foregroundMark x1="48364" y1="12402" x2="48364" y2="12402"/>
                        <a14:foregroundMark x1="47547" y1="13574" x2="47547" y2="13574"/>
                        <a14:foregroundMark x1="47547" y1="14551" x2="47547" y2="14551"/>
                        <a14:foregroundMark x1="25000" y1="46094" x2="25000" y2="46094"/>
                        <a14:foregroundMark x1="56425" y1="39746" x2="56425" y2="39746"/>
                        <a14:foregroundMark x1="85047" y1="55371" x2="85047" y2="55371"/>
                        <a14:foregroundMark x1="72196" y1="58301" x2="72196" y2="58301"/>
                        <a14:foregroundMark x1="52453" y1="45117" x2="52453" y2="45117"/>
                        <a14:foregroundMark x1="59696" y1="44629" x2="59696" y2="44629"/>
                        <a14:foregroundMark x1="42056" y1="29395" x2="42056" y2="29395"/>
                        <a14:foregroundMark x1="53388" y1="19824" x2="53388" y2="19824"/>
                        <a14:foregroundMark x1="21028" y1="9375" x2="21028" y2="9375"/>
                        <a14:foregroundMark x1="21846" y1="31348" x2="21846" y2="31348"/>
                        <a14:foregroundMark x1="30374" y1="42383" x2="30374" y2="42383"/>
                        <a14:foregroundMark x1="88785" y1="21582" x2="88785" y2="21582"/>
                        <a14:foregroundMark x1="60981" y1="9082" x2="60981" y2="9082"/>
                        <a14:foregroundMark x1="73715" y1="18945" x2="73715" y2="18945"/>
                        <a14:foregroundMark x1="75000" y1="67383" x2="75000" y2="67383"/>
                        <a14:backgroundMark x1="33061" y1="16211" x2="33061" y2="16211"/>
                        <a14:backgroundMark x1="31542" y1="24219" x2="31542" y2="24219"/>
                        <a14:backgroundMark x1="36449" y1="22949" x2="36449" y2="22949"/>
                        <a14:backgroundMark x1="39136" y1="17188" x2="39136" y2="17188"/>
                        <a14:backgroundMark x1="34813" y1="15918" x2="34813" y2="15918"/>
                        <a14:backgroundMark x1="32360" y1="16797" x2="32360" y2="16797"/>
                        <a14:backgroundMark x1="32360" y1="20605" x2="32360" y2="20605"/>
                        <a14:backgroundMark x1="31776" y1="23828" x2="31776" y2="23828"/>
                        <a14:backgroundMark x1="31893" y1="22852" x2="31893" y2="22852"/>
                        <a14:backgroundMark x1="31893" y1="21973" x2="31893" y2="21973"/>
                        <a14:backgroundMark x1="32593" y1="20215" x2="32593" y2="20215"/>
                        <a14:backgroundMark x1="32243" y1="17578" x2="32243" y2="17578"/>
                        <a14:backgroundMark x1="32243" y1="17578" x2="32243" y2="17578"/>
                        <a14:backgroundMark x1="32243" y1="17480" x2="32243" y2="17480"/>
                        <a14:backgroundMark x1="32243" y1="18457" x2="32243" y2="18457"/>
                        <a14:backgroundMark x1="32243" y1="19629" x2="32243" y2="19629"/>
                        <a14:backgroundMark x1="32243" y1="20215" x2="32243" y2="20215"/>
                        <a14:backgroundMark x1="32243" y1="19336" x2="32243" y2="19336"/>
                        <a14:backgroundMark x1="32710" y1="18555" x2="32710" y2="18555"/>
                        <a14:backgroundMark x1="35631" y1="17188" x2="35631" y2="17188"/>
                        <a14:backgroundMark x1="37033" y1="16797" x2="37033" y2="16797"/>
                        <a14:backgroundMark x1="37033" y1="16602" x2="37033" y2="16602"/>
                        <a14:backgroundMark x1="36332" y1="16211" x2="36332" y2="16211"/>
                        <a14:backgroundMark x1="37500" y1="16602" x2="38201" y2="17090"/>
                        <a14:backgroundMark x1="39136" y1="17578" x2="39136" y2="17578"/>
                        <a14:backgroundMark x1="39603" y1="18848" x2="39603" y2="18848"/>
                        <a14:backgroundMark x1="39019" y1="20313" x2="38318" y2="21484"/>
                        <a14:backgroundMark x1="37850" y1="22852" x2="37500" y2="23633"/>
                        <a14:backgroundMark x1="39953" y1="18652" x2="39953" y2="18652"/>
                        <a14:backgroundMark x1="38201" y1="21191" x2="37850" y2="21875"/>
                        <a14:backgroundMark x1="36799" y1="23047" x2="36215" y2="24219"/>
                        <a14:backgroundMark x1="36215" y1="24512" x2="35981" y2="24902"/>
                        <a14:backgroundMark x1="22547" y1="9473" x2="22547" y2="9473"/>
                        <a14:backgroundMark x1="21495" y1="10547" x2="21495" y2="10547"/>
                        <a14:backgroundMark x1="20561" y1="11035" x2="20561" y2="11035"/>
                        <a14:backgroundMark x1="18925" y1="11035" x2="18925" y2="11035"/>
                        <a14:backgroundMark x1="17056" y1="11035" x2="17056" y2="11035"/>
                        <a14:backgroundMark x1="16472" y1="11035" x2="16472" y2="11035"/>
                        <a14:backgroundMark x1="17874" y1="11035" x2="17874" y2="11035"/>
                        <a14:backgroundMark x1="19393" y1="11719" x2="19393" y2="11719"/>
                        <a14:backgroundMark x1="20327" y1="12891" x2="20911" y2="14063"/>
                        <a14:backgroundMark x1="21262" y1="16211" x2="21379" y2="17285"/>
                        <a14:backgroundMark x1="21379" y1="19531" x2="21262" y2="21191"/>
                        <a14:backgroundMark x1="20911" y1="22266" x2="20911" y2="22266"/>
                        <a14:backgroundMark x1="20911" y1="22363" x2="20911" y2="22363"/>
                        <a14:backgroundMark x1="20561" y1="22363" x2="20093" y2="22949"/>
                        <a14:backgroundMark x1="19042" y1="24609" x2="19042" y2="25195"/>
                        <a14:backgroundMark x1="19042" y1="26367" x2="18925" y2="27246"/>
                        <a14:backgroundMark x1="18692" y1="28223" x2="18692" y2="29395"/>
                        <a14:backgroundMark x1="18458" y1="30762" x2="18458" y2="32129"/>
                        <a14:backgroundMark x1="18458" y1="33496" x2="18575" y2="34375"/>
                        <a14:backgroundMark x1="19276" y1="36133" x2="19509" y2="37402"/>
                        <a14:backgroundMark x1="19509" y1="37891" x2="19509" y2="38477"/>
                        <a14:backgroundMark x1="19509" y1="39160" x2="19276" y2="40430"/>
                        <a14:backgroundMark x1="19042" y1="41504" x2="19042" y2="42578"/>
                        <a14:backgroundMark x1="19042" y1="43848" x2="19042" y2="44629"/>
                        <a14:backgroundMark x1="19042" y1="44824" x2="19042" y2="45215"/>
                        <a14:backgroundMark x1="19042" y1="46289" x2="19042" y2="47461"/>
                        <a14:backgroundMark x1="19042" y1="48828" x2="19042" y2="48828"/>
                        <a14:backgroundMark x1="19042" y1="49512" x2="19042" y2="49512"/>
                        <a14:backgroundMark x1="19042" y1="51953" x2="19042" y2="51953"/>
                        <a14:backgroundMark x1="18575" y1="53711" x2="18575" y2="53711"/>
                        <a14:backgroundMark x1="18107" y1="55566" x2="18107" y2="55957"/>
                        <a14:backgroundMark x1="17874" y1="57227" x2="17757" y2="58301"/>
                        <a14:backgroundMark x1="17407" y1="59668" x2="17407" y2="59668"/>
                        <a14:backgroundMark x1="17407" y1="60449" x2="17407" y2="60449"/>
                        <a14:backgroundMark x1="17407" y1="61328" x2="17407" y2="61328"/>
                        <a14:backgroundMark x1="17290" y1="61719" x2="17290" y2="61719"/>
                        <a14:backgroundMark x1="17757" y1="62012" x2="17757" y2="62012"/>
                        <a14:backgroundMark x1="26636" y1="49609" x2="26636" y2="49609"/>
                        <a14:backgroundMark x1="31542" y1="47559" x2="31542" y2="47559"/>
                        <a14:backgroundMark x1="37500" y1="43750" x2="37500" y2="43750"/>
                        <a14:backgroundMark x1="33762" y1="47168" x2="34229" y2="47266"/>
                        <a14:backgroundMark x1="36332" y1="47852" x2="37033" y2="48145"/>
                        <a14:backgroundMark x1="38201" y1="48633" x2="38668" y2="48926"/>
                        <a14:backgroundMark x1="39953" y1="49219" x2="40421" y2="49512"/>
                        <a14:backgroundMark x1="41121" y1="49805" x2="41706" y2="50195"/>
                        <a14:backgroundMark x1="42056" y1="50195" x2="42056" y2="50195"/>
                        <a14:backgroundMark x1="40421" y1="49316" x2="40421" y2="49316"/>
                        <a14:backgroundMark x1="34579" y1="48535" x2="34579" y2="48535"/>
                        <a14:backgroundMark x1="29089" y1="47656" x2="29089" y2="47656"/>
                        <a14:backgroundMark x1="27103" y1="42383" x2="27103" y2="42383"/>
                        <a14:backgroundMark x1="24533" y1="39746" x2="24533" y2="39746"/>
                        <a14:backgroundMark x1="23131" y1="37500" x2="23131" y2="37500"/>
                        <a14:backgroundMark x1="23481" y1="35059" x2="23481" y2="35059"/>
                        <a14:backgroundMark x1="26986" y1="33301" x2="26986" y2="33301"/>
                        <a14:backgroundMark x1="30724" y1="31445" x2="30724" y2="31445"/>
                        <a14:backgroundMark x1="31425" y1="30957" x2="31425" y2="30957"/>
                        <a14:backgroundMark x1="33762" y1="28711" x2="33762" y2="28711"/>
                        <a14:backgroundMark x1="33411" y1="25586" x2="33178" y2="25195"/>
                        <a14:backgroundMark x1="29089" y1="19238" x2="29089" y2="19238"/>
                        <a14:backgroundMark x1="28621" y1="15430" x2="28621" y2="15430"/>
                        <a14:backgroundMark x1="30374" y1="11914" x2="30374" y2="11914"/>
                        <a14:backgroundMark x1="35514" y1="10352" x2="35514" y2="10352"/>
                        <a14:backgroundMark x1="39603" y1="9375" x2="39603" y2="9375"/>
                        <a14:backgroundMark x1="43692" y1="19336" x2="43692" y2="19336"/>
                        <a14:backgroundMark x1="48131" y1="23047" x2="48131" y2="23047"/>
                        <a14:backgroundMark x1="49299" y1="24902" x2="49650" y2="25391"/>
                        <a14:backgroundMark x1="49650" y1="26758" x2="49650" y2="26758"/>
                        <a14:backgroundMark x1="48832" y1="25684" x2="48014" y2="24707"/>
                        <a14:backgroundMark x1="45678" y1="22656" x2="44393" y2="21875"/>
                        <a14:backgroundMark x1="41238" y1="20313" x2="41238" y2="20313"/>
                        <a14:backgroundMark x1="41121" y1="20215" x2="41121" y2="20215"/>
                        <a14:backgroundMark x1="41706" y1="20215" x2="41706" y2="20215"/>
                        <a14:backgroundMark x1="42407" y1="20215" x2="41939" y2="19141"/>
                        <a14:backgroundMark x1="41939" y1="18848" x2="41939" y2="18848"/>
                        <a14:backgroundMark x1="42290" y1="19141" x2="45327" y2="21875"/>
                        <a14:backgroundMark x1="47897" y1="25000" x2="48131" y2="26758"/>
                        <a14:backgroundMark x1="48131" y1="28223" x2="48131" y2="29297"/>
                        <a14:backgroundMark x1="48131" y1="31250" x2="48131" y2="33008"/>
                        <a14:backgroundMark x1="48131" y1="33789" x2="48014" y2="35645"/>
                        <a14:backgroundMark x1="47897" y1="36133" x2="47897" y2="36133"/>
                        <a14:backgroundMark x1="47664" y1="36523" x2="47664" y2="36523"/>
                        <a14:backgroundMark x1="47664" y1="37207" x2="47664" y2="38477"/>
                        <a14:backgroundMark x1="48014" y1="40723" x2="48014" y2="41602"/>
                        <a14:backgroundMark x1="47664" y1="42480" x2="47079" y2="43457"/>
                        <a14:backgroundMark x1="46729" y1="44531" x2="46495" y2="46582"/>
                        <a14:backgroundMark x1="46729" y1="47266" x2="46729" y2="47266"/>
                        <a14:backgroundMark x1="50350" y1="47559" x2="51519" y2="47656"/>
                        <a14:backgroundMark x1="54439" y1="47559" x2="54439" y2="47559"/>
                        <a14:backgroundMark x1="57243" y1="47852" x2="57243" y2="47852"/>
                        <a14:backgroundMark x1="58411" y1="48145" x2="58879" y2="48340"/>
                        <a14:backgroundMark x1="60631" y1="48633" x2="61215" y2="48828"/>
                        <a14:backgroundMark x1="63785" y1="49512" x2="63785" y2="49512"/>
                        <a14:backgroundMark x1="63902" y1="49512" x2="63902" y2="49512"/>
                        <a14:backgroundMark x1="65771" y1="49512" x2="65771" y2="49512"/>
                        <a14:backgroundMark x1="66238" y1="49805" x2="66939" y2="50293"/>
                        <a14:backgroundMark x1="68107" y1="50977" x2="68107" y2="50977"/>
                        <a14:backgroundMark x1="68341" y1="51563" x2="68341" y2="51563"/>
                        <a14:backgroundMark x1="69276" y1="54297" x2="69509" y2="56348"/>
                        <a14:backgroundMark x1="70210" y1="59277" x2="70210" y2="59668"/>
                        <a14:backgroundMark x1="70561" y1="62305" x2="70561" y2="62305"/>
                        <a14:backgroundMark x1="70678" y1="62500" x2="70678" y2="62500"/>
                        <a14:backgroundMark x1="70327" y1="63672" x2="70327" y2="63672"/>
                        <a14:backgroundMark x1="70561" y1="64648" x2="70561" y2="64648"/>
                        <a14:backgroundMark x1="70678" y1="64844" x2="70678" y2="64844"/>
                        <a14:backgroundMark x1="70911" y1="65039" x2="70911" y2="65039"/>
                        <a14:backgroundMark x1="70911" y1="65039" x2="70911" y2="65039"/>
                        <a14:backgroundMark x1="70911" y1="65039" x2="70911" y2="65039"/>
                        <a14:backgroundMark x1="70911" y1="65137" x2="70911" y2="65137"/>
                        <a14:backgroundMark x1="70911" y1="65332" x2="70911" y2="65332"/>
                        <a14:backgroundMark x1="70911" y1="65332" x2="70911" y2="65332"/>
                        <a14:backgroundMark x1="70911" y1="65332" x2="70911"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0911" y1="66016" x2="70911" y2="66016"/>
                        <a14:backgroundMark x1="70678" y1="66113" x2="70678" y2="66113"/>
                        <a14:backgroundMark x1="70678" y1="66113" x2="70678" y2="66113"/>
                        <a14:backgroundMark x1="72313" y1="61426" x2="72313" y2="61426"/>
                        <a14:backgroundMark x1="73014" y1="60059" x2="73014" y2="59473"/>
                        <a14:backgroundMark x1="73949" y1="57031" x2="74182" y2="56250"/>
                        <a14:backgroundMark x1="74533" y1="54883" x2="74533" y2="54004"/>
                        <a14:backgroundMark x1="73832" y1="52344" x2="73832" y2="52344"/>
                        <a14:backgroundMark x1="73014" y1="50684" x2="72664" y2="50293"/>
                        <a14:backgroundMark x1="71495" y1="48535" x2="71028" y2="48242"/>
                        <a14:backgroundMark x1="69393" y1="46484" x2="69393" y2="46484"/>
                        <a14:backgroundMark x1="64252" y1="36426" x2="63668" y2="35449"/>
                        <a14:backgroundMark x1="60514" y1="29785" x2="60397" y2="29297"/>
                        <a14:backgroundMark x1="59229" y1="24609" x2="58995" y2="23926"/>
                        <a14:backgroundMark x1="58879" y1="18945" x2="58879" y2="18945"/>
                        <a14:backgroundMark x1="58645" y1="14160" x2="58645" y2="14160"/>
                        <a14:backgroundMark x1="62033" y1="11133" x2="62033" y2="11133"/>
                        <a14:backgroundMark x1="63668" y1="9375" x2="63668" y2="9375"/>
                        <a14:backgroundMark x1="65654" y1="8008" x2="65654" y2="8008"/>
                        <a14:backgroundMark x1="66589" y1="7715" x2="66589" y2="7715"/>
                        <a14:backgroundMark x1="87500" y1="18945" x2="87500" y2="18945"/>
                        <a14:backgroundMark x1="87266" y1="35352" x2="87266" y2="35352"/>
                        <a14:backgroundMark x1="89486" y1="40234" x2="89486" y2="40234"/>
                        <a14:backgroundMark x1="90654" y1="47656" x2="90771" y2="48145"/>
                        <a14:backgroundMark x1="90888" y1="58398" x2="90888" y2="58398"/>
                        <a14:backgroundMark x1="90070" y1="63086" x2="90070" y2="63086"/>
                        <a14:backgroundMark x1="89603" y1="67676" x2="89603" y2="67676"/>
                        <a14:backgroundMark x1="89252" y1="72070" x2="89252" y2="72070"/>
                        <a14:backgroundMark x1="89252" y1="74609" x2="89252" y2="74609"/>
                        <a14:backgroundMark x1="89136" y1="78320" x2="89252" y2="78809"/>
                        <a14:backgroundMark x1="89252" y1="79883" x2="89252" y2="79883"/>
                        <a14:backgroundMark x1="89136" y1="80176" x2="89136" y2="80176"/>
                        <a14:backgroundMark x1="89136" y1="81250" x2="89136" y2="81250"/>
                        <a14:backgroundMark x1="89136" y1="81250" x2="89136" y2="81250"/>
                        <a14:backgroundMark x1="86799" y1="28027" x2="86799" y2="28027"/>
                        <a14:backgroundMark x1="87617" y1="14453" x2="87617" y2="14453"/>
                        <a14:backgroundMark x1="87266" y1="11230" x2="87266" y2="11230"/>
                        <a14:backgroundMark x1="77103" y1="6836" x2="77103" y2="6836"/>
                        <a14:backgroundMark x1="74299" y1="7031" x2="74299" y2="7031"/>
                        <a14:backgroundMark x1="70327" y1="6348" x2="70327" y2="6348"/>
                        <a14:backgroundMark x1="71495" y1="6836" x2="71495" y2="6836"/>
                        <a14:backgroundMark x1="77336" y1="7324" x2="77336" y2="7324"/>
                        <a14:backgroundMark x1="82827" y1="6738" x2="82827" y2="6738"/>
                        <a14:backgroundMark x1="85514" y1="6738" x2="85514" y2="6738"/>
                        <a14:backgroundMark x1="80374" y1="6445" x2="80374" y2="6445"/>
                        <a14:backgroundMark x1="86449" y1="6738" x2="86449" y2="6738"/>
                        <a14:backgroundMark x1="90654" y1="7422" x2="90654" y2="7422"/>
                        <a14:backgroundMark x1="92290" y1="12402" x2="92290" y2="12402"/>
                        <a14:backgroundMark x1="91589" y1="16309" x2="91589" y2="16309"/>
                        <a14:backgroundMark x1="62150" y1="24316" x2="62150" y2="24316"/>
                        <a14:backgroundMark x1="55374" y1="20117" x2="55374" y2="20117"/>
                        <a14:backgroundMark x1="86332" y1="26758" x2="86332" y2="26758"/>
                        <a14:backgroundMark x1="87967" y1="34961" x2="87967" y2="34961"/>
                        <a14:backgroundMark x1="89603" y1="29785" x2="89603" y2="29785"/>
                        <a14:backgroundMark x1="88668" y1="25195" x2="88668" y2="25195"/>
                        <a14:backgroundMark x1="89136" y1="22559" x2="89136" y2="22559"/>
                        <a14:backgroundMark x1="89953" y1="20117" x2="89953" y2="20117"/>
                        <a14:backgroundMark x1="90070" y1="17090" x2="90070" y2="17090"/>
                        <a14:backgroundMark x1="89953" y1="14844" x2="89953" y2="14844"/>
                        <a14:backgroundMark x1="88668" y1="34180" x2="88435" y2="35449"/>
                        <a14:backgroundMark x1="87850" y1="44238" x2="87850" y2="50195"/>
                        <a14:backgroundMark x1="88902" y1="54199" x2="89252" y2="57031"/>
                        <a14:backgroundMark x1="90070" y1="60254" x2="90421" y2="63379"/>
                        <a14:backgroundMark x1="90421" y1="66504" x2="90654" y2="69922"/>
                        <a14:backgroundMark x1="90654" y1="72754" x2="90654" y2="75098"/>
                        <a14:backgroundMark x1="90654" y1="76660" x2="90421" y2="77832"/>
                        <a14:backgroundMark x1="90304" y1="78516" x2="90304" y2="78516"/>
                        <a14:backgroundMark x1="89720" y1="80371" x2="89720" y2="80371"/>
                        <a14:backgroundMark x1="89720" y1="80664" x2="89720" y2="80664"/>
                        <a14:backgroundMark x1="89720" y1="80664" x2="89720" y2="80664"/>
                        <a14:backgroundMark x1="89486" y1="81055" x2="89486" y2="81055"/>
                        <a14:backgroundMark x1="89486" y1="81055" x2="89486" y2="81055"/>
                        <a14:backgroundMark x1="89252" y1="82227" x2="89252" y2="82227"/>
                        <a14:backgroundMark x1="89252" y1="82617" x2="89252" y2="82617"/>
                        <a14:backgroundMark x1="70561" y1="80859" x2="70561" y2="80859"/>
                        <a14:backgroundMark x1="70561" y1="80859" x2="70561" y2="80859"/>
                        <a14:backgroundMark x1="70561" y1="80566" x2="70561" y2="80566"/>
                        <a14:backgroundMark x1="70911" y1="75293" x2="70911" y2="75293"/>
                        <a14:backgroundMark x1="71379" y1="74121" x2="71379" y2="74121"/>
                        <a14:backgroundMark x1="72196" y1="73145" x2="72196" y2="73145"/>
                        <a14:backgroundMark x1="72897" y1="71875" x2="72897" y2="71875"/>
                        <a14:backgroundMark x1="73364" y1="71777" x2="73364" y2="71777"/>
                        <a14:backgroundMark x1="73481" y1="74805" x2="73715" y2="75488"/>
                        <a14:backgroundMark x1="73715" y1="76660" x2="73715" y2="77637"/>
                        <a14:backgroundMark x1="73715" y1="78809" x2="73715" y2="79297"/>
                        <a14:backgroundMark x1="73715" y1="79688" x2="73715" y2="80176"/>
                        <a14:backgroundMark x1="73715" y1="81934" x2="73715" y2="81934"/>
                        <a14:backgroundMark x1="68692" y1="78516" x2="68692" y2="78516"/>
                        <a14:backgroundMark x1="68107" y1="75586" x2="68107" y2="75586"/>
                        <a14:backgroundMark x1="68575" y1="72461" x2="68575" y2="72461"/>
                        <a14:backgroundMark x1="15304" y1="15430" x2="15304" y2="15430"/>
                        <a14:backgroundMark x1="15304" y1="17773" x2="15304" y2="17773"/>
                        <a14:backgroundMark x1="15421" y1="61719" x2="15421" y2="61719"/>
                        <a14:backgroundMark x1="64603" y1="85547" x2="64603" y2="85547"/>
                        <a14:backgroundMark x1="64252" y1="85254" x2="64252" y2="85254"/>
                        <a14:backgroundMark x1="61682" y1="85742" x2="61682" y2="85742"/>
                        <a14:backgroundMark x1="61215" y1="85645" x2="61215" y2="85645"/>
                        <a14:backgroundMark x1="60631" y1="85352" x2="60631" y2="85352"/>
                        <a14:backgroundMark x1="59813" y1="84961" x2="59813" y2="84961"/>
                        <a14:backgroundMark x1="59346" y1="85254" x2="59346" y2="85254"/>
                        <a14:backgroundMark x1="58645" y1="85547" x2="58645" y2="85547"/>
                        <a14:backgroundMark x1="70911" y1="85352" x2="70911" y2="85352"/>
                        <a14:backgroundMark x1="73715" y1="85059" x2="73715" y2="85059"/>
                        <a14:backgroundMark x1="76168" y1="85254" x2="76168" y2="85254"/>
                        <a14:backgroundMark x1="77453" y1="85352" x2="77453" y2="85352"/>
                        <a14:backgroundMark x1="85514" y1="85645" x2="85514" y2="85645"/>
                        <a14:backgroundMark x1="87150" y1="85352" x2="87150" y2="85352"/>
                        <a14:backgroundMark x1="87967" y1="85059" x2="87967" y2="85059"/>
                        <a14:backgroundMark x1="83411" y1="85254" x2="83411" y2="85254"/>
                        <a14:backgroundMark x1="77804" y1="85059" x2="77804" y2="85059"/>
                        <a14:backgroundMark x1="58645" y1="85254" x2="58645" y2="85254"/>
                        <a14:backgroundMark x1="58294" y1="85059" x2="58294" y2="85059"/>
                      </a14:backgroundRemoval>
                    </a14:imgEffect>
                  </a14:imgLayer>
                </a14:imgProps>
              </a:ext>
              <a:ext uri="{28A0092B-C50C-407E-A947-70E740481C1C}">
                <a14:useLocalDpi xmlns:a14="http://schemas.microsoft.com/office/drawing/2010/main" val="0"/>
              </a:ext>
            </a:extLst>
          </a:blip>
          <a:stretch>
            <a:fillRect/>
          </a:stretch>
        </p:blipFill>
        <p:spPr>
          <a:xfrm>
            <a:off x="6096000" y="-122549"/>
            <a:ext cx="5732859" cy="6858000"/>
          </a:xfrm>
          <a:prstGeom prst="rect">
            <a:avLst/>
          </a:prstGeom>
        </p:spPr>
      </p:pic>
      <p:grpSp>
        <p:nvGrpSpPr>
          <p:cNvPr id="10" name="组合 9"/>
          <p:cNvGrpSpPr/>
          <p:nvPr/>
        </p:nvGrpSpPr>
        <p:grpSpPr>
          <a:xfrm>
            <a:off x="847800" y="2612887"/>
            <a:ext cx="4778266" cy="461666"/>
            <a:chOff x="6575500" y="5330687"/>
            <a:chExt cx="4778266" cy="461666"/>
          </a:xfrm>
        </p:grpSpPr>
        <p:sp>
          <p:nvSpPr>
            <p:cNvPr id="12" name="文本框 11"/>
            <p:cNvSpPr txBox="1"/>
            <p:nvPr/>
          </p:nvSpPr>
          <p:spPr>
            <a:xfrm>
              <a:off x="6985262" y="5330688"/>
              <a:ext cx="4368504" cy="461665"/>
            </a:xfrm>
            <a:prstGeom prst="rect">
              <a:avLst/>
            </a:prstGeom>
            <a:noFill/>
          </p:spPr>
          <p:txBody>
            <a:bodyPr wrap="none" rtlCol="0">
              <a:spAutoFit/>
            </a:bodyPr>
            <a:lstStyle/>
            <a:p>
              <a:r>
                <a:rPr lang="zh-CN" altLang="en-US" sz="2400" dirty="0">
                  <a:solidFill>
                    <a:schemeClr val="bg1"/>
                  </a:solidFill>
                </a:rPr>
                <a:t>第四部分  影响牙齿健康的因素</a:t>
              </a:r>
            </a:p>
          </p:txBody>
        </p:sp>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l="64326" t="58311" r="21928" b="18459"/>
            <a:stretch/>
          </p:blipFill>
          <p:spPr>
            <a:xfrm>
              <a:off x="6575500" y="5330687"/>
              <a:ext cx="409762" cy="461665"/>
            </a:xfrm>
            <a:prstGeom prst="rect">
              <a:avLst/>
            </a:prstGeom>
          </p:spPr>
        </p:pic>
      </p:grpSp>
    </p:spTree>
    <p:extLst>
      <p:ext uri="{BB962C8B-B14F-4D97-AF65-F5344CB8AC3E}">
        <p14:creationId xmlns:p14="http://schemas.microsoft.com/office/powerpoint/2010/main" val="2789117383"/>
      </p:ext>
    </p:extLst>
  </p:cSld>
  <p:clrMapOvr>
    <a:masterClrMapping/>
  </p:clrMapOvr>
  <mc:AlternateContent xmlns:mc="http://schemas.openxmlformats.org/markup-compatibility/2006" xmlns:p14="http://schemas.microsoft.com/office/powerpoint/2010/main">
    <mc:Choice Requires="p14">
      <p:transition spd="slow" p14:dur="1500" advTm="8000">
        <p:random/>
      </p:transition>
    </mc:Choice>
    <mc:Fallback xmlns="">
      <p:transition spd="slow"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p:stCondLst>
                              <p:cond delay="1000"/>
                            </p:stCondLst>
                            <p:childTnLst>
                              <p:par>
                                <p:cTn id="16" presetID="25"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11452"/>
            <a:ext cx="1016000" cy="1246548"/>
          </a:xfrm>
          <a:prstGeom prst="rect">
            <a:avLst/>
          </a:prstGeom>
        </p:spPr>
      </p:pic>
      <p:pic>
        <p:nvPicPr>
          <p:cNvPr id="3" name="图片 2"/>
          <p:cNvPicPr>
            <a:picLocks noChangeAspect="1"/>
          </p:cNvPicPr>
          <p:nvPr/>
        </p:nvPicPr>
        <p:blipFill>
          <a:blip r:embed="rId4" cstate="print">
            <a:extLst>
              <a:ext uri="{BEBA8EAE-BF5A-486C-A8C5-ECC9F3942E4B}">
                <a14:imgProps xmlns:a14="http://schemas.microsoft.com/office/drawing/2010/main">
                  <a14:imgLayer r:embed="rId5">
                    <a14:imgEffect>
                      <a14:backgroundRemoval t="3613" b="95313" l="0" r="96145">
                        <a14:foregroundMark x1="23481" y1="14063" x2="23481" y2="14063"/>
                        <a14:foregroundMark x1="25935" y1="26270" x2="25935" y2="26270"/>
                        <a14:foregroundMark x1="49766" y1="14551" x2="49766" y2="14551"/>
                        <a14:foregroundMark x1="50467" y1="12891" x2="50467" y2="12891"/>
                        <a14:foregroundMark x1="50467" y1="12500" x2="50467" y2="12500"/>
                        <a14:foregroundMark x1="50935" y1="12500" x2="50935" y2="12500"/>
                        <a14:foregroundMark x1="51519" y1="12891" x2="51519" y2="12891"/>
                        <a14:foregroundMark x1="48364" y1="12402" x2="48364" y2="12402"/>
                        <a14:foregroundMark x1="47547" y1="13574" x2="47547" y2="13574"/>
                        <a14:foregroundMark x1="47547" y1="14551" x2="47547" y2="14551"/>
                        <a14:foregroundMark x1="25000" y1="46094" x2="25000" y2="46094"/>
                        <a14:foregroundMark x1="56425" y1="39746" x2="56425" y2="39746"/>
                        <a14:foregroundMark x1="85047" y1="55371" x2="85047" y2="55371"/>
                        <a14:foregroundMark x1="72196" y1="58301" x2="72196" y2="58301"/>
                        <a14:foregroundMark x1="52453" y1="45117" x2="52453" y2="45117"/>
                        <a14:foregroundMark x1="59696" y1="44629" x2="59696" y2="44629"/>
                        <a14:foregroundMark x1="42056" y1="29395" x2="42056" y2="29395"/>
                        <a14:foregroundMark x1="53388" y1="19824" x2="53388" y2="19824"/>
                        <a14:foregroundMark x1="21028" y1="9375" x2="21028" y2="9375"/>
                        <a14:foregroundMark x1="21846" y1="31348" x2="21846" y2="31348"/>
                        <a14:foregroundMark x1="30374" y1="42383" x2="30374" y2="42383"/>
                        <a14:foregroundMark x1="88785" y1="21582" x2="88785" y2="21582"/>
                        <a14:foregroundMark x1="60981" y1="9082" x2="60981" y2="9082"/>
                        <a14:foregroundMark x1="73715" y1="18945" x2="73715" y2="18945"/>
                        <a14:foregroundMark x1="75000" y1="67383" x2="75000" y2="67383"/>
                        <a14:backgroundMark x1="33061" y1="16211" x2="33061" y2="16211"/>
                        <a14:backgroundMark x1="31542" y1="24219" x2="31542" y2="24219"/>
                        <a14:backgroundMark x1="36449" y1="22949" x2="36449" y2="22949"/>
                        <a14:backgroundMark x1="39136" y1="17188" x2="39136" y2="17188"/>
                        <a14:backgroundMark x1="34813" y1="15918" x2="34813" y2="15918"/>
                        <a14:backgroundMark x1="32360" y1="16797" x2="32360" y2="16797"/>
                        <a14:backgroundMark x1="32360" y1="20605" x2="32360" y2="20605"/>
                        <a14:backgroundMark x1="31776" y1="23828" x2="31776" y2="23828"/>
                        <a14:backgroundMark x1="31893" y1="22852" x2="31893" y2="22852"/>
                        <a14:backgroundMark x1="31893" y1="21973" x2="31893" y2="21973"/>
                        <a14:backgroundMark x1="32593" y1="20215" x2="32593" y2="20215"/>
                        <a14:backgroundMark x1="32243" y1="17578" x2="32243" y2="17578"/>
                        <a14:backgroundMark x1="32243" y1="17578" x2="32243" y2="17578"/>
                        <a14:backgroundMark x1="32243" y1="17480" x2="32243" y2="17480"/>
                        <a14:backgroundMark x1="32243" y1="18457" x2="32243" y2="18457"/>
                        <a14:backgroundMark x1="32243" y1="19629" x2="32243" y2="19629"/>
                        <a14:backgroundMark x1="32243" y1="20215" x2="32243" y2="20215"/>
                        <a14:backgroundMark x1="32243" y1="19336" x2="32243" y2="19336"/>
                        <a14:backgroundMark x1="32710" y1="18555" x2="32710" y2="18555"/>
                        <a14:backgroundMark x1="35631" y1="17188" x2="35631" y2="17188"/>
                        <a14:backgroundMark x1="37033" y1="16797" x2="37033" y2="16797"/>
                        <a14:backgroundMark x1="37033" y1="16602" x2="37033" y2="16602"/>
                        <a14:backgroundMark x1="36332" y1="16211" x2="36332" y2="16211"/>
                        <a14:backgroundMark x1="37500" y1="16602" x2="38201" y2="17090"/>
                        <a14:backgroundMark x1="39136" y1="17578" x2="39136" y2="17578"/>
                        <a14:backgroundMark x1="39603" y1="18848" x2="39603" y2="18848"/>
                        <a14:backgroundMark x1="39019" y1="20313" x2="38318" y2="21484"/>
                        <a14:backgroundMark x1="37850" y1="22852" x2="37500" y2="23633"/>
                        <a14:backgroundMark x1="39953" y1="18652" x2="39953" y2="18652"/>
                        <a14:backgroundMark x1="38201" y1="21191" x2="37850" y2="21875"/>
                        <a14:backgroundMark x1="36799" y1="23047" x2="36215" y2="24219"/>
                        <a14:backgroundMark x1="36215" y1="24512" x2="35981" y2="24902"/>
                        <a14:backgroundMark x1="22547" y1="9473" x2="22547" y2="9473"/>
                        <a14:backgroundMark x1="21495" y1="10547" x2="21495" y2="10547"/>
                        <a14:backgroundMark x1="20561" y1="11035" x2="20561" y2="11035"/>
                        <a14:backgroundMark x1="18925" y1="11035" x2="18925" y2="11035"/>
                        <a14:backgroundMark x1="17056" y1="11035" x2="17056" y2="11035"/>
                        <a14:backgroundMark x1="16472" y1="11035" x2="16472" y2="11035"/>
                        <a14:backgroundMark x1="17874" y1="11035" x2="17874" y2="11035"/>
                        <a14:backgroundMark x1="19393" y1="11719" x2="19393" y2="11719"/>
                        <a14:backgroundMark x1="20327" y1="12891" x2="20911" y2="14063"/>
                        <a14:backgroundMark x1="21262" y1="16211" x2="21379" y2="17285"/>
                        <a14:backgroundMark x1="21379" y1="19531" x2="21262" y2="21191"/>
                        <a14:backgroundMark x1="20911" y1="22266" x2="20911" y2="22266"/>
                        <a14:backgroundMark x1="20911" y1="22363" x2="20911" y2="22363"/>
                        <a14:backgroundMark x1="20561" y1="22363" x2="20093" y2="22949"/>
                        <a14:backgroundMark x1="19042" y1="24609" x2="19042" y2="25195"/>
                        <a14:backgroundMark x1="19042" y1="26367" x2="18925" y2="27246"/>
                        <a14:backgroundMark x1="18692" y1="28223" x2="18692" y2="29395"/>
                        <a14:backgroundMark x1="18458" y1="30762" x2="18458" y2="32129"/>
                        <a14:backgroundMark x1="18458" y1="33496" x2="18575" y2="34375"/>
                        <a14:backgroundMark x1="19276" y1="36133" x2="19509" y2="37402"/>
                        <a14:backgroundMark x1="19509" y1="37891" x2="19509" y2="38477"/>
                        <a14:backgroundMark x1="19509" y1="39160" x2="19276" y2="40430"/>
                        <a14:backgroundMark x1="19042" y1="41504" x2="19042" y2="42578"/>
                        <a14:backgroundMark x1="19042" y1="43848" x2="19042" y2="44629"/>
                        <a14:backgroundMark x1="19042" y1="44824" x2="19042" y2="45215"/>
                        <a14:backgroundMark x1="19042" y1="46289" x2="19042" y2="47461"/>
                        <a14:backgroundMark x1="19042" y1="48828" x2="19042" y2="48828"/>
                        <a14:backgroundMark x1="19042" y1="49512" x2="19042" y2="49512"/>
                        <a14:backgroundMark x1="19042" y1="51953" x2="19042" y2="51953"/>
                        <a14:backgroundMark x1="18575" y1="53711" x2="18575" y2="53711"/>
                        <a14:backgroundMark x1="18107" y1="55566" x2="18107" y2="55957"/>
                        <a14:backgroundMark x1="17874" y1="57227" x2="17757" y2="58301"/>
                        <a14:backgroundMark x1="17407" y1="59668" x2="17407" y2="59668"/>
                        <a14:backgroundMark x1="17407" y1="60449" x2="17407" y2="60449"/>
                        <a14:backgroundMark x1="17407" y1="61328" x2="17407" y2="61328"/>
                        <a14:backgroundMark x1="17290" y1="61719" x2="17290" y2="61719"/>
                        <a14:backgroundMark x1="17757" y1="62012" x2="17757" y2="62012"/>
                        <a14:backgroundMark x1="26636" y1="49609" x2="26636" y2="49609"/>
                        <a14:backgroundMark x1="31542" y1="47559" x2="31542" y2="47559"/>
                        <a14:backgroundMark x1="37500" y1="43750" x2="37500" y2="43750"/>
                        <a14:backgroundMark x1="33762" y1="47168" x2="34229" y2="47266"/>
                        <a14:backgroundMark x1="36332" y1="47852" x2="37033" y2="48145"/>
                        <a14:backgroundMark x1="38201" y1="48633" x2="38668" y2="48926"/>
                        <a14:backgroundMark x1="39953" y1="49219" x2="40421" y2="49512"/>
                        <a14:backgroundMark x1="41121" y1="49805" x2="41706" y2="50195"/>
                        <a14:backgroundMark x1="42056" y1="50195" x2="42056" y2="50195"/>
                        <a14:backgroundMark x1="40421" y1="49316" x2="40421" y2="49316"/>
                        <a14:backgroundMark x1="34579" y1="48535" x2="34579" y2="48535"/>
                        <a14:backgroundMark x1="29089" y1="47656" x2="29089" y2="47656"/>
                        <a14:backgroundMark x1="27103" y1="42383" x2="27103" y2="42383"/>
                        <a14:backgroundMark x1="24533" y1="39746" x2="24533" y2="39746"/>
                        <a14:backgroundMark x1="23131" y1="37500" x2="23131" y2="37500"/>
                        <a14:backgroundMark x1="23481" y1="35059" x2="23481" y2="35059"/>
                        <a14:backgroundMark x1="26986" y1="33301" x2="26986" y2="33301"/>
                        <a14:backgroundMark x1="30724" y1="31445" x2="30724" y2="31445"/>
                        <a14:backgroundMark x1="31425" y1="30957" x2="31425" y2="30957"/>
                        <a14:backgroundMark x1="33762" y1="28711" x2="33762" y2="28711"/>
                        <a14:backgroundMark x1="33411" y1="25586" x2="33178" y2="25195"/>
                        <a14:backgroundMark x1="29089" y1="19238" x2="29089" y2="19238"/>
                        <a14:backgroundMark x1="28621" y1="15430" x2="28621" y2="15430"/>
                        <a14:backgroundMark x1="30374" y1="11914" x2="30374" y2="11914"/>
                        <a14:backgroundMark x1="35514" y1="10352" x2="35514" y2="10352"/>
                        <a14:backgroundMark x1="39603" y1="9375" x2="39603" y2="9375"/>
                        <a14:backgroundMark x1="43692" y1="19336" x2="43692" y2="19336"/>
                        <a14:backgroundMark x1="48131" y1="23047" x2="48131" y2="23047"/>
                        <a14:backgroundMark x1="49299" y1="24902" x2="49650" y2="25391"/>
                        <a14:backgroundMark x1="49650" y1="26758" x2="49650" y2="26758"/>
                        <a14:backgroundMark x1="48832" y1="25684" x2="48014" y2="24707"/>
                        <a14:backgroundMark x1="45678" y1="22656" x2="44393" y2="21875"/>
                        <a14:backgroundMark x1="41238" y1="20313" x2="41238" y2="20313"/>
                        <a14:backgroundMark x1="41121" y1="20215" x2="41121" y2="20215"/>
                        <a14:backgroundMark x1="41706" y1="20215" x2="41706" y2="20215"/>
                        <a14:backgroundMark x1="42407" y1="20215" x2="41939" y2="19141"/>
                        <a14:backgroundMark x1="41939" y1="18848" x2="41939" y2="18848"/>
                        <a14:backgroundMark x1="42290" y1="19141" x2="45327" y2="21875"/>
                        <a14:backgroundMark x1="47897" y1="25000" x2="48131" y2="26758"/>
                        <a14:backgroundMark x1="48131" y1="28223" x2="48131" y2="29297"/>
                        <a14:backgroundMark x1="48131" y1="31250" x2="48131" y2="33008"/>
                        <a14:backgroundMark x1="48131" y1="33789" x2="48014" y2="35645"/>
                        <a14:backgroundMark x1="47897" y1="36133" x2="47897" y2="36133"/>
                        <a14:backgroundMark x1="47664" y1="36523" x2="47664" y2="36523"/>
                        <a14:backgroundMark x1="47664" y1="37207" x2="47664" y2="38477"/>
                        <a14:backgroundMark x1="48014" y1="40723" x2="48014" y2="41602"/>
                        <a14:backgroundMark x1="47664" y1="42480" x2="47079" y2="43457"/>
                        <a14:backgroundMark x1="46729" y1="44531" x2="46495" y2="46582"/>
                        <a14:backgroundMark x1="46729" y1="47266" x2="46729" y2="47266"/>
                        <a14:backgroundMark x1="50350" y1="47559" x2="51519" y2="47656"/>
                        <a14:backgroundMark x1="54439" y1="47559" x2="54439" y2="47559"/>
                        <a14:backgroundMark x1="57243" y1="47852" x2="57243" y2="47852"/>
                        <a14:backgroundMark x1="58411" y1="48145" x2="58879" y2="48340"/>
                        <a14:backgroundMark x1="60631" y1="48633" x2="61215" y2="48828"/>
                        <a14:backgroundMark x1="63785" y1="49512" x2="63785" y2="49512"/>
                        <a14:backgroundMark x1="63902" y1="49512" x2="63902" y2="49512"/>
                        <a14:backgroundMark x1="65771" y1="49512" x2="65771" y2="49512"/>
                        <a14:backgroundMark x1="66238" y1="49805" x2="66939" y2="50293"/>
                        <a14:backgroundMark x1="68107" y1="50977" x2="68107" y2="50977"/>
                        <a14:backgroundMark x1="68341" y1="51563" x2="68341" y2="51563"/>
                        <a14:backgroundMark x1="69276" y1="54297" x2="69509" y2="56348"/>
                        <a14:backgroundMark x1="70210" y1="59277" x2="70210" y2="59668"/>
                        <a14:backgroundMark x1="70561" y1="62305" x2="70561" y2="62305"/>
                        <a14:backgroundMark x1="70678" y1="62500" x2="70678" y2="62500"/>
                        <a14:backgroundMark x1="70327" y1="63672" x2="70327" y2="63672"/>
                        <a14:backgroundMark x1="70561" y1="64648" x2="70561" y2="64648"/>
                        <a14:backgroundMark x1="70678" y1="64844" x2="70678" y2="64844"/>
                        <a14:backgroundMark x1="70911" y1="65039" x2="70911" y2="65039"/>
                        <a14:backgroundMark x1="70911" y1="65039" x2="70911" y2="65039"/>
                        <a14:backgroundMark x1="70911" y1="65039" x2="70911" y2="65039"/>
                        <a14:backgroundMark x1="70911" y1="65137" x2="70911" y2="65137"/>
                        <a14:backgroundMark x1="70911" y1="65332" x2="70911" y2="65332"/>
                        <a14:backgroundMark x1="70911" y1="65332" x2="70911" y2="65332"/>
                        <a14:backgroundMark x1="70911" y1="65332" x2="70911"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0911" y1="66016" x2="70911" y2="66016"/>
                        <a14:backgroundMark x1="70678" y1="66113" x2="70678" y2="66113"/>
                        <a14:backgroundMark x1="70678" y1="66113" x2="70678" y2="66113"/>
                        <a14:backgroundMark x1="72313" y1="61426" x2="72313" y2="61426"/>
                        <a14:backgroundMark x1="73014" y1="60059" x2="73014" y2="59473"/>
                        <a14:backgroundMark x1="73949" y1="57031" x2="74182" y2="56250"/>
                        <a14:backgroundMark x1="74533" y1="54883" x2="74533" y2="54004"/>
                        <a14:backgroundMark x1="73832" y1="52344" x2="73832" y2="52344"/>
                        <a14:backgroundMark x1="73014" y1="50684" x2="72664" y2="50293"/>
                        <a14:backgroundMark x1="71495" y1="48535" x2="71028" y2="48242"/>
                        <a14:backgroundMark x1="69393" y1="46484" x2="69393" y2="46484"/>
                        <a14:backgroundMark x1="64252" y1="36426" x2="63668" y2="35449"/>
                        <a14:backgroundMark x1="60514" y1="29785" x2="60397" y2="29297"/>
                        <a14:backgroundMark x1="59229" y1="24609" x2="58995" y2="23926"/>
                        <a14:backgroundMark x1="58879" y1="18945" x2="58879" y2="18945"/>
                        <a14:backgroundMark x1="58645" y1="14160" x2="58645" y2="14160"/>
                        <a14:backgroundMark x1="62033" y1="11133" x2="62033" y2="11133"/>
                        <a14:backgroundMark x1="63668" y1="9375" x2="63668" y2="9375"/>
                        <a14:backgroundMark x1="65654" y1="8008" x2="65654" y2="8008"/>
                        <a14:backgroundMark x1="66589" y1="7715" x2="66589" y2="7715"/>
                        <a14:backgroundMark x1="87500" y1="18945" x2="87500" y2="18945"/>
                        <a14:backgroundMark x1="87266" y1="35352" x2="87266" y2="35352"/>
                        <a14:backgroundMark x1="89486" y1="40234" x2="89486" y2="40234"/>
                        <a14:backgroundMark x1="90654" y1="47656" x2="90771" y2="48145"/>
                        <a14:backgroundMark x1="90888" y1="58398" x2="90888" y2="58398"/>
                        <a14:backgroundMark x1="90070" y1="63086" x2="90070" y2="63086"/>
                        <a14:backgroundMark x1="89603" y1="67676" x2="89603" y2="67676"/>
                        <a14:backgroundMark x1="89252" y1="72070" x2="89252" y2="72070"/>
                        <a14:backgroundMark x1="89252" y1="74609" x2="89252" y2="74609"/>
                        <a14:backgroundMark x1="89136" y1="78320" x2="89252" y2="78809"/>
                        <a14:backgroundMark x1="89252" y1="79883" x2="89252" y2="79883"/>
                        <a14:backgroundMark x1="89136" y1="80176" x2="89136" y2="80176"/>
                        <a14:backgroundMark x1="89136" y1="81250" x2="89136" y2="81250"/>
                        <a14:backgroundMark x1="89136" y1="81250" x2="89136" y2="81250"/>
                        <a14:backgroundMark x1="86799" y1="28027" x2="86799" y2="28027"/>
                        <a14:backgroundMark x1="87617" y1="14453" x2="87617" y2="14453"/>
                        <a14:backgroundMark x1="87266" y1="11230" x2="87266" y2="11230"/>
                        <a14:backgroundMark x1="77103" y1="6836" x2="77103" y2="6836"/>
                        <a14:backgroundMark x1="74299" y1="7031" x2="74299" y2="7031"/>
                        <a14:backgroundMark x1="70327" y1="6348" x2="70327" y2="6348"/>
                        <a14:backgroundMark x1="71495" y1="6836" x2="71495" y2="6836"/>
                        <a14:backgroundMark x1="77336" y1="7324" x2="77336" y2="7324"/>
                        <a14:backgroundMark x1="82827" y1="6738" x2="82827" y2="6738"/>
                        <a14:backgroundMark x1="85514" y1="6738" x2="85514" y2="6738"/>
                        <a14:backgroundMark x1="80374" y1="6445" x2="80374" y2="6445"/>
                        <a14:backgroundMark x1="86449" y1="6738" x2="86449" y2="6738"/>
                        <a14:backgroundMark x1="90654" y1="7422" x2="90654" y2="7422"/>
                        <a14:backgroundMark x1="92290" y1="12402" x2="92290" y2="12402"/>
                        <a14:backgroundMark x1="91589" y1="16309" x2="91589" y2="16309"/>
                        <a14:backgroundMark x1="62150" y1="24316" x2="62150" y2="24316"/>
                        <a14:backgroundMark x1="55374" y1="20117" x2="55374" y2="20117"/>
                        <a14:backgroundMark x1="86332" y1="26758" x2="86332" y2="26758"/>
                        <a14:backgroundMark x1="87967" y1="34961" x2="87967" y2="34961"/>
                        <a14:backgroundMark x1="89603" y1="29785" x2="89603" y2="29785"/>
                        <a14:backgroundMark x1="88668" y1="25195" x2="88668" y2="25195"/>
                        <a14:backgroundMark x1="89136" y1="22559" x2="89136" y2="22559"/>
                        <a14:backgroundMark x1="89953" y1="20117" x2="89953" y2="20117"/>
                        <a14:backgroundMark x1="90070" y1="17090" x2="90070" y2="17090"/>
                        <a14:backgroundMark x1="89953" y1="14844" x2="89953" y2="14844"/>
                        <a14:backgroundMark x1="88668" y1="34180" x2="88435" y2="35449"/>
                        <a14:backgroundMark x1="87850" y1="44238" x2="87850" y2="50195"/>
                        <a14:backgroundMark x1="88902" y1="54199" x2="89252" y2="57031"/>
                        <a14:backgroundMark x1="90070" y1="60254" x2="90421" y2="63379"/>
                        <a14:backgroundMark x1="90421" y1="66504" x2="90654" y2="69922"/>
                        <a14:backgroundMark x1="90654" y1="72754" x2="90654" y2="75098"/>
                        <a14:backgroundMark x1="90654" y1="76660" x2="90421" y2="77832"/>
                        <a14:backgroundMark x1="90304" y1="78516" x2="90304" y2="78516"/>
                        <a14:backgroundMark x1="89720" y1="80371" x2="89720" y2="80371"/>
                        <a14:backgroundMark x1="89720" y1="80664" x2="89720" y2="80664"/>
                        <a14:backgroundMark x1="89720" y1="80664" x2="89720" y2="80664"/>
                        <a14:backgroundMark x1="89486" y1="81055" x2="89486" y2="81055"/>
                        <a14:backgroundMark x1="89486" y1="81055" x2="89486" y2="81055"/>
                        <a14:backgroundMark x1="89252" y1="82227" x2="89252" y2="82227"/>
                        <a14:backgroundMark x1="89252" y1="82617" x2="89252" y2="82617"/>
                        <a14:backgroundMark x1="70561" y1="80859" x2="70561" y2="80859"/>
                        <a14:backgroundMark x1="70561" y1="80859" x2="70561" y2="80859"/>
                        <a14:backgroundMark x1="70561" y1="80566" x2="70561" y2="80566"/>
                        <a14:backgroundMark x1="70911" y1="75293" x2="70911" y2="75293"/>
                        <a14:backgroundMark x1="71379" y1="74121" x2="71379" y2="74121"/>
                        <a14:backgroundMark x1="72196" y1="73145" x2="72196" y2="73145"/>
                        <a14:backgroundMark x1="72897" y1="71875" x2="72897" y2="71875"/>
                        <a14:backgroundMark x1="73364" y1="71777" x2="73364" y2="71777"/>
                        <a14:backgroundMark x1="73481" y1="74805" x2="73715" y2="75488"/>
                        <a14:backgroundMark x1="73715" y1="76660" x2="73715" y2="77637"/>
                        <a14:backgroundMark x1="73715" y1="78809" x2="73715" y2="79297"/>
                        <a14:backgroundMark x1="73715" y1="79688" x2="73715" y2="80176"/>
                        <a14:backgroundMark x1="73715" y1="81934" x2="73715" y2="81934"/>
                        <a14:backgroundMark x1="68692" y1="78516" x2="68692" y2="78516"/>
                        <a14:backgroundMark x1="68107" y1="75586" x2="68107" y2="75586"/>
                        <a14:backgroundMark x1="68575" y1="72461" x2="68575" y2="72461"/>
                        <a14:backgroundMark x1="15304" y1="15430" x2="15304" y2="15430"/>
                        <a14:backgroundMark x1="15304" y1="17773" x2="15304" y2="17773"/>
                        <a14:backgroundMark x1="15421" y1="61719" x2="15421" y2="61719"/>
                        <a14:backgroundMark x1="64603" y1="85547" x2="64603" y2="85547"/>
                        <a14:backgroundMark x1="64252" y1="85254" x2="64252" y2="85254"/>
                        <a14:backgroundMark x1="61682" y1="85742" x2="61682" y2="85742"/>
                        <a14:backgroundMark x1="61215" y1="85645" x2="61215" y2="85645"/>
                        <a14:backgroundMark x1="60631" y1="85352" x2="60631" y2="85352"/>
                        <a14:backgroundMark x1="59813" y1="84961" x2="59813" y2="84961"/>
                        <a14:backgroundMark x1="59346" y1="85254" x2="59346" y2="85254"/>
                        <a14:backgroundMark x1="58645" y1="85547" x2="58645" y2="85547"/>
                        <a14:backgroundMark x1="70911" y1="85352" x2="70911" y2="85352"/>
                        <a14:backgroundMark x1="73715" y1="85059" x2="73715" y2="85059"/>
                        <a14:backgroundMark x1="76168" y1="85254" x2="76168" y2="85254"/>
                        <a14:backgroundMark x1="77453" y1="85352" x2="77453" y2="85352"/>
                        <a14:backgroundMark x1="85514" y1="85645" x2="85514" y2="85645"/>
                        <a14:backgroundMark x1="87150" y1="85352" x2="87150" y2="85352"/>
                        <a14:backgroundMark x1="87967" y1="85059" x2="87967" y2="85059"/>
                        <a14:backgroundMark x1="83411" y1="85254" x2="83411" y2="85254"/>
                        <a14:backgroundMark x1="77804" y1="85059" x2="77804" y2="85059"/>
                        <a14:backgroundMark x1="58645" y1="85254" x2="58645" y2="85254"/>
                        <a14:backgroundMark x1="58294" y1="85059" x2="58294" y2="85059"/>
                      </a14:backgroundRemoval>
                    </a14:imgEffect>
                  </a14:imgLayer>
                </a14:imgProps>
              </a:ext>
              <a:ext uri="{28A0092B-C50C-407E-A947-70E740481C1C}">
                <a14:useLocalDpi xmlns:a14="http://schemas.microsoft.com/office/drawing/2010/main" val="0"/>
              </a:ext>
            </a:extLst>
          </a:blip>
          <a:stretch>
            <a:fillRect/>
          </a:stretch>
        </p:blipFill>
        <p:spPr>
          <a:xfrm>
            <a:off x="10815241" y="5256317"/>
            <a:ext cx="1427559" cy="1707734"/>
          </a:xfrm>
          <a:prstGeom prst="rect">
            <a:avLst/>
          </a:prstGeom>
        </p:spPr>
      </p:pic>
      <p:grpSp>
        <p:nvGrpSpPr>
          <p:cNvPr id="4" name="组合 3"/>
          <p:cNvGrpSpPr/>
          <p:nvPr/>
        </p:nvGrpSpPr>
        <p:grpSpPr>
          <a:xfrm>
            <a:off x="212800" y="261924"/>
            <a:ext cx="3979970" cy="461665"/>
            <a:chOff x="6575500" y="3106724"/>
            <a:chExt cx="3979970" cy="461665"/>
          </a:xfrm>
        </p:grpSpPr>
        <p:sp>
          <p:nvSpPr>
            <p:cNvPr id="5" name="文本框 4"/>
            <p:cNvSpPr txBox="1"/>
            <p:nvPr/>
          </p:nvSpPr>
          <p:spPr>
            <a:xfrm>
              <a:off x="6985262" y="3106724"/>
              <a:ext cx="3570208" cy="461665"/>
            </a:xfrm>
            <a:prstGeom prst="rect">
              <a:avLst/>
            </a:prstGeom>
            <a:noFill/>
          </p:spPr>
          <p:txBody>
            <a:bodyPr wrap="none" rtlCol="0">
              <a:spAutoFit/>
            </a:bodyPr>
            <a:lstStyle/>
            <a:p>
              <a:r>
                <a:rPr lang="zh-CN" altLang="en-US" sz="2400" dirty="0">
                  <a:solidFill>
                    <a:schemeClr val="bg1"/>
                  </a:solidFill>
                </a:rPr>
                <a:t>影响牙齿健康的主要因素</a:t>
              </a:r>
            </a:p>
          </p:txBody>
        </p:sp>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64326" t="58311" r="21928" b="18459"/>
            <a:stretch/>
          </p:blipFill>
          <p:spPr>
            <a:xfrm>
              <a:off x="6575500" y="3106724"/>
              <a:ext cx="409762" cy="461665"/>
            </a:xfrm>
            <a:prstGeom prst="rect">
              <a:avLst/>
            </a:prstGeom>
          </p:spPr>
        </p:pic>
      </p:grpSp>
      <p:sp>
        <p:nvSpPr>
          <p:cNvPr id="9" name="Rectangle 3"/>
          <p:cNvSpPr>
            <a:spLocks noChangeArrowheads="1"/>
          </p:cNvSpPr>
          <p:nvPr/>
        </p:nvSpPr>
        <p:spPr bwMode="auto">
          <a:xfrm>
            <a:off x="1217613" y="643068"/>
            <a:ext cx="4219575" cy="936625"/>
          </a:xfrm>
          <a:prstGeom prst="rect">
            <a:avLst/>
          </a:prstGeom>
          <a:noFill/>
          <a:ln w="9525">
            <a:noFill/>
            <a:miter lim="800000"/>
            <a:headEnd/>
            <a:tailEnd/>
          </a:ln>
          <a:effectLst/>
        </p:spPr>
        <p:txBody>
          <a:bodyPr wrap="none" anchor="ctr"/>
          <a:lstStyle>
            <a:lvl1pPr eaLnBrk="0" hangingPunct="0">
              <a:defRPr sz="2400">
                <a:solidFill>
                  <a:srgbClr val="CC0000"/>
                </a:solidFill>
                <a:latin typeface="宋体" panose="02010600030101010101" pitchFamily="2" charset="-122"/>
                <a:ea typeface="宋体" panose="02010600030101010101" pitchFamily="2" charset="-122"/>
              </a:defRPr>
            </a:lvl1pPr>
            <a:lvl2pPr marL="742950" indent="-285750" eaLnBrk="0" hangingPunct="0">
              <a:defRPr sz="2400">
                <a:solidFill>
                  <a:srgbClr val="CC0000"/>
                </a:solidFill>
                <a:latin typeface="宋体" panose="02010600030101010101" pitchFamily="2" charset="-122"/>
                <a:ea typeface="宋体" panose="02010600030101010101" pitchFamily="2" charset="-122"/>
              </a:defRPr>
            </a:lvl2pPr>
            <a:lvl3pPr marL="1143000" indent="-228600" eaLnBrk="0" hangingPunct="0">
              <a:defRPr sz="2400">
                <a:solidFill>
                  <a:srgbClr val="CC0000"/>
                </a:solidFill>
                <a:latin typeface="宋体" panose="02010600030101010101" pitchFamily="2" charset="-122"/>
                <a:ea typeface="宋体" panose="02010600030101010101" pitchFamily="2" charset="-122"/>
              </a:defRPr>
            </a:lvl3pPr>
            <a:lvl4pPr marL="1600200" indent="-228600" eaLnBrk="0" hangingPunct="0">
              <a:defRPr sz="2400">
                <a:solidFill>
                  <a:srgbClr val="CC0000"/>
                </a:solidFill>
                <a:latin typeface="宋体" panose="02010600030101010101" pitchFamily="2" charset="-122"/>
                <a:ea typeface="宋体" panose="02010600030101010101" pitchFamily="2" charset="-122"/>
              </a:defRPr>
            </a:lvl4pPr>
            <a:lvl5pPr marL="2057400" indent="-228600" eaLnBrk="0" hangingPunct="0">
              <a:defRPr sz="2400">
                <a:solidFill>
                  <a:srgbClr val="CC0000"/>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9pPr>
          </a:lstStyle>
          <a:p>
            <a:pPr eaLnBrk="1" hangingPunct="1"/>
            <a:r>
              <a:rPr lang="zh-CN" altLang="en-US" dirty="0">
                <a:solidFill>
                  <a:schemeClr val="bg1"/>
                </a:solidFill>
                <a:latin typeface="+mn-ea"/>
                <a:ea typeface="+mn-ea"/>
              </a:rPr>
              <a:t>口腔不洁及异物刺激</a:t>
            </a:r>
          </a:p>
        </p:txBody>
      </p:sp>
      <p:sp>
        <p:nvSpPr>
          <p:cNvPr id="10" name="Rectangle 6"/>
          <p:cNvSpPr>
            <a:spLocks noChangeArrowheads="1"/>
          </p:cNvSpPr>
          <p:nvPr/>
        </p:nvSpPr>
        <p:spPr bwMode="auto">
          <a:xfrm>
            <a:off x="1223962" y="1570637"/>
            <a:ext cx="3313113" cy="936625"/>
          </a:xfrm>
          <a:prstGeom prst="rect">
            <a:avLst/>
          </a:prstGeom>
          <a:noFill/>
          <a:ln w="9525">
            <a:noFill/>
            <a:miter lim="800000"/>
            <a:headEnd/>
            <a:tailEnd/>
          </a:ln>
          <a:effectLst/>
        </p:spPr>
        <p:txBody>
          <a:bodyPr wrap="none" anchor="ctr"/>
          <a:lstStyle>
            <a:lvl1pPr eaLnBrk="0" hangingPunct="0">
              <a:defRPr sz="2400">
                <a:solidFill>
                  <a:srgbClr val="CC0000"/>
                </a:solidFill>
                <a:latin typeface="宋体" panose="02010600030101010101" pitchFamily="2" charset="-122"/>
                <a:ea typeface="宋体" panose="02010600030101010101" pitchFamily="2" charset="-122"/>
              </a:defRPr>
            </a:lvl1pPr>
            <a:lvl2pPr marL="742950" indent="-285750" eaLnBrk="0" hangingPunct="0">
              <a:defRPr sz="2400">
                <a:solidFill>
                  <a:srgbClr val="CC0000"/>
                </a:solidFill>
                <a:latin typeface="宋体" panose="02010600030101010101" pitchFamily="2" charset="-122"/>
                <a:ea typeface="宋体" panose="02010600030101010101" pitchFamily="2" charset="-122"/>
              </a:defRPr>
            </a:lvl2pPr>
            <a:lvl3pPr marL="1143000" indent="-228600" eaLnBrk="0" hangingPunct="0">
              <a:defRPr sz="2400">
                <a:solidFill>
                  <a:srgbClr val="CC0000"/>
                </a:solidFill>
                <a:latin typeface="宋体" panose="02010600030101010101" pitchFamily="2" charset="-122"/>
                <a:ea typeface="宋体" panose="02010600030101010101" pitchFamily="2" charset="-122"/>
              </a:defRPr>
            </a:lvl3pPr>
            <a:lvl4pPr marL="1600200" indent="-228600" eaLnBrk="0" hangingPunct="0">
              <a:defRPr sz="2400">
                <a:solidFill>
                  <a:srgbClr val="CC0000"/>
                </a:solidFill>
                <a:latin typeface="宋体" panose="02010600030101010101" pitchFamily="2" charset="-122"/>
                <a:ea typeface="宋体" panose="02010600030101010101" pitchFamily="2" charset="-122"/>
              </a:defRPr>
            </a:lvl4pPr>
            <a:lvl5pPr marL="2057400" indent="-228600" eaLnBrk="0" hangingPunct="0">
              <a:defRPr sz="2400">
                <a:solidFill>
                  <a:srgbClr val="CC0000"/>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9pPr>
          </a:lstStyle>
          <a:p>
            <a:pPr eaLnBrk="1" hangingPunct="1"/>
            <a:r>
              <a:rPr lang="zh-CN" altLang="en-US" dirty="0">
                <a:solidFill>
                  <a:schemeClr val="bg1"/>
                </a:solidFill>
                <a:latin typeface="+mn-ea"/>
                <a:ea typeface="+mn-ea"/>
              </a:rPr>
              <a:t>口腔病菌</a:t>
            </a:r>
          </a:p>
        </p:txBody>
      </p:sp>
      <p:sp>
        <p:nvSpPr>
          <p:cNvPr id="11" name="Rectangle 7"/>
          <p:cNvSpPr>
            <a:spLocks noChangeArrowheads="1"/>
          </p:cNvSpPr>
          <p:nvPr/>
        </p:nvSpPr>
        <p:spPr bwMode="auto">
          <a:xfrm>
            <a:off x="1223963" y="3425776"/>
            <a:ext cx="3313112" cy="936625"/>
          </a:xfrm>
          <a:prstGeom prst="rect">
            <a:avLst/>
          </a:prstGeom>
          <a:noFill/>
          <a:ln w="9525">
            <a:noFill/>
            <a:miter lim="800000"/>
            <a:headEnd/>
            <a:tailEnd/>
          </a:ln>
          <a:effectLst/>
        </p:spPr>
        <p:txBody>
          <a:bodyPr wrap="none" anchor="ctr"/>
          <a:lstStyle>
            <a:lvl1pPr eaLnBrk="0" hangingPunct="0">
              <a:defRPr sz="2400">
                <a:solidFill>
                  <a:srgbClr val="CC0000"/>
                </a:solidFill>
                <a:latin typeface="宋体" panose="02010600030101010101" pitchFamily="2" charset="-122"/>
                <a:ea typeface="宋体" panose="02010600030101010101" pitchFamily="2" charset="-122"/>
              </a:defRPr>
            </a:lvl1pPr>
            <a:lvl2pPr marL="742950" indent="-285750" eaLnBrk="0" hangingPunct="0">
              <a:defRPr sz="2400">
                <a:solidFill>
                  <a:srgbClr val="CC0000"/>
                </a:solidFill>
                <a:latin typeface="宋体" panose="02010600030101010101" pitchFamily="2" charset="-122"/>
                <a:ea typeface="宋体" panose="02010600030101010101" pitchFamily="2" charset="-122"/>
              </a:defRPr>
            </a:lvl2pPr>
            <a:lvl3pPr marL="1143000" indent="-228600" eaLnBrk="0" hangingPunct="0">
              <a:defRPr sz="2400">
                <a:solidFill>
                  <a:srgbClr val="CC0000"/>
                </a:solidFill>
                <a:latin typeface="宋体" panose="02010600030101010101" pitchFamily="2" charset="-122"/>
                <a:ea typeface="宋体" panose="02010600030101010101" pitchFamily="2" charset="-122"/>
              </a:defRPr>
            </a:lvl3pPr>
            <a:lvl4pPr marL="1600200" indent="-228600" eaLnBrk="0" hangingPunct="0">
              <a:defRPr sz="2400">
                <a:solidFill>
                  <a:srgbClr val="CC0000"/>
                </a:solidFill>
                <a:latin typeface="宋体" panose="02010600030101010101" pitchFamily="2" charset="-122"/>
                <a:ea typeface="宋体" panose="02010600030101010101" pitchFamily="2" charset="-122"/>
              </a:defRPr>
            </a:lvl4pPr>
            <a:lvl5pPr marL="2057400" indent="-228600" eaLnBrk="0" hangingPunct="0">
              <a:defRPr sz="2400">
                <a:solidFill>
                  <a:srgbClr val="CC0000"/>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9pPr>
          </a:lstStyle>
          <a:p>
            <a:pPr eaLnBrk="1" hangingPunct="1"/>
            <a:r>
              <a:rPr lang="zh-CN" altLang="en-US" dirty="0">
                <a:solidFill>
                  <a:schemeClr val="bg1"/>
                </a:solidFill>
                <a:latin typeface="+mn-ea"/>
                <a:ea typeface="+mn-ea"/>
              </a:rPr>
              <a:t>身体因素</a:t>
            </a:r>
          </a:p>
        </p:txBody>
      </p:sp>
      <p:sp>
        <p:nvSpPr>
          <p:cNvPr id="12" name="Rectangle 8"/>
          <p:cNvSpPr>
            <a:spLocks noChangeArrowheads="1"/>
          </p:cNvSpPr>
          <p:nvPr/>
        </p:nvSpPr>
        <p:spPr bwMode="auto">
          <a:xfrm>
            <a:off x="1217613" y="2498206"/>
            <a:ext cx="4006850" cy="936625"/>
          </a:xfrm>
          <a:prstGeom prst="rect">
            <a:avLst/>
          </a:prstGeom>
          <a:noFill/>
          <a:ln w="9525">
            <a:noFill/>
            <a:miter lim="800000"/>
            <a:headEnd/>
            <a:tailEnd/>
          </a:ln>
          <a:effectLst/>
        </p:spPr>
        <p:txBody>
          <a:bodyPr wrap="none" anchor="ctr"/>
          <a:lstStyle>
            <a:lvl1pPr eaLnBrk="0" hangingPunct="0">
              <a:defRPr sz="2400">
                <a:solidFill>
                  <a:srgbClr val="CC0000"/>
                </a:solidFill>
                <a:latin typeface="宋体" panose="02010600030101010101" pitchFamily="2" charset="-122"/>
                <a:ea typeface="宋体" panose="02010600030101010101" pitchFamily="2" charset="-122"/>
              </a:defRPr>
            </a:lvl1pPr>
            <a:lvl2pPr marL="742950" indent="-285750" eaLnBrk="0" hangingPunct="0">
              <a:defRPr sz="2400">
                <a:solidFill>
                  <a:srgbClr val="CC0000"/>
                </a:solidFill>
                <a:latin typeface="宋体" panose="02010600030101010101" pitchFamily="2" charset="-122"/>
                <a:ea typeface="宋体" panose="02010600030101010101" pitchFamily="2" charset="-122"/>
              </a:defRPr>
            </a:lvl2pPr>
            <a:lvl3pPr marL="1143000" indent="-228600" eaLnBrk="0" hangingPunct="0">
              <a:defRPr sz="2400">
                <a:solidFill>
                  <a:srgbClr val="CC0000"/>
                </a:solidFill>
                <a:latin typeface="宋体" panose="02010600030101010101" pitchFamily="2" charset="-122"/>
                <a:ea typeface="宋体" panose="02010600030101010101" pitchFamily="2" charset="-122"/>
              </a:defRPr>
            </a:lvl3pPr>
            <a:lvl4pPr marL="1600200" indent="-228600" eaLnBrk="0" hangingPunct="0">
              <a:defRPr sz="2400">
                <a:solidFill>
                  <a:srgbClr val="CC0000"/>
                </a:solidFill>
                <a:latin typeface="宋体" panose="02010600030101010101" pitchFamily="2" charset="-122"/>
                <a:ea typeface="宋体" panose="02010600030101010101" pitchFamily="2" charset="-122"/>
              </a:defRPr>
            </a:lvl4pPr>
            <a:lvl5pPr marL="2057400" indent="-228600" eaLnBrk="0" hangingPunct="0">
              <a:defRPr sz="2400">
                <a:solidFill>
                  <a:srgbClr val="CC0000"/>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9pPr>
          </a:lstStyle>
          <a:p>
            <a:pPr eaLnBrk="1" hangingPunct="1"/>
            <a:r>
              <a:rPr lang="zh-CN" altLang="en-US">
                <a:solidFill>
                  <a:schemeClr val="bg1"/>
                </a:solidFill>
                <a:latin typeface="+mn-ea"/>
                <a:ea typeface="+mn-ea"/>
              </a:rPr>
              <a:t>牙齿先天排布或脱落</a:t>
            </a:r>
          </a:p>
        </p:txBody>
      </p:sp>
      <p:sp>
        <p:nvSpPr>
          <p:cNvPr id="13" name="矩形 12"/>
          <p:cNvSpPr/>
          <p:nvPr/>
        </p:nvSpPr>
        <p:spPr>
          <a:xfrm>
            <a:off x="4275533" y="889026"/>
            <a:ext cx="7178033" cy="4154984"/>
          </a:xfrm>
          <a:prstGeom prst="rect">
            <a:avLst/>
          </a:prstGeom>
        </p:spPr>
        <p:txBody>
          <a:bodyPr wrap="square">
            <a:spAutoFit/>
          </a:bodyPr>
          <a:lstStyle/>
          <a:p>
            <a:pPr>
              <a:lnSpc>
                <a:spcPct val="150000"/>
              </a:lnSpc>
            </a:pPr>
            <a:r>
              <a:rPr lang="en-US" altLang="zh-CN" sz="1600" dirty="0">
                <a:solidFill>
                  <a:schemeClr val="bg1"/>
                </a:solidFill>
                <a:latin typeface="+mn-ea"/>
              </a:rPr>
              <a:t>	</a:t>
            </a:r>
            <a:r>
              <a:rPr lang="zh-CN" altLang="en-US" sz="1600" dirty="0">
                <a:solidFill>
                  <a:schemeClr val="bg1"/>
                </a:solidFill>
                <a:latin typeface="+mn-ea"/>
              </a:rPr>
              <a:t>先天因素无法控制；</a:t>
            </a:r>
          </a:p>
          <a:p>
            <a:pPr>
              <a:lnSpc>
                <a:spcPct val="150000"/>
              </a:lnSpc>
              <a:spcBef>
                <a:spcPct val="0"/>
              </a:spcBef>
            </a:pPr>
            <a:r>
              <a:rPr lang="en-US" altLang="zh-CN" sz="1600" dirty="0">
                <a:solidFill>
                  <a:schemeClr val="bg1"/>
                </a:solidFill>
                <a:latin typeface="+mn-ea"/>
              </a:rPr>
              <a:t>	</a:t>
            </a:r>
            <a:r>
              <a:rPr lang="zh-CN" altLang="en-US" sz="1600" dirty="0">
                <a:solidFill>
                  <a:schemeClr val="bg1"/>
                </a:solidFill>
                <a:latin typeface="+mn-ea"/>
              </a:rPr>
              <a:t>身体因素可通过天狮保健食品进行营养调节；</a:t>
            </a:r>
          </a:p>
          <a:p>
            <a:pPr>
              <a:lnSpc>
                <a:spcPct val="150000"/>
              </a:lnSpc>
              <a:spcBef>
                <a:spcPct val="0"/>
              </a:spcBef>
            </a:pPr>
            <a:r>
              <a:rPr lang="en-US" altLang="zh-CN" sz="1600" dirty="0">
                <a:solidFill>
                  <a:schemeClr val="bg1"/>
                </a:solidFill>
                <a:latin typeface="+mn-ea"/>
              </a:rPr>
              <a:t>	</a:t>
            </a:r>
            <a:r>
              <a:rPr lang="zh-CN" altLang="en-US" sz="1600" dirty="0">
                <a:solidFill>
                  <a:schemeClr val="bg1"/>
                </a:solidFill>
                <a:latin typeface="+mn-ea"/>
              </a:rPr>
              <a:t>口腔细菌以及口腔不洁等因素可以通过改变个人生活习惯以及日常口腔护理加以预防和控制。</a:t>
            </a:r>
            <a:endParaRPr lang="en-US" altLang="zh-CN" sz="1600" dirty="0">
              <a:solidFill>
                <a:schemeClr val="bg1"/>
              </a:solidFill>
              <a:latin typeface="+mn-ea"/>
            </a:endParaRPr>
          </a:p>
          <a:p>
            <a:pPr>
              <a:lnSpc>
                <a:spcPct val="150000"/>
              </a:lnSpc>
              <a:spcBef>
                <a:spcPct val="0"/>
              </a:spcBef>
            </a:pPr>
            <a:r>
              <a:rPr lang="en-US" altLang="zh-CN" sz="1600" dirty="0">
                <a:solidFill>
                  <a:schemeClr val="bg1"/>
                </a:solidFill>
                <a:latin typeface="+mn-ea"/>
              </a:rPr>
              <a:t>	</a:t>
            </a:r>
            <a:r>
              <a:rPr lang="zh-CN" altLang="en-US" sz="1600" dirty="0">
                <a:solidFill>
                  <a:schemeClr val="bg1"/>
                </a:solidFill>
                <a:latin typeface="+mn-ea"/>
              </a:rPr>
              <a:t>牙齿镶钻，势必破坏牙釉，影响健康。时尚从牙出，病患从口入，爱美的人们千万要警惕啊 ！</a:t>
            </a:r>
          </a:p>
          <a:p>
            <a:pPr>
              <a:lnSpc>
                <a:spcPct val="150000"/>
              </a:lnSpc>
              <a:spcBef>
                <a:spcPct val="0"/>
              </a:spcBef>
            </a:pPr>
            <a:r>
              <a:rPr lang="en-US" altLang="zh-CN" sz="1600" dirty="0">
                <a:solidFill>
                  <a:schemeClr val="bg1"/>
                </a:solidFill>
                <a:latin typeface="+mn-ea"/>
              </a:rPr>
              <a:t>	</a:t>
            </a:r>
            <a:r>
              <a:rPr lang="zh-CN" altLang="en-US" sz="1600" dirty="0">
                <a:solidFill>
                  <a:schemeClr val="bg1"/>
                </a:solidFill>
                <a:latin typeface="+mn-ea"/>
              </a:rPr>
              <a:t>口腔不洁及异物刺激：牙石、牙垢、食物嵌塞、不良修复体</a:t>
            </a:r>
          </a:p>
          <a:p>
            <a:pPr>
              <a:lnSpc>
                <a:spcPct val="150000"/>
              </a:lnSpc>
              <a:spcBef>
                <a:spcPct val="0"/>
              </a:spcBef>
            </a:pPr>
            <a:r>
              <a:rPr lang="en-US" altLang="zh-CN" sz="1600" dirty="0">
                <a:solidFill>
                  <a:schemeClr val="bg1"/>
                </a:solidFill>
                <a:latin typeface="+mn-ea"/>
              </a:rPr>
              <a:t>	</a:t>
            </a:r>
            <a:r>
              <a:rPr lang="zh-CN" altLang="en-US" sz="1600" dirty="0">
                <a:solidFill>
                  <a:schemeClr val="bg1"/>
                </a:solidFill>
                <a:latin typeface="+mn-ea"/>
              </a:rPr>
              <a:t>口腔病菌：化脓性球菌、螺旋体和梭形杆菌、口纤毛菌、革兰氏球菌及杆菌等（变形链球菌是引发龋齿的主要病菌）</a:t>
            </a:r>
          </a:p>
          <a:p>
            <a:pPr>
              <a:lnSpc>
                <a:spcPct val="150000"/>
              </a:lnSpc>
              <a:spcBef>
                <a:spcPct val="0"/>
              </a:spcBef>
            </a:pPr>
            <a:r>
              <a:rPr lang="en-US" altLang="zh-CN" sz="1600" dirty="0">
                <a:solidFill>
                  <a:schemeClr val="bg1"/>
                </a:solidFill>
                <a:latin typeface="+mn-ea"/>
              </a:rPr>
              <a:t>	</a:t>
            </a:r>
            <a:r>
              <a:rPr lang="zh-CN" altLang="en-US" sz="1600" dirty="0">
                <a:solidFill>
                  <a:schemeClr val="bg1"/>
                </a:solidFill>
                <a:latin typeface="+mn-ea"/>
              </a:rPr>
              <a:t>牙齿先天排布或脱落：牙齿排列不齐、部分牙齿脱落、牙尖突出</a:t>
            </a:r>
          </a:p>
          <a:p>
            <a:pPr>
              <a:lnSpc>
                <a:spcPct val="150000"/>
              </a:lnSpc>
              <a:spcBef>
                <a:spcPct val="0"/>
              </a:spcBef>
            </a:pPr>
            <a:r>
              <a:rPr lang="en-US" altLang="zh-CN" sz="1600" dirty="0">
                <a:solidFill>
                  <a:schemeClr val="bg1"/>
                </a:solidFill>
                <a:latin typeface="+mn-ea"/>
              </a:rPr>
              <a:t>	</a:t>
            </a:r>
            <a:r>
              <a:rPr lang="zh-CN" altLang="en-US" sz="1600" dirty="0">
                <a:solidFill>
                  <a:schemeClr val="bg1"/>
                </a:solidFill>
                <a:latin typeface="+mn-ea"/>
              </a:rPr>
              <a:t>身体因素：生理，各种生理疾病；心理，着急上火等。</a:t>
            </a:r>
          </a:p>
        </p:txBody>
      </p:sp>
    </p:spTree>
    <p:extLst>
      <p:ext uri="{BB962C8B-B14F-4D97-AF65-F5344CB8AC3E}">
        <p14:creationId xmlns:p14="http://schemas.microsoft.com/office/powerpoint/2010/main" val="2951457590"/>
      </p:ext>
    </p:extLst>
  </p:cSld>
  <p:clrMapOvr>
    <a:masterClrMapping/>
  </p:clrMapOvr>
  <mc:AlternateContent xmlns:mc="http://schemas.openxmlformats.org/markup-compatibility/2006" xmlns:p14="http://schemas.microsoft.com/office/powerpoint/2010/main">
    <mc:Choice Requires="p14">
      <p:transition spd="slow" p14:dur="1500" advTm="8000">
        <p:random/>
      </p:transition>
    </mc:Choice>
    <mc:Fallback xmlns="">
      <p:transition spd="slow"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par>
                                <p:cTn id="21" presetID="53" presetClass="entr" presetSubtype="16"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childTnLst>
                          </p:cTn>
                        </p:par>
                        <p:par>
                          <p:cTn id="42" fill="hold">
                            <p:stCondLst>
                              <p:cond delay="3500"/>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13"/>
                                        </p:tgtEl>
                                        <p:attrNameLst>
                                          <p:attrName>ppt_y</p:attrName>
                                        </p:attrNameLst>
                                      </p:cBhvr>
                                      <p:tavLst>
                                        <p:tav tm="0">
                                          <p:val>
                                            <p:strVal val="#ppt_y"/>
                                          </p:val>
                                        </p:tav>
                                        <p:tav tm="100000">
                                          <p:val>
                                            <p:strVal val="#ppt_y"/>
                                          </p:val>
                                        </p:tav>
                                      </p:tavLst>
                                    </p:anim>
                                    <p:anim calcmode="lin" valueType="num">
                                      <p:cBhvr>
                                        <p:cTn id="47"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11452"/>
            <a:ext cx="1016000" cy="1246548"/>
          </a:xfrm>
          <a:prstGeom prst="rect">
            <a:avLst/>
          </a:prstGeom>
        </p:spPr>
      </p:pic>
      <p:pic>
        <p:nvPicPr>
          <p:cNvPr id="3" name="图片 2"/>
          <p:cNvPicPr>
            <a:picLocks noChangeAspect="1"/>
          </p:cNvPicPr>
          <p:nvPr/>
        </p:nvPicPr>
        <p:blipFill>
          <a:blip r:embed="rId4" cstate="print">
            <a:extLst>
              <a:ext uri="{BEBA8EAE-BF5A-486C-A8C5-ECC9F3942E4B}">
                <a14:imgProps xmlns:a14="http://schemas.microsoft.com/office/drawing/2010/main">
                  <a14:imgLayer r:embed="rId5">
                    <a14:imgEffect>
                      <a14:backgroundRemoval t="3613" b="95313" l="0" r="96145">
                        <a14:foregroundMark x1="23481" y1="14063" x2="23481" y2="14063"/>
                        <a14:foregroundMark x1="25935" y1="26270" x2="25935" y2="26270"/>
                        <a14:foregroundMark x1="49766" y1="14551" x2="49766" y2="14551"/>
                        <a14:foregroundMark x1="50467" y1="12891" x2="50467" y2="12891"/>
                        <a14:foregroundMark x1="50467" y1="12500" x2="50467" y2="12500"/>
                        <a14:foregroundMark x1="50935" y1="12500" x2="50935" y2="12500"/>
                        <a14:foregroundMark x1="51519" y1="12891" x2="51519" y2="12891"/>
                        <a14:foregroundMark x1="48364" y1="12402" x2="48364" y2="12402"/>
                        <a14:foregroundMark x1="47547" y1="13574" x2="47547" y2="13574"/>
                        <a14:foregroundMark x1="47547" y1="14551" x2="47547" y2="14551"/>
                        <a14:foregroundMark x1="25000" y1="46094" x2="25000" y2="46094"/>
                        <a14:foregroundMark x1="56425" y1="39746" x2="56425" y2="39746"/>
                        <a14:foregroundMark x1="85047" y1="55371" x2="85047" y2="55371"/>
                        <a14:foregroundMark x1="72196" y1="58301" x2="72196" y2="58301"/>
                        <a14:foregroundMark x1="52453" y1="45117" x2="52453" y2="45117"/>
                        <a14:foregroundMark x1="59696" y1="44629" x2="59696" y2="44629"/>
                        <a14:foregroundMark x1="42056" y1="29395" x2="42056" y2="29395"/>
                        <a14:foregroundMark x1="53388" y1="19824" x2="53388" y2="19824"/>
                        <a14:foregroundMark x1="21028" y1="9375" x2="21028" y2="9375"/>
                        <a14:foregroundMark x1="21846" y1="31348" x2="21846" y2="31348"/>
                        <a14:foregroundMark x1="30374" y1="42383" x2="30374" y2="42383"/>
                        <a14:foregroundMark x1="88785" y1="21582" x2="88785" y2="21582"/>
                        <a14:foregroundMark x1="60981" y1="9082" x2="60981" y2="9082"/>
                        <a14:foregroundMark x1="73715" y1="18945" x2="73715" y2="18945"/>
                        <a14:foregroundMark x1="75000" y1="67383" x2="75000" y2="67383"/>
                        <a14:backgroundMark x1="33061" y1="16211" x2="33061" y2="16211"/>
                        <a14:backgroundMark x1="31542" y1="24219" x2="31542" y2="24219"/>
                        <a14:backgroundMark x1="36449" y1="22949" x2="36449" y2="22949"/>
                        <a14:backgroundMark x1="39136" y1="17188" x2="39136" y2="17188"/>
                        <a14:backgroundMark x1="34813" y1="15918" x2="34813" y2="15918"/>
                        <a14:backgroundMark x1="32360" y1="16797" x2="32360" y2="16797"/>
                        <a14:backgroundMark x1="32360" y1="20605" x2="32360" y2="20605"/>
                        <a14:backgroundMark x1="31776" y1="23828" x2="31776" y2="23828"/>
                        <a14:backgroundMark x1="31893" y1="22852" x2="31893" y2="22852"/>
                        <a14:backgroundMark x1="31893" y1="21973" x2="31893" y2="21973"/>
                        <a14:backgroundMark x1="32593" y1="20215" x2="32593" y2="20215"/>
                        <a14:backgroundMark x1="32243" y1="17578" x2="32243" y2="17578"/>
                        <a14:backgroundMark x1="32243" y1="17578" x2="32243" y2="17578"/>
                        <a14:backgroundMark x1="32243" y1="17480" x2="32243" y2="17480"/>
                        <a14:backgroundMark x1="32243" y1="18457" x2="32243" y2="18457"/>
                        <a14:backgroundMark x1="32243" y1="19629" x2="32243" y2="19629"/>
                        <a14:backgroundMark x1="32243" y1="20215" x2="32243" y2="20215"/>
                        <a14:backgroundMark x1="32243" y1="19336" x2="32243" y2="19336"/>
                        <a14:backgroundMark x1="32710" y1="18555" x2="32710" y2="18555"/>
                        <a14:backgroundMark x1="35631" y1="17188" x2="35631" y2="17188"/>
                        <a14:backgroundMark x1="37033" y1="16797" x2="37033" y2="16797"/>
                        <a14:backgroundMark x1="37033" y1="16602" x2="37033" y2="16602"/>
                        <a14:backgroundMark x1="36332" y1="16211" x2="36332" y2="16211"/>
                        <a14:backgroundMark x1="37500" y1="16602" x2="38201" y2="17090"/>
                        <a14:backgroundMark x1="39136" y1="17578" x2="39136" y2="17578"/>
                        <a14:backgroundMark x1="39603" y1="18848" x2="39603" y2="18848"/>
                        <a14:backgroundMark x1="39019" y1="20313" x2="38318" y2="21484"/>
                        <a14:backgroundMark x1="37850" y1="22852" x2="37500" y2="23633"/>
                        <a14:backgroundMark x1="39953" y1="18652" x2="39953" y2="18652"/>
                        <a14:backgroundMark x1="38201" y1="21191" x2="37850" y2="21875"/>
                        <a14:backgroundMark x1="36799" y1="23047" x2="36215" y2="24219"/>
                        <a14:backgroundMark x1="36215" y1="24512" x2="35981" y2="24902"/>
                        <a14:backgroundMark x1="22547" y1="9473" x2="22547" y2="9473"/>
                        <a14:backgroundMark x1="21495" y1="10547" x2="21495" y2="10547"/>
                        <a14:backgroundMark x1="20561" y1="11035" x2="20561" y2="11035"/>
                        <a14:backgroundMark x1="18925" y1="11035" x2="18925" y2="11035"/>
                        <a14:backgroundMark x1="17056" y1="11035" x2="17056" y2="11035"/>
                        <a14:backgroundMark x1="16472" y1="11035" x2="16472" y2="11035"/>
                        <a14:backgroundMark x1="17874" y1="11035" x2="17874" y2="11035"/>
                        <a14:backgroundMark x1="19393" y1="11719" x2="19393" y2="11719"/>
                        <a14:backgroundMark x1="20327" y1="12891" x2="20911" y2="14063"/>
                        <a14:backgroundMark x1="21262" y1="16211" x2="21379" y2="17285"/>
                        <a14:backgroundMark x1="21379" y1="19531" x2="21262" y2="21191"/>
                        <a14:backgroundMark x1="20911" y1="22266" x2="20911" y2="22266"/>
                        <a14:backgroundMark x1="20911" y1="22363" x2="20911" y2="22363"/>
                        <a14:backgroundMark x1="20561" y1="22363" x2="20093" y2="22949"/>
                        <a14:backgroundMark x1="19042" y1="24609" x2="19042" y2="25195"/>
                        <a14:backgroundMark x1="19042" y1="26367" x2="18925" y2="27246"/>
                        <a14:backgroundMark x1="18692" y1="28223" x2="18692" y2="29395"/>
                        <a14:backgroundMark x1="18458" y1="30762" x2="18458" y2="32129"/>
                        <a14:backgroundMark x1="18458" y1="33496" x2="18575" y2="34375"/>
                        <a14:backgroundMark x1="19276" y1="36133" x2="19509" y2="37402"/>
                        <a14:backgroundMark x1="19509" y1="37891" x2="19509" y2="38477"/>
                        <a14:backgroundMark x1="19509" y1="39160" x2="19276" y2="40430"/>
                        <a14:backgroundMark x1="19042" y1="41504" x2="19042" y2="42578"/>
                        <a14:backgroundMark x1="19042" y1="43848" x2="19042" y2="44629"/>
                        <a14:backgroundMark x1="19042" y1="44824" x2="19042" y2="45215"/>
                        <a14:backgroundMark x1="19042" y1="46289" x2="19042" y2="47461"/>
                        <a14:backgroundMark x1="19042" y1="48828" x2="19042" y2="48828"/>
                        <a14:backgroundMark x1="19042" y1="49512" x2="19042" y2="49512"/>
                        <a14:backgroundMark x1="19042" y1="51953" x2="19042" y2="51953"/>
                        <a14:backgroundMark x1="18575" y1="53711" x2="18575" y2="53711"/>
                        <a14:backgroundMark x1="18107" y1="55566" x2="18107" y2="55957"/>
                        <a14:backgroundMark x1="17874" y1="57227" x2="17757" y2="58301"/>
                        <a14:backgroundMark x1="17407" y1="59668" x2="17407" y2="59668"/>
                        <a14:backgroundMark x1="17407" y1="60449" x2="17407" y2="60449"/>
                        <a14:backgroundMark x1="17407" y1="61328" x2="17407" y2="61328"/>
                        <a14:backgroundMark x1="17290" y1="61719" x2="17290" y2="61719"/>
                        <a14:backgroundMark x1="17757" y1="62012" x2="17757" y2="62012"/>
                        <a14:backgroundMark x1="26636" y1="49609" x2="26636" y2="49609"/>
                        <a14:backgroundMark x1="31542" y1="47559" x2="31542" y2="47559"/>
                        <a14:backgroundMark x1="37500" y1="43750" x2="37500" y2="43750"/>
                        <a14:backgroundMark x1="33762" y1="47168" x2="34229" y2="47266"/>
                        <a14:backgroundMark x1="36332" y1="47852" x2="37033" y2="48145"/>
                        <a14:backgroundMark x1="38201" y1="48633" x2="38668" y2="48926"/>
                        <a14:backgroundMark x1="39953" y1="49219" x2="40421" y2="49512"/>
                        <a14:backgroundMark x1="41121" y1="49805" x2="41706" y2="50195"/>
                        <a14:backgroundMark x1="42056" y1="50195" x2="42056" y2="50195"/>
                        <a14:backgroundMark x1="40421" y1="49316" x2="40421" y2="49316"/>
                        <a14:backgroundMark x1="34579" y1="48535" x2="34579" y2="48535"/>
                        <a14:backgroundMark x1="29089" y1="47656" x2="29089" y2="47656"/>
                        <a14:backgroundMark x1="27103" y1="42383" x2="27103" y2="42383"/>
                        <a14:backgroundMark x1="24533" y1="39746" x2="24533" y2="39746"/>
                        <a14:backgroundMark x1="23131" y1="37500" x2="23131" y2="37500"/>
                        <a14:backgroundMark x1="23481" y1="35059" x2="23481" y2="35059"/>
                        <a14:backgroundMark x1="26986" y1="33301" x2="26986" y2="33301"/>
                        <a14:backgroundMark x1="30724" y1="31445" x2="30724" y2="31445"/>
                        <a14:backgroundMark x1="31425" y1="30957" x2="31425" y2="30957"/>
                        <a14:backgroundMark x1="33762" y1="28711" x2="33762" y2="28711"/>
                        <a14:backgroundMark x1="33411" y1="25586" x2="33178" y2="25195"/>
                        <a14:backgroundMark x1="29089" y1="19238" x2="29089" y2="19238"/>
                        <a14:backgroundMark x1="28621" y1="15430" x2="28621" y2="15430"/>
                        <a14:backgroundMark x1="30374" y1="11914" x2="30374" y2="11914"/>
                        <a14:backgroundMark x1="35514" y1="10352" x2="35514" y2="10352"/>
                        <a14:backgroundMark x1="39603" y1="9375" x2="39603" y2="9375"/>
                        <a14:backgroundMark x1="43692" y1="19336" x2="43692" y2="19336"/>
                        <a14:backgroundMark x1="48131" y1="23047" x2="48131" y2="23047"/>
                        <a14:backgroundMark x1="49299" y1="24902" x2="49650" y2="25391"/>
                        <a14:backgroundMark x1="49650" y1="26758" x2="49650" y2="26758"/>
                        <a14:backgroundMark x1="48832" y1="25684" x2="48014" y2="24707"/>
                        <a14:backgroundMark x1="45678" y1="22656" x2="44393" y2="21875"/>
                        <a14:backgroundMark x1="41238" y1="20313" x2="41238" y2="20313"/>
                        <a14:backgroundMark x1="41121" y1="20215" x2="41121" y2="20215"/>
                        <a14:backgroundMark x1="41706" y1="20215" x2="41706" y2="20215"/>
                        <a14:backgroundMark x1="42407" y1="20215" x2="41939" y2="19141"/>
                        <a14:backgroundMark x1="41939" y1="18848" x2="41939" y2="18848"/>
                        <a14:backgroundMark x1="42290" y1="19141" x2="45327" y2="21875"/>
                        <a14:backgroundMark x1="47897" y1="25000" x2="48131" y2="26758"/>
                        <a14:backgroundMark x1="48131" y1="28223" x2="48131" y2="29297"/>
                        <a14:backgroundMark x1="48131" y1="31250" x2="48131" y2="33008"/>
                        <a14:backgroundMark x1="48131" y1="33789" x2="48014" y2="35645"/>
                        <a14:backgroundMark x1="47897" y1="36133" x2="47897" y2="36133"/>
                        <a14:backgroundMark x1="47664" y1="36523" x2="47664" y2="36523"/>
                        <a14:backgroundMark x1="47664" y1="37207" x2="47664" y2="38477"/>
                        <a14:backgroundMark x1="48014" y1="40723" x2="48014" y2="41602"/>
                        <a14:backgroundMark x1="47664" y1="42480" x2="47079" y2="43457"/>
                        <a14:backgroundMark x1="46729" y1="44531" x2="46495" y2="46582"/>
                        <a14:backgroundMark x1="46729" y1="47266" x2="46729" y2="47266"/>
                        <a14:backgroundMark x1="50350" y1="47559" x2="51519" y2="47656"/>
                        <a14:backgroundMark x1="54439" y1="47559" x2="54439" y2="47559"/>
                        <a14:backgroundMark x1="57243" y1="47852" x2="57243" y2="47852"/>
                        <a14:backgroundMark x1="58411" y1="48145" x2="58879" y2="48340"/>
                        <a14:backgroundMark x1="60631" y1="48633" x2="61215" y2="48828"/>
                        <a14:backgroundMark x1="63785" y1="49512" x2="63785" y2="49512"/>
                        <a14:backgroundMark x1="63902" y1="49512" x2="63902" y2="49512"/>
                        <a14:backgroundMark x1="65771" y1="49512" x2="65771" y2="49512"/>
                        <a14:backgroundMark x1="66238" y1="49805" x2="66939" y2="50293"/>
                        <a14:backgroundMark x1="68107" y1="50977" x2="68107" y2="50977"/>
                        <a14:backgroundMark x1="68341" y1="51563" x2="68341" y2="51563"/>
                        <a14:backgroundMark x1="69276" y1="54297" x2="69509" y2="56348"/>
                        <a14:backgroundMark x1="70210" y1="59277" x2="70210" y2="59668"/>
                        <a14:backgroundMark x1="70561" y1="62305" x2="70561" y2="62305"/>
                        <a14:backgroundMark x1="70678" y1="62500" x2="70678" y2="62500"/>
                        <a14:backgroundMark x1="70327" y1="63672" x2="70327" y2="63672"/>
                        <a14:backgroundMark x1="70561" y1="64648" x2="70561" y2="64648"/>
                        <a14:backgroundMark x1="70678" y1="64844" x2="70678" y2="64844"/>
                        <a14:backgroundMark x1="70911" y1="65039" x2="70911" y2="65039"/>
                        <a14:backgroundMark x1="70911" y1="65039" x2="70911" y2="65039"/>
                        <a14:backgroundMark x1="70911" y1="65039" x2="70911" y2="65039"/>
                        <a14:backgroundMark x1="70911" y1="65137" x2="70911" y2="65137"/>
                        <a14:backgroundMark x1="70911" y1="65332" x2="70911" y2="65332"/>
                        <a14:backgroundMark x1="70911" y1="65332" x2="70911" y2="65332"/>
                        <a14:backgroundMark x1="70911" y1="65332" x2="70911"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0911" y1="66016" x2="70911" y2="66016"/>
                        <a14:backgroundMark x1="70678" y1="66113" x2="70678" y2="66113"/>
                        <a14:backgroundMark x1="70678" y1="66113" x2="70678" y2="66113"/>
                        <a14:backgroundMark x1="72313" y1="61426" x2="72313" y2="61426"/>
                        <a14:backgroundMark x1="73014" y1="60059" x2="73014" y2="59473"/>
                        <a14:backgroundMark x1="73949" y1="57031" x2="74182" y2="56250"/>
                        <a14:backgroundMark x1="74533" y1="54883" x2="74533" y2="54004"/>
                        <a14:backgroundMark x1="73832" y1="52344" x2="73832" y2="52344"/>
                        <a14:backgroundMark x1="73014" y1="50684" x2="72664" y2="50293"/>
                        <a14:backgroundMark x1="71495" y1="48535" x2="71028" y2="48242"/>
                        <a14:backgroundMark x1="69393" y1="46484" x2="69393" y2="46484"/>
                        <a14:backgroundMark x1="64252" y1="36426" x2="63668" y2="35449"/>
                        <a14:backgroundMark x1="60514" y1="29785" x2="60397" y2="29297"/>
                        <a14:backgroundMark x1="59229" y1="24609" x2="58995" y2="23926"/>
                        <a14:backgroundMark x1="58879" y1="18945" x2="58879" y2="18945"/>
                        <a14:backgroundMark x1="58645" y1="14160" x2="58645" y2="14160"/>
                        <a14:backgroundMark x1="62033" y1="11133" x2="62033" y2="11133"/>
                        <a14:backgroundMark x1="63668" y1="9375" x2="63668" y2="9375"/>
                        <a14:backgroundMark x1="65654" y1="8008" x2="65654" y2="8008"/>
                        <a14:backgroundMark x1="66589" y1="7715" x2="66589" y2="7715"/>
                        <a14:backgroundMark x1="87500" y1="18945" x2="87500" y2="18945"/>
                        <a14:backgroundMark x1="87266" y1="35352" x2="87266" y2="35352"/>
                        <a14:backgroundMark x1="89486" y1="40234" x2="89486" y2="40234"/>
                        <a14:backgroundMark x1="90654" y1="47656" x2="90771" y2="48145"/>
                        <a14:backgroundMark x1="90888" y1="58398" x2="90888" y2="58398"/>
                        <a14:backgroundMark x1="90070" y1="63086" x2="90070" y2="63086"/>
                        <a14:backgroundMark x1="89603" y1="67676" x2="89603" y2="67676"/>
                        <a14:backgroundMark x1="89252" y1="72070" x2="89252" y2="72070"/>
                        <a14:backgroundMark x1="89252" y1="74609" x2="89252" y2="74609"/>
                        <a14:backgroundMark x1="89136" y1="78320" x2="89252" y2="78809"/>
                        <a14:backgroundMark x1="89252" y1="79883" x2="89252" y2="79883"/>
                        <a14:backgroundMark x1="89136" y1="80176" x2="89136" y2="80176"/>
                        <a14:backgroundMark x1="89136" y1="81250" x2="89136" y2="81250"/>
                        <a14:backgroundMark x1="89136" y1="81250" x2="89136" y2="81250"/>
                        <a14:backgroundMark x1="86799" y1="28027" x2="86799" y2="28027"/>
                        <a14:backgroundMark x1="87617" y1="14453" x2="87617" y2="14453"/>
                        <a14:backgroundMark x1="87266" y1="11230" x2="87266" y2="11230"/>
                        <a14:backgroundMark x1="77103" y1="6836" x2="77103" y2="6836"/>
                        <a14:backgroundMark x1="74299" y1="7031" x2="74299" y2="7031"/>
                        <a14:backgroundMark x1="70327" y1="6348" x2="70327" y2="6348"/>
                        <a14:backgroundMark x1="71495" y1="6836" x2="71495" y2="6836"/>
                        <a14:backgroundMark x1="77336" y1="7324" x2="77336" y2="7324"/>
                        <a14:backgroundMark x1="82827" y1="6738" x2="82827" y2="6738"/>
                        <a14:backgroundMark x1="85514" y1="6738" x2="85514" y2="6738"/>
                        <a14:backgroundMark x1="80374" y1="6445" x2="80374" y2="6445"/>
                        <a14:backgroundMark x1="86449" y1="6738" x2="86449" y2="6738"/>
                        <a14:backgroundMark x1="90654" y1="7422" x2="90654" y2="7422"/>
                        <a14:backgroundMark x1="92290" y1="12402" x2="92290" y2="12402"/>
                        <a14:backgroundMark x1="91589" y1="16309" x2="91589" y2="16309"/>
                        <a14:backgroundMark x1="62150" y1="24316" x2="62150" y2="24316"/>
                        <a14:backgroundMark x1="55374" y1="20117" x2="55374" y2="20117"/>
                        <a14:backgroundMark x1="86332" y1="26758" x2="86332" y2="26758"/>
                        <a14:backgroundMark x1="87967" y1="34961" x2="87967" y2="34961"/>
                        <a14:backgroundMark x1="89603" y1="29785" x2="89603" y2="29785"/>
                        <a14:backgroundMark x1="88668" y1="25195" x2="88668" y2="25195"/>
                        <a14:backgroundMark x1="89136" y1="22559" x2="89136" y2="22559"/>
                        <a14:backgroundMark x1="89953" y1="20117" x2="89953" y2="20117"/>
                        <a14:backgroundMark x1="90070" y1="17090" x2="90070" y2="17090"/>
                        <a14:backgroundMark x1="89953" y1="14844" x2="89953" y2="14844"/>
                        <a14:backgroundMark x1="88668" y1="34180" x2="88435" y2="35449"/>
                        <a14:backgroundMark x1="87850" y1="44238" x2="87850" y2="50195"/>
                        <a14:backgroundMark x1="88902" y1="54199" x2="89252" y2="57031"/>
                        <a14:backgroundMark x1="90070" y1="60254" x2="90421" y2="63379"/>
                        <a14:backgroundMark x1="90421" y1="66504" x2="90654" y2="69922"/>
                        <a14:backgroundMark x1="90654" y1="72754" x2="90654" y2="75098"/>
                        <a14:backgroundMark x1="90654" y1="76660" x2="90421" y2="77832"/>
                        <a14:backgroundMark x1="90304" y1="78516" x2="90304" y2="78516"/>
                        <a14:backgroundMark x1="89720" y1="80371" x2="89720" y2="80371"/>
                        <a14:backgroundMark x1="89720" y1="80664" x2="89720" y2="80664"/>
                        <a14:backgroundMark x1="89720" y1="80664" x2="89720" y2="80664"/>
                        <a14:backgroundMark x1="89486" y1="81055" x2="89486" y2="81055"/>
                        <a14:backgroundMark x1="89486" y1="81055" x2="89486" y2="81055"/>
                        <a14:backgroundMark x1="89252" y1="82227" x2="89252" y2="82227"/>
                        <a14:backgroundMark x1="89252" y1="82617" x2="89252" y2="82617"/>
                        <a14:backgroundMark x1="70561" y1="80859" x2="70561" y2="80859"/>
                        <a14:backgroundMark x1="70561" y1="80859" x2="70561" y2="80859"/>
                        <a14:backgroundMark x1="70561" y1="80566" x2="70561" y2="80566"/>
                        <a14:backgroundMark x1="70911" y1="75293" x2="70911" y2="75293"/>
                        <a14:backgroundMark x1="71379" y1="74121" x2="71379" y2="74121"/>
                        <a14:backgroundMark x1="72196" y1="73145" x2="72196" y2="73145"/>
                        <a14:backgroundMark x1="72897" y1="71875" x2="72897" y2="71875"/>
                        <a14:backgroundMark x1="73364" y1="71777" x2="73364" y2="71777"/>
                        <a14:backgroundMark x1="73481" y1="74805" x2="73715" y2="75488"/>
                        <a14:backgroundMark x1="73715" y1="76660" x2="73715" y2="77637"/>
                        <a14:backgroundMark x1="73715" y1="78809" x2="73715" y2="79297"/>
                        <a14:backgroundMark x1="73715" y1="79688" x2="73715" y2="80176"/>
                        <a14:backgroundMark x1="73715" y1="81934" x2="73715" y2="81934"/>
                        <a14:backgroundMark x1="68692" y1="78516" x2="68692" y2="78516"/>
                        <a14:backgroundMark x1="68107" y1="75586" x2="68107" y2="75586"/>
                        <a14:backgroundMark x1="68575" y1="72461" x2="68575" y2="72461"/>
                        <a14:backgroundMark x1="15304" y1="15430" x2="15304" y2="15430"/>
                        <a14:backgroundMark x1="15304" y1="17773" x2="15304" y2="17773"/>
                        <a14:backgroundMark x1="15421" y1="61719" x2="15421" y2="61719"/>
                        <a14:backgroundMark x1="64603" y1="85547" x2="64603" y2="85547"/>
                        <a14:backgroundMark x1="64252" y1="85254" x2="64252" y2="85254"/>
                        <a14:backgroundMark x1="61682" y1="85742" x2="61682" y2="85742"/>
                        <a14:backgroundMark x1="61215" y1="85645" x2="61215" y2="85645"/>
                        <a14:backgroundMark x1="60631" y1="85352" x2="60631" y2="85352"/>
                        <a14:backgroundMark x1="59813" y1="84961" x2="59813" y2="84961"/>
                        <a14:backgroundMark x1="59346" y1="85254" x2="59346" y2="85254"/>
                        <a14:backgroundMark x1="58645" y1="85547" x2="58645" y2="85547"/>
                        <a14:backgroundMark x1="70911" y1="85352" x2="70911" y2="85352"/>
                        <a14:backgroundMark x1="73715" y1="85059" x2="73715" y2="85059"/>
                        <a14:backgroundMark x1="76168" y1="85254" x2="76168" y2="85254"/>
                        <a14:backgroundMark x1="77453" y1="85352" x2="77453" y2="85352"/>
                        <a14:backgroundMark x1="85514" y1="85645" x2="85514" y2="85645"/>
                        <a14:backgroundMark x1="87150" y1="85352" x2="87150" y2="85352"/>
                        <a14:backgroundMark x1="87967" y1="85059" x2="87967" y2="85059"/>
                        <a14:backgroundMark x1="83411" y1="85254" x2="83411" y2="85254"/>
                        <a14:backgroundMark x1="77804" y1="85059" x2="77804" y2="85059"/>
                        <a14:backgroundMark x1="58645" y1="85254" x2="58645" y2="85254"/>
                        <a14:backgroundMark x1="58294" y1="85059" x2="58294" y2="85059"/>
                      </a14:backgroundRemoval>
                    </a14:imgEffect>
                  </a14:imgLayer>
                </a14:imgProps>
              </a:ext>
              <a:ext uri="{28A0092B-C50C-407E-A947-70E740481C1C}">
                <a14:useLocalDpi xmlns:a14="http://schemas.microsoft.com/office/drawing/2010/main" val="0"/>
              </a:ext>
            </a:extLst>
          </a:blip>
          <a:stretch>
            <a:fillRect/>
          </a:stretch>
        </p:blipFill>
        <p:spPr>
          <a:xfrm>
            <a:off x="10815241" y="5256317"/>
            <a:ext cx="1427559" cy="1707734"/>
          </a:xfrm>
          <a:prstGeom prst="rect">
            <a:avLst/>
          </a:prstGeom>
        </p:spPr>
      </p:pic>
      <p:grpSp>
        <p:nvGrpSpPr>
          <p:cNvPr id="4" name="组合 3"/>
          <p:cNvGrpSpPr/>
          <p:nvPr/>
        </p:nvGrpSpPr>
        <p:grpSpPr>
          <a:xfrm>
            <a:off x="212800" y="261924"/>
            <a:ext cx="3979970" cy="461665"/>
            <a:chOff x="6575500" y="3106724"/>
            <a:chExt cx="3979970" cy="461665"/>
          </a:xfrm>
        </p:grpSpPr>
        <p:sp>
          <p:nvSpPr>
            <p:cNvPr id="5" name="文本框 4"/>
            <p:cNvSpPr txBox="1"/>
            <p:nvPr/>
          </p:nvSpPr>
          <p:spPr>
            <a:xfrm>
              <a:off x="6985262" y="3106724"/>
              <a:ext cx="3570208" cy="461665"/>
            </a:xfrm>
            <a:prstGeom prst="rect">
              <a:avLst/>
            </a:prstGeom>
            <a:noFill/>
          </p:spPr>
          <p:txBody>
            <a:bodyPr wrap="none" rtlCol="0">
              <a:spAutoFit/>
            </a:bodyPr>
            <a:lstStyle/>
            <a:p>
              <a:r>
                <a:rPr lang="zh-CN" altLang="en-US" sz="2400" dirty="0">
                  <a:solidFill>
                    <a:schemeClr val="bg1"/>
                  </a:solidFill>
                </a:rPr>
                <a:t>影响牙齿健康的主要因素</a:t>
              </a:r>
            </a:p>
          </p:txBody>
        </p:sp>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64326" t="58311" r="21928" b="18459"/>
            <a:stretch/>
          </p:blipFill>
          <p:spPr>
            <a:xfrm>
              <a:off x="6575500" y="3106724"/>
              <a:ext cx="409762" cy="461665"/>
            </a:xfrm>
            <a:prstGeom prst="rect">
              <a:avLst/>
            </a:prstGeom>
          </p:spPr>
        </p:pic>
      </p:grpSp>
      <p:pic>
        <p:nvPicPr>
          <p:cNvPr id="14" name="Picture 2" descr="CIMG198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58527" y="1274629"/>
            <a:ext cx="3496231" cy="262251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IMG200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54758" y="3897146"/>
            <a:ext cx="3625925" cy="271834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5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54758" y="1271635"/>
            <a:ext cx="3509784" cy="262551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5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58069" y="3897145"/>
            <a:ext cx="3496690" cy="2622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673713"/>
      </p:ext>
    </p:extLst>
  </p:cSld>
  <p:clrMapOvr>
    <a:masterClrMapping/>
  </p:clrMapOvr>
  <mc:AlternateContent xmlns:mc="http://schemas.openxmlformats.org/markup-compatibility/2006" xmlns:p14="http://schemas.microsoft.com/office/powerpoint/2010/main">
    <mc:Choice Requires="p14">
      <p:transition spd="slow" p14:dur="1500" advTm="8000">
        <p:random/>
      </p:transition>
    </mc:Choice>
    <mc:Fallback xmlns="">
      <p:transition spd="slow"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par>
                                <p:cTn id="21" presetID="53" presetClass="entr" presetSubtype="16"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2000"/>
                            </p:stCondLst>
                            <p:childTnLst>
                              <p:par>
                                <p:cTn id="33" presetID="53" presetClass="entr" presetSubtype="1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par>
                          <p:cTn id="38" fill="hold">
                            <p:stCondLst>
                              <p:cond delay="2500"/>
                            </p:stCondLst>
                            <p:childTnLst>
                              <p:par>
                                <p:cTn id="39" presetID="53" presetClass="entr" presetSubtype="16"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childTnLst>
                          </p:cTn>
                        </p:par>
                        <p:par>
                          <p:cTn id="44" fill="hold">
                            <p:stCondLst>
                              <p:cond delay="3000"/>
                            </p:stCondLst>
                            <p:childTnLst>
                              <p:par>
                                <p:cTn id="45" presetID="53" presetClass="entr" presetSubtype="16"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0"/>
            <a:ext cx="5797485" cy="6735451"/>
            <a:chOff x="0" y="0"/>
            <a:chExt cx="5797485" cy="6735451"/>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43642" b="13677"/>
            <a:stretch/>
          </p:blipFill>
          <p:spPr>
            <a:xfrm>
              <a:off x="0" y="0"/>
              <a:ext cx="5797485" cy="5920033"/>
            </a:xfrm>
            <a:prstGeom prst="rect">
              <a:avLst/>
            </a:prstGeom>
          </p:spPr>
        </p:pic>
        <p:sp>
          <p:nvSpPr>
            <p:cNvPr id="5" name="椭圆 4"/>
            <p:cNvSpPr/>
            <p:nvPr/>
          </p:nvSpPr>
          <p:spPr>
            <a:xfrm>
              <a:off x="492820" y="6014300"/>
              <a:ext cx="4230009" cy="721151"/>
            </a:xfrm>
            <a:prstGeom prst="ellipse">
              <a:avLst/>
            </a:prstGeom>
            <a:solidFill>
              <a:schemeClr val="tx1">
                <a:lumMod val="95000"/>
                <a:lumOff val="5000"/>
                <a:alpha val="25000"/>
              </a:schemeClr>
            </a:soli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p:cNvPicPr>
            <a:picLocks noChangeAspect="1"/>
          </p:cNvPicPr>
          <p:nvPr/>
        </p:nvPicPr>
        <p:blipFill>
          <a:blip r:embed="rId4">
            <a:extLst>
              <a:ext uri="{BEBA8EAE-BF5A-486C-A8C5-ECC9F3942E4B}">
                <a14:imgProps xmlns:a14="http://schemas.microsoft.com/office/drawing/2010/main">
                  <a14:imgLayer r:embed="rId5">
                    <a14:imgEffect>
                      <a14:backgroundRemoval t="3613" b="95313" l="0" r="96145">
                        <a14:foregroundMark x1="23481" y1="14063" x2="23481" y2="14063"/>
                        <a14:foregroundMark x1="25935" y1="26270" x2="25935" y2="26270"/>
                        <a14:foregroundMark x1="49766" y1="14551" x2="49766" y2="14551"/>
                        <a14:foregroundMark x1="50467" y1="12891" x2="50467" y2="12891"/>
                        <a14:foregroundMark x1="50467" y1="12500" x2="50467" y2="12500"/>
                        <a14:foregroundMark x1="50935" y1="12500" x2="50935" y2="12500"/>
                        <a14:foregroundMark x1="51519" y1="12891" x2="51519" y2="12891"/>
                        <a14:foregroundMark x1="48364" y1="12402" x2="48364" y2="12402"/>
                        <a14:foregroundMark x1="47547" y1="13574" x2="47547" y2="13574"/>
                        <a14:foregroundMark x1="47547" y1="14551" x2="47547" y2="14551"/>
                        <a14:foregroundMark x1="25000" y1="46094" x2="25000" y2="46094"/>
                        <a14:foregroundMark x1="56425" y1="39746" x2="56425" y2="39746"/>
                        <a14:foregroundMark x1="85047" y1="55371" x2="85047" y2="55371"/>
                        <a14:foregroundMark x1="72196" y1="58301" x2="72196" y2="58301"/>
                        <a14:foregroundMark x1="52453" y1="45117" x2="52453" y2="45117"/>
                        <a14:foregroundMark x1="59696" y1="44629" x2="59696" y2="44629"/>
                        <a14:foregroundMark x1="42056" y1="29395" x2="42056" y2="29395"/>
                        <a14:foregroundMark x1="53388" y1="19824" x2="53388" y2="19824"/>
                        <a14:foregroundMark x1="21028" y1="9375" x2="21028" y2="9375"/>
                        <a14:foregroundMark x1="21846" y1="31348" x2="21846" y2="31348"/>
                        <a14:foregroundMark x1="30374" y1="42383" x2="30374" y2="42383"/>
                        <a14:foregroundMark x1="88785" y1="21582" x2="88785" y2="21582"/>
                        <a14:foregroundMark x1="60981" y1="9082" x2="60981" y2="9082"/>
                        <a14:foregroundMark x1="73715" y1="18945" x2="73715" y2="18945"/>
                        <a14:foregroundMark x1="75000" y1="67383" x2="75000" y2="67383"/>
                        <a14:backgroundMark x1="33061" y1="16211" x2="33061" y2="16211"/>
                        <a14:backgroundMark x1="31542" y1="24219" x2="31542" y2="24219"/>
                        <a14:backgroundMark x1="36449" y1="22949" x2="36449" y2="22949"/>
                        <a14:backgroundMark x1="39136" y1="17188" x2="39136" y2="17188"/>
                        <a14:backgroundMark x1="34813" y1="15918" x2="34813" y2="15918"/>
                        <a14:backgroundMark x1="32360" y1="16797" x2="32360" y2="16797"/>
                        <a14:backgroundMark x1="32360" y1="20605" x2="32360" y2="20605"/>
                        <a14:backgroundMark x1="31776" y1="23828" x2="31776" y2="23828"/>
                        <a14:backgroundMark x1="31893" y1="22852" x2="31893" y2="22852"/>
                        <a14:backgroundMark x1="31893" y1="21973" x2="31893" y2="21973"/>
                        <a14:backgroundMark x1="32593" y1="20215" x2="32593" y2="20215"/>
                        <a14:backgroundMark x1="32243" y1="17578" x2="32243" y2="17578"/>
                        <a14:backgroundMark x1="32243" y1="17578" x2="32243" y2="17578"/>
                        <a14:backgroundMark x1="32243" y1="17480" x2="32243" y2="17480"/>
                        <a14:backgroundMark x1="32243" y1="18457" x2="32243" y2="18457"/>
                        <a14:backgroundMark x1="32243" y1="19629" x2="32243" y2="19629"/>
                        <a14:backgroundMark x1="32243" y1="20215" x2="32243" y2="20215"/>
                        <a14:backgroundMark x1="32243" y1="19336" x2="32243" y2="19336"/>
                        <a14:backgroundMark x1="32710" y1="18555" x2="32710" y2="18555"/>
                        <a14:backgroundMark x1="35631" y1="17188" x2="35631" y2="17188"/>
                        <a14:backgroundMark x1="37033" y1="16797" x2="37033" y2="16797"/>
                        <a14:backgroundMark x1="37033" y1="16602" x2="37033" y2="16602"/>
                        <a14:backgroundMark x1="36332" y1="16211" x2="36332" y2="16211"/>
                        <a14:backgroundMark x1="37500" y1="16602" x2="38201" y2="17090"/>
                        <a14:backgroundMark x1="39136" y1="17578" x2="39136" y2="17578"/>
                        <a14:backgroundMark x1="39603" y1="18848" x2="39603" y2="18848"/>
                        <a14:backgroundMark x1="39019" y1="20313" x2="38318" y2="21484"/>
                        <a14:backgroundMark x1="37850" y1="22852" x2="37500" y2="23633"/>
                        <a14:backgroundMark x1="39953" y1="18652" x2="39953" y2="18652"/>
                        <a14:backgroundMark x1="38201" y1="21191" x2="37850" y2="21875"/>
                        <a14:backgroundMark x1="36799" y1="23047" x2="36215" y2="24219"/>
                        <a14:backgroundMark x1="36215" y1="24512" x2="35981" y2="24902"/>
                        <a14:backgroundMark x1="22547" y1="9473" x2="22547" y2="9473"/>
                        <a14:backgroundMark x1="21495" y1="10547" x2="21495" y2="10547"/>
                        <a14:backgroundMark x1="20561" y1="11035" x2="20561" y2="11035"/>
                        <a14:backgroundMark x1="18925" y1="11035" x2="18925" y2="11035"/>
                        <a14:backgroundMark x1="17056" y1="11035" x2="17056" y2="11035"/>
                        <a14:backgroundMark x1="16472" y1="11035" x2="16472" y2="11035"/>
                        <a14:backgroundMark x1="17874" y1="11035" x2="17874" y2="11035"/>
                        <a14:backgroundMark x1="19393" y1="11719" x2="19393" y2="11719"/>
                        <a14:backgroundMark x1="20327" y1="12891" x2="20911" y2="14063"/>
                        <a14:backgroundMark x1="21262" y1="16211" x2="21379" y2="17285"/>
                        <a14:backgroundMark x1="21379" y1="19531" x2="21262" y2="21191"/>
                        <a14:backgroundMark x1="20911" y1="22266" x2="20911" y2="22266"/>
                        <a14:backgroundMark x1="20911" y1="22363" x2="20911" y2="22363"/>
                        <a14:backgroundMark x1="20561" y1="22363" x2="20093" y2="22949"/>
                        <a14:backgroundMark x1="19042" y1="24609" x2="19042" y2="25195"/>
                        <a14:backgroundMark x1="19042" y1="26367" x2="18925" y2="27246"/>
                        <a14:backgroundMark x1="18692" y1="28223" x2="18692" y2="29395"/>
                        <a14:backgroundMark x1="18458" y1="30762" x2="18458" y2="32129"/>
                        <a14:backgroundMark x1="18458" y1="33496" x2="18575" y2="34375"/>
                        <a14:backgroundMark x1="19276" y1="36133" x2="19509" y2="37402"/>
                        <a14:backgroundMark x1="19509" y1="37891" x2="19509" y2="38477"/>
                        <a14:backgroundMark x1="19509" y1="39160" x2="19276" y2="40430"/>
                        <a14:backgroundMark x1="19042" y1="41504" x2="19042" y2="42578"/>
                        <a14:backgroundMark x1="19042" y1="43848" x2="19042" y2="44629"/>
                        <a14:backgroundMark x1="19042" y1="44824" x2="19042" y2="45215"/>
                        <a14:backgroundMark x1="19042" y1="46289" x2="19042" y2="47461"/>
                        <a14:backgroundMark x1="19042" y1="48828" x2="19042" y2="48828"/>
                        <a14:backgroundMark x1="19042" y1="49512" x2="19042" y2="49512"/>
                        <a14:backgroundMark x1="19042" y1="51953" x2="19042" y2="51953"/>
                        <a14:backgroundMark x1="18575" y1="53711" x2="18575" y2="53711"/>
                        <a14:backgroundMark x1="18107" y1="55566" x2="18107" y2="55957"/>
                        <a14:backgroundMark x1="17874" y1="57227" x2="17757" y2="58301"/>
                        <a14:backgroundMark x1="17407" y1="59668" x2="17407" y2="59668"/>
                        <a14:backgroundMark x1="17407" y1="60449" x2="17407" y2="60449"/>
                        <a14:backgroundMark x1="17407" y1="61328" x2="17407" y2="61328"/>
                        <a14:backgroundMark x1="17290" y1="61719" x2="17290" y2="61719"/>
                        <a14:backgroundMark x1="17757" y1="62012" x2="17757" y2="62012"/>
                        <a14:backgroundMark x1="26636" y1="49609" x2="26636" y2="49609"/>
                        <a14:backgroundMark x1="31542" y1="47559" x2="31542" y2="47559"/>
                        <a14:backgroundMark x1="37500" y1="43750" x2="37500" y2="43750"/>
                        <a14:backgroundMark x1="33762" y1="47168" x2="34229" y2="47266"/>
                        <a14:backgroundMark x1="36332" y1="47852" x2="37033" y2="48145"/>
                        <a14:backgroundMark x1="38201" y1="48633" x2="38668" y2="48926"/>
                        <a14:backgroundMark x1="39953" y1="49219" x2="40421" y2="49512"/>
                        <a14:backgroundMark x1="41121" y1="49805" x2="41706" y2="50195"/>
                        <a14:backgroundMark x1="42056" y1="50195" x2="42056" y2="50195"/>
                        <a14:backgroundMark x1="40421" y1="49316" x2="40421" y2="49316"/>
                        <a14:backgroundMark x1="34579" y1="48535" x2="34579" y2="48535"/>
                        <a14:backgroundMark x1="29089" y1="47656" x2="29089" y2="47656"/>
                        <a14:backgroundMark x1="27103" y1="42383" x2="27103" y2="42383"/>
                        <a14:backgroundMark x1="24533" y1="39746" x2="24533" y2="39746"/>
                        <a14:backgroundMark x1="23131" y1="37500" x2="23131" y2="37500"/>
                        <a14:backgroundMark x1="23481" y1="35059" x2="23481" y2="35059"/>
                        <a14:backgroundMark x1="26986" y1="33301" x2="26986" y2="33301"/>
                        <a14:backgroundMark x1="30724" y1="31445" x2="30724" y2="31445"/>
                        <a14:backgroundMark x1="31425" y1="30957" x2="31425" y2="30957"/>
                        <a14:backgroundMark x1="33762" y1="28711" x2="33762" y2="28711"/>
                        <a14:backgroundMark x1="33411" y1="25586" x2="33178" y2="25195"/>
                        <a14:backgroundMark x1="29089" y1="19238" x2="29089" y2="19238"/>
                        <a14:backgroundMark x1="28621" y1="15430" x2="28621" y2="15430"/>
                        <a14:backgroundMark x1="30374" y1="11914" x2="30374" y2="11914"/>
                        <a14:backgroundMark x1="35514" y1="10352" x2="35514" y2="10352"/>
                        <a14:backgroundMark x1="39603" y1="9375" x2="39603" y2="9375"/>
                        <a14:backgroundMark x1="43692" y1="19336" x2="43692" y2="19336"/>
                        <a14:backgroundMark x1="48131" y1="23047" x2="48131" y2="23047"/>
                        <a14:backgroundMark x1="49299" y1="24902" x2="49650" y2="25391"/>
                        <a14:backgroundMark x1="49650" y1="26758" x2="49650" y2="26758"/>
                        <a14:backgroundMark x1="48832" y1="25684" x2="48014" y2="24707"/>
                        <a14:backgroundMark x1="45678" y1="22656" x2="44393" y2="21875"/>
                        <a14:backgroundMark x1="41238" y1="20313" x2="41238" y2="20313"/>
                        <a14:backgroundMark x1="41121" y1="20215" x2="41121" y2="20215"/>
                        <a14:backgroundMark x1="41706" y1="20215" x2="41706" y2="20215"/>
                        <a14:backgroundMark x1="42407" y1="20215" x2="41939" y2="19141"/>
                        <a14:backgroundMark x1="41939" y1="18848" x2="41939" y2="18848"/>
                        <a14:backgroundMark x1="42290" y1="19141" x2="45327" y2="21875"/>
                        <a14:backgroundMark x1="47897" y1="25000" x2="48131" y2="26758"/>
                        <a14:backgroundMark x1="48131" y1="28223" x2="48131" y2="29297"/>
                        <a14:backgroundMark x1="48131" y1="31250" x2="48131" y2="33008"/>
                        <a14:backgroundMark x1="48131" y1="33789" x2="48014" y2="35645"/>
                        <a14:backgroundMark x1="47897" y1="36133" x2="47897" y2="36133"/>
                        <a14:backgroundMark x1="47664" y1="36523" x2="47664" y2="36523"/>
                        <a14:backgroundMark x1="47664" y1="37207" x2="47664" y2="38477"/>
                        <a14:backgroundMark x1="48014" y1="40723" x2="48014" y2="41602"/>
                        <a14:backgroundMark x1="47664" y1="42480" x2="47079" y2="43457"/>
                        <a14:backgroundMark x1="46729" y1="44531" x2="46495" y2="46582"/>
                        <a14:backgroundMark x1="46729" y1="47266" x2="46729" y2="47266"/>
                        <a14:backgroundMark x1="50350" y1="47559" x2="51519" y2="47656"/>
                        <a14:backgroundMark x1="54439" y1="47559" x2="54439" y2="47559"/>
                        <a14:backgroundMark x1="57243" y1="47852" x2="57243" y2="47852"/>
                        <a14:backgroundMark x1="58411" y1="48145" x2="58879" y2="48340"/>
                        <a14:backgroundMark x1="60631" y1="48633" x2="61215" y2="48828"/>
                        <a14:backgroundMark x1="63785" y1="49512" x2="63785" y2="49512"/>
                        <a14:backgroundMark x1="63902" y1="49512" x2="63902" y2="49512"/>
                        <a14:backgroundMark x1="65771" y1="49512" x2="65771" y2="49512"/>
                        <a14:backgroundMark x1="66238" y1="49805" x2="66939" y2="50293"/>
                        <a14:backgroundMark x1="68107" y1="50977" x2="68107" y2="50977"/>
                        <a14:backgroundMark x1="68341" y1="51563" x2="68341" y2="51563"/>
                        <a14:backgroundMark x1="69276" y1="54297" x2="69509" y2="56348"/>
                        <a14:backgroundMark x1="70210" y1="59277" x2="70210" y2="59668"/>
                        <a14:backgroundMark x1="70561" y1="62305" x2="70561" y2="62305"/>
                        <a14:backgroundMark x1="70678" y1="62500" x2="70678" y2="62500"/>
                        <a14:backgroundMark x1="70327" y1="63672" x2="70327" y2="63672"/>
                        <a14:backgroundMark x1="70561" y1="64648" x2="70561" y2="64648"/>
                        <a14:backgroundMark x1="70678" y1="64844" x2="70678" y2="64844"/>
                        <a14:backgroundMark x1="70911" y1="65039" x2="70911" y2="65039"/>
                        <a14:backgroundMark x1="70911" y1="65039" x2="70911" y2="65039"/>
                        <a14:backgroundMark x1="70911" y1="65039" x2="70911" y2="65039"/>
                        <a14:backgroundMark x1="70911" y1="65137" x2="70911" y2="65137"/>
                        <a14:backgroundMark x1="70911" y1="65332" x2="70911" y2="65332"/>
                        <a14:backgroundMark x1="70911" y1="65332" x2="70911" y2="65332"/>
                        <a14:backgroundMark x1="70911" y1="65332" x2="70911"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0911" y1="66016" x2="70911" y2="66016"/>
                        <a14:backgroundMark x1="70678" y1="66113" x2="70678" y2="66113"/>
                        <a14:backgroundMark x1="70678" y1="66113" x2="70678" y2="66113"/>
                        <a14:backgroundMark x1="72313" y1="61426" x2="72313" y2="61426"/>
                        <a14:backgroundMark x1="73014" y1="60059" x2="73014" y2="59473"/>
                        <a14:backgroundMark x1="73949" y1="57031" x2="74182" y2="56250"/>
                        <a14:backgroundMark x1="74533" y1="54883" x2="74533" y2="54004"/>
                        <a14:backgroundMark x1="73832" y1="52344" x2="73832" y2="52344"/>
                        <a14:backgroundMark x1="73014" y1="50684" x2="72664" y2="50293"/>
                        <a14:backgroundMark x1="71495" y1="48535" x2="71028" y2="48242"/>
                        <a14:backgroundMark x1="69393" y1="46484" x2="69393" y2="46484"/>
                        <a14:backgroundMark x1="64252" y1="36426" x2="63668" y2="35449"/>
                        <a14:backgroundMark x1="60514" y1="29785" x2="60397" y2="29297"/>
                        <a14:backgroundMark x1="59229" y1="24609" x2="58995" y2="23926"/>
                        <a14:backgroundMark x1="58879" y1="18945" x2="58879" y2="18945"/>
                        <a14:backgroundMark x1="58645" y1="14160" x2="58645" y2="14160"/>
                        <a14:backgroundMark x1="62033" y1="11133" x2="62033" y2="11133"/>
                        <a14:backgroundMark x1="63668" y1="9375" x2="63668" y2="9375"/>
                        <a14:backgroundMark x1="65654" y1="8008" x2="65654" y2="8008"/>
                        <a14:backgroundMark x1="66589" y1="7715" x2="66589" y2="7715"/>
                        <a14:backgroundMark x1="87500" y1="18945" x2="87500" y2="18945"/>
                        <a14:backgroundMark x1="87266" y1="35352" x2="87266" y2="35352"/>
                        <a14:backgroundMark x1="89486" y1="40234" x2="89486" y2="40234"/>
                        <a14:backgroundMark x1="90654" y1="47656" x2="90771" y2="48145"/>
                        <a14:backgroundMark x1="90888" y1="58398" x2="90888" y2="58398"/>
                        <a14:backgroundMark x1="90070" y1="63086" x2="90070" y2="63086"/>
                        <a14:backgroundMark x1="89603" y1="67676" x2="89603" y2="67676"/>
                        <a14:backgroundMark x1="89252" y1="72070" x2="89252" y2="72070"/>
                        <a14:backgroundMark x1="89252" y1="74609" x2="89252" y2="74609"/>
                        <a14:backgroundMark x1="89136" y1="78320" x2="89252" y2="78809"/>
                        <a14:backgroundMark x1="89252" y1="79883" x2="89252" y2="79883"/>
                        <a14:backgroundMark x1="89136" y1="80176" x2="89136" y2="80176"/>
                        <a14:backgroundMark x1="89136" y1="81250" x2="89136" y2="81250"/>
                        <a14:backgroundMark x1="89136" y1="81250" x2="89136" y2="81250"/>
                        <a14:backgroundMark x1="86799" y1="28027" x2="86799" y2="28027"/>
                        <a14:backgroundMark x1="87617" y1="14453" x2="87617" y2="14453"/>
                        <a14:backgroundMark x1="87266" y1="11230" x2="87266" y2="11230"/>
                        <a14:backgroundMark x1="77103" y1="6836" x2="77103" y2="6836"/>
                        <a14:backgroundMark x1="74299" y1="7031" x2="74299" y2="7031"/>
                        <a14:backgroundMark x1="70327" y1="6348" x2="70327" y2="6348"/>
                        <a14:backgroundMark x1="71495" y1="6836" x2="71495" y2="6836"/>
                        <a14:backgroundMark x1="77336" y1="7324" x2="77336" y2="7324"/>
                        <a14:backgroundMark x1="82827" y1="6738" x2="82827" y2="6738"/>
                        <a14:backgroundMark x1="85514" y1="6738" x2="85514" y2="6738"/>
                        <a14:backgroundMark x1="80374" y1="6445" x2="80374" y2="6445"/>
                        <a14:backgroundMark x1="86449" y1="6738" x2="86449" y2="6738"/>
                        <a14:backgroundMark x1="90654" y1="7422" x2="90654" y2="7422"/>
                        <a14:backgroundMark x1="92290" y1="12402" x2="92290" y2="12402"/>
                        <a14:backgroundMark x1="91589" y1="16309" x2="91589" y2="16309"/>
                        <a14:backgroundMark x1="62150" y1="24316" x2="62150" y2="24316"/>
                        <a14:backgroundMark x1="55374" y1="20117" x2="55374" y2="20117"/>
                        <a14:backgroundMark x1="86332" y1="26758" x2="86332" y2="26758"/>
                        <a14:backgroundMark x1="87967" y1="34961" x2="87967" y2="34961"/>
                        <a14:backgroundMark x1="89603" y1="29785" x2="89603" y2="29785"/>
                        <a14:backgroundMark x1="88668" y1="25195" x2="88668" y2="25195"/>
                        <a14:backgroundMark x1="89136" y1="22559" x2="89136" y2="22559"/>
                        <a14:backgroundMark x1="89953" y1="20117" x2="89953" y2="20117"/>
                        <a14:backgroundMark x1="90070" y1="17090" x2="90070" y2="17090"/>
                        <a14:backgroundMark x1="89953" y1="14844" x2="89953" y2="14844"/>
                        <a14:backgroundMark x1="88668" y1="34180" x2="88435" y2="35449"/>
                        <a14:backgroundMark x1="87850" y1="44238" x2="87850" y2="50195"/>
                        <a14:backgroundMark x1="88902" y1="54199" x2="89252" y2="57031"/>
                        <a14:backgroundMark x1="90070" y1="60254" x2="90421" y2="63379"/>
                        <a14:backgroundMark x1="90421" y1="66504" x2="90654" y2="69922"/>
                        <a14:backgroundMark x1="90654" y1="72754" x2="90654" y2="75098"/>
                        <a14:backgroundMark x1="90654" y1="76660" x2="90421" y2="77832"/>
                        <a14:backgroundMark x1="90304" y1="78516" x2="90304" y2="78516"/>
                        <a14:backgroundMark x1="89720" y1="80371" x2="89720" y2="80371"/>
                        <a14:backgroundMark x1="89720" y1="80664" x2="89720" y2="80664"/>
                        <a14:backgroundMark x1="89720" y1="80664" x2="89720" y2="80664"/>
                        <a14:backgroundMark x1="89486" y1="81055" x2="89486" y2="81055"/>
                        <a14:backgroundMark x1="89486" y1="81055" x2="89486" y2="81055"/>
                        <a14:backgroundMark x1="89252" y1="82227" x2="89252" y2="82227"/>
                        <a14:backgroundMark x1="89252" y1="82617" x2="89252" y2="82617"/>
                        <a14:backgroundMark x1="70561" y1="80859" x2="70561" y2="80859"/>
                        <a14:backgroundMark x1="70561" y1="80859" x2="70561" y2="80859"/>
                        <a14:backgroundMark x1="70561" y1="80566" x2="70561" y2="80566"/>
                        <a14:backgroundMark x1="70911" y1="75293" x2="70911" y2="75293"/>
                        <a14:backgroundMark x1="71379" y1="74121" x2="71379" y2="74121"/>
                        <a14:backgroundMark x1="72196" y1="73145" x2="72196" y2="73145"/>
                        <a14:backgroundMark x1="72897" y1="71875" x2="72897" y2="71875"/>
                        <a14:backgroundMark x1="73364" y1="71777" x2="73364" y2="71777"/>
                        <a14:backgroundMark x1="73481" y1="74805" x2="73715" y2="75488"/>
                        <a14:backgroundMark x1="73715" y1="76660" x2="73715" y2="77637"/>
                        <a14:backgroundMark x1="73715" y1="78809" x2="73715" y2="79297"/>
                        <a14:backgroundMark x1="73715" y1="79688" x2="73715" y2="80176"/>
                        <a14:backgroundMark x1="73715" y1="81934" x2="73715" y2="81934"/>
                        <a14:backgroundMark x1="68692" y1="78516" x2="68692" y2="78516"/>
                        <a14:backgroundMark x1="68107" y1="75586" x2="68107" y2="75586"/>
                        <a14:backgroundMark x1="68575" y1="72461" x2="68575" y2="72461"/>
                        <a14:backgroundMark x1="15304" y1="15430" x2="15304" y2="15430"/>
                        <a14:backgroundMark x1="15304" y1="17773" x2="15304" y2="17773"/>
                        <a14:backgroundMark x1="15421" y1="61719" x2="15421" y2="61719"/>
                        <a14:backgroundMark x1="64603" y1="85547" x2="64603" y2="85547"/>
                        <a14:backgroundMark x1="64252" y1="85254" x2="64252" y2="85254"/>
                        <a14:backgroundMark x1="61682" y1="85742" x2="61682" y2="85742"/>
                        <a14:backgroundMark x1="61215" y1="85645" x2="61215" y2="85645"/>
                        <a14:backgroundMark x1="60631" y1="85352" x2="60631" y2="85352"/>
                        <a14:backgroundMark x1="59813" y1="84961" x2="59813" y2="84961"/>
                        <a14:backgroundMark x1="59346" y1="85254" x2="59346" y2="85254"/>
                        <a14:backgroundMark x1="58645" y1="85547" x2="58645" y2="85547"/>
                        <a14:backgroundMark x1="70911" y1="85352" x2="70911" y2="85352"/>
                        <a14:backgroundMark x1="73715" y1="85059" x2="73715" y2="85059"/>
                        <a14:backgroundMark x1="76168" y1="85254" x2="76168" y2="85254"/>
                        <a14:backgroundMark x1="77453" y1="85352" x2="77453" y2="85352"/>
                        <a14:backgroundMark x1="85514" y1="85645" x2="85514" y2="85645"/>
                        <a14:backgroundMark x1="87150" y1="85352" x2="87150" y2="85352"/>
                        <a14:backgroundMark x1="87967" y1="85059" x2="87967" y2="85059"/>
                        <a14:backgroundMark x1="83411" y1="85254" x2="83411" y2="85254"/>
                        <a14:backgroundMark x1="77804" y1="85059" x2="77804" y2="85059"/>
                        <a14:backgroundMark x1="58645" y1="85254" x2="58645" y2="85254"/>
                        <a14:backgroundMark x1="58294" y1="85059" x2="58294" y2="85059"/>
                      </a14:backgroundRemoval>
                    </a14:imgEffect>
                  </a14:imgLayer>
                </a14:imgProps>
              </a:ext>
              <a:ext uri="{28A0092B-C50C-407E-A947-70E740481C1C}">
                <a14:useLocalDpi xmlns:a14="http://schemas.microsoft.com/office/drawing/2010/main" val="0"/>
              </a:ext>
            </a:extLst>
          </a:blip>
          <a:stretch>
            <a:fillRect/>
          </a:stretch>
        </p:blipFill>
        <p:spPr>
          <a:xfrm>
            <a:off x="6096000" y="-122549"/>
            <a:ext cx="5732859" cy="6858000"/>
          </a:xfrm>
          <a:prstGeom prst="rect">
            <a:avLst/>
          </a:prstGeom>
        </p:spPr>
      </p:pic>
      <p:grpSp>
        <p:nvGrpSpPr>
          <p:cNvPr id="10" name="组合 9"/>
          <p:cNvGrpSpPr/>
          <p:nvPr/>
        </p:nvGrpSpPr>
        <p:grpSpPr>
          <a:xfrm>
            <a:off x="971274" y="2616139"/>
            <a:ext cx="3854936" cy="461665"/>
            <a:chOff x="6575500" y="6007039"/>
            <a:chExt cx="3854936" cy="461665"/>
          </a:xfrm>
        </p:grpSpPr>
        <p:sp>
          <p:nvSpPr>
            <p:cNvPr id="12" name="文本框 11"/>
            <p:cNvSpPr txBox="1"/>
            <p:nvPr/>
          </p:nvSpPr>
          <p:spPr>
            <a:xfrm>
              <a:off x="6985262" y="6007039"/>
              <a:ext cx="3445174" cy="461665"/>
            </a:xfrm>
            <a:prstGeom prst="rect">
              <a:avLst/>
            </a:prstGeom>
            <a:noFill/>
          </p:spPr>
          <p:txBody>
            <a:bodyPr wrap="none" rtlCol="0">
              <a:spAutoFit/>
            </a:bodyPr>
            <a:lstStyle/>
            <a:p>
              <a:r>
                <a:rPr lang="zh-CN" altLang="en-US" sz="2400" dirty="0">
                  <a:solidFill>
                    <a:schemeClr val="bg1"/>
                  </a:solidFill>
                </a:rPr>
                <a:t>第五部分  如何护理牙齿</a:t>
              </a:r>
            </a:p>
          </p:txBody>
        </p:sp>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l="64326" t="58311" r="21928" b="18459"/>
            <a:stretch/>
          </p:blipFill>
          <p:spPr>
            <a:xfrm>
              <a:off x="6575500" y="6007039"/>
              <a:ext cx="409762" cy="461665"/>
            </a:xfrm>
            <a:prstGeom prst="rect">
              <a:avLst/>
            </a:prstGeom>
          </p:spPr>
        </p:pic>
      </p:grpSp>
    </p:spTree>
    <p:extLst>
      <p:ext uri="{BB962C8B-B14F-4D97-AF65-F5344CB8AC3E}">
        <p14:creationId xmlns:p14="http://schemas.microsoft.com/office/powerpoint/2010/main" val="2054070304"/>
      </p:ext>
    </p:extLst>
  </p:cSld>
  <p:clrMapOvr>
    <a:masterClrMapping/>
  </p:clrMapOvr>
  <mc:AlternateContent xmlns:mc="http://schemas.openxmlformats.org/markup-compatibility/2006" xmlns:p14="http://schemas.microsoft.com/office/powerpoint/2010/main">
    <mc:Choice Requires="p14">
      <p:transition spd="slow" p14:dur="1500" advTm="8000">
        <p:random/>
      </p:transition>
    </mc:Choice>
    <mc:Fallback xmlns="">
      <p:transition spd="slow"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p:stCondLst>
                              <p:cond delay="1000"/>
                            </p:stCondLst>
                            <p:childTnLst>
                              <p:par>
                                <p:cTn id="16" presetID="25"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11452"/>
            <a:ext cx="1016000" cy="1246548"/>
          </a:xfrm>
          <a:prstGeom prst="rect">
            <a:avLst/>
          </a:prstGeom>
        </p:spPr>
      </p:pic>
      <p:pic>
        <p:nvPicPr>
          <p:cNvPr id="3" name="图片 2"/>
          <p:cNvPicPr>
            <a:picLocks noChangeAspect="1"/>
          </p:cNvPicPr>
          <p:nvPr/>
        </p:nvPicPr>
        <p:blipFill>
          <a:blip r:embed="rId4" cstate="print">
            <a:extLst>
              <a:ext uri="{BEBA8EAE-BF5A-486C-A8C5-ECC9F3942E4B}">
                <a14:imgProps xmlns:a14="http://schemas.microsoft.com/office/drawing/2010/main">
                  <a14:imgLayer r:embed="rId5">
                    <a14:imgEffect>
                      <a14:backgroundRemoval t="3613" b="95313" l="0" r="96145">
                        <a14:foregroundMark x1="23481" y1="14063" x2="23481" y2="14063"/>
                        <a14:foregroundMark x1="25935" y1="26270" x2="25935" y2="26270"/>
                        <a14:foregroundMark x1="49766" y1="14551" x2="49766" y2="14551"/>
                        <a14:foregroundMark x1="50467" y1="12891" x2="50467" y2="12891"/>
                        <a14:foregroundMark x1="50467" y1="12500" x2="50467" y2="12500"/>
                        <a14:foregroundMark x1="50935" y1="12500" x2="50935" y2="12500"/>
                        <a14:foregroundMark x1="51519" y1="12891" x2="51519" y2="12891"/>
                        <a14:foregroundMark x1="48364" y1="12402" x2="48364" y2="12402"/>
                        <a14:foregroundMark x1="47547" y1="13574" x2="47547" y2="13574"/>
                        <a14:foregroundMark x1="47547" y1="14551" x2="47547" y2="14551"/>
                        <a14:foregroundMark x1="25000" y1="46094" x2="25000" y2="46094"/>
                        <a14:foregroundMark x1="56425" y1="39746" x2="56425" y2="39746"/>
                        <a14:foregroundMark x1="85047" y1="55371" x2="85047" y2="55371"/>
                        <a14:foregroundMark x1="72196" y1="58301" x2="72196" y2="58301"/>
                        <a14:foregroundMark x1="52453" y1="45117" x2="52453" y2="45117"/>
                        <a14:foregroundMark x1="59696" y1="44629" x2="59696" y2="44629"/>
                        <a14:foregroundMark x1="42056" y1="29395" x2="42056" y2="29395"/>
                        <a14:foregroundMark x1="53388" y1="19824" x2="53388" y2="19824"/>
                        <a14:foregroundMark x1="21028" y1="9375" x2="21028" y2="9375"/>
                        <a14:foregroundMark x1="21846" y1="31348" x2="21846" y2="31348"/>
                        <a14:foregroundMark x1="30374" y1="42383" x2="30374" y2="42383"/>
                        <a14:foregroundMark x1="88785" y1="21582" x2="88785" y2="21582"/>
                        <a14:foregroundMark x1="60981" y1="9082" x2="60981" y2="9082"/>
                        <a14:foregroundMark x1="73715" y1="18945" x2="73715" y2="18945"/>
                        <a14:foregroundMark x1="75000" y1="67383" x2="75000" y2="67383"/>
                        <a14:backgroundMark x1="33061" y1="16211" x2="33061" y2="16211"/>
                        <a14:backgroundMark x1="31542" y1="24219" x2="31542" y2="24219"/>
                        <a14:backgroundMark x1="36449" y1="22949" x2="36449" y2="22949"/>
                        <a14:backgroundMark x1="39136" y1="17188" x2="39136" y2="17188"/>
                        <a14:backgroundMark x1="34813" y1="15918" x2="34813" y2="15918"/>
                        <a14:backgroundMark x1="32360" y1="16797" x2="32360" y2="16797"/>
                        <a14:backgroundMark x1="32360" y1="20605" x2="32360" y2="20605"/>
                        <a14:backgroundMark x1="31776" y1="23828" x2="31776" y2="23828"/>
                        <a14:backgroundMark x1="31893" y1="22852" x2="31893" y2="22852"/>
                        <a14:backgroundMark x1="31893" y1="21973" x2="31893" y2="21973"/>
                        <a14:backgroundMark x1="32593" y1="20215" x2="32593" y2="20215"/>
                        <a14:backgroundMark x1="32243" y1="17578" x2="32243" y2="17578"/>
                        <a14:backgroundMark x1="32243" y1="17578" x2="32243" y2="17578"/>
                        <a14:backgroundMark x1="32243" y1="17480" x2="32243" y2="17480"/>
                        <a14:backgroundMark x1="32243" y1="18457" x2="32243" y2="18457"/>
                        <a14:backgroundMark x1="32243" y1="19629" x2="32243" y2="19629"/>
                        <a14:backgroundMark x1="32243" y1="20215" x2="32243" y2="20215"/>
                        <a14:backgroundMark x1="32243" y1="19336" x2="32243" y2="19336"/>
                        <a14:backgroundMark x1="32710" y1="18555" x2="32710" y2="18555"/>
                        <a14:backgroundMark x1="35631" y1="17188" x2="35631" y2="17188"/>
                        <a14:backgroundMark x1="37033" y1="16797" x2="37033" y2="16797"/>
                        <a14:backgroundMark x1="37033" y1="16602" x2="37033" y2="16602"/>
                        <a14:backgroundMark x1="36332" y1="16211" x2="36332" y2="16211"/>
                        <a14:backgroundMark x1="37500" y1="16602" x2="38201" y2="17090"/>
                        <a14:backgroundMark x1="39136" y1="17578" x2="39136" y2="17578"/>
                        <a14:backgroundMark x1="39603" y1="18848" x2="39603" y2="18848"/>
                        <a14:backgroundMark x1="39019" y1="20313" x2="38318" y2="21484"/>
                        <a14:backgroundMark x1="37850" y1="22852" x2="37500" y2="23633"/>
                        <a14:backgroundMark x1="39953" y1="18652" x2="39953" y2="18652"/>
                        <a14:backgroundMark x1="38201" y1="21191" x2="37850" y2="21875"/>
                        <a14:backgroundMark x1="36799" y1="23047" x2="36215" y2="24219"/>
                        <a14:backgroundMark x1="36215" y1="24512" x2="35981" y2="24902"/>
                        <a14:backgroundMark x1="22547" y1="9473" x2="22547" y2="9473"/>
                        <a14:backgroundMark x1="21495" y1="10547" x2="21495" y2="10547"/>
                        <a14:backgroundMark x1="20561" y1="11035" x2="20561" y2="11035"/>
                        <a14:backgroundMark x1="18925" y1="11035" x2="18925" y2="11035"/>
                        <a14:backgroundMark x1="17056" y1="11035" x2="17056" y2="11035"/>
                        <a14:backgroundMark x1="16472" y1="11035" x2="16472" y2="11035"/>
                        <a14:backgroundMark x1="17874" y1="11035" x2="17874" y2="11035"/>
                        <a14:backgroundMark x1="19393" y1="11719" x2="19393" y2="11719"/>
                        <a14:backgroundMark x1="20327" y1="12891" x2="20911" y2="14063"/>
                        <a14:backgroundMark x1="21262" y1="16211" x2="21379" y2="17285"/>
                        <a14:backgroundMark x1="21379" y1="19531" x2="21262" y2="21191"/>
                        <a14:backgroundMark x1="20911" y1="22266" x2="20911" y2="22266"/>
                        <a14:backgroundMark x1="20911" y1="22363" x2="20911" y2="22363"/>
                        <a14:backgroundMark x1="20561" y1="22363" x2="20093" y2="22949"/>
                        <a14:backgroundMark x1="19042" y1="24609" x2="19042" y2="25195"/>
                        <a14:backgroundMark x1="19042" y1="26367" x2="18925" y2="27246"/>
                        <a14:backgroundMark x1="18692" y1="28223" x2="18692" y2="29395"/>
                        <a14:backgroundMark x1="18458" y1="30762" x2="18458" y2="32129"/>
                        <a14:backgroundMark x1="18458" y1="33496" x2="18575" y2="34375"/>
                        <a14:backgroundMark x1="19276" y1="36133" x2="19509" y2="37402"/>
                        <a14:backgroundMark x1="19509" y1="37891" x2="19509" y2="38477"/>
                        <a14:backgroundMark x1="19509" y1="39160" x2="19276" y2="40430"/>
                        <a14:backgroundMark x1="19042" y1="41504" x2="19042" y2="42578"/>
                        <a14:backgroundMark x1="19042" y1="43848" x2="19042" y2="44629"/>
                        <a14:backgroundMark x1="19042" y1="44824" x2="19042" y2="45215"/>
                        <a14:backgroundMark x1="19042" y1="46289" x2="19042" y2="47461"/>
                        <a14:backgroundMark x1="19042" y1="48828" x2="19042" y2="48828"/>
                        <a14:backgroundMark x1="19042" y1="49512" x2="19042" y2="49512"/>
                        <a14:backgroundMark x1="19042" y1="51953" x2="19042" y2="51953"/>
                        <a14:backgroundMark x1="18575" y1="53711" x2="18575" y2="53711"/>
                        <a14:backgroundMark x1="18107" y1="55566" x2="18107" y2="55957"/>
                        <a14:backgroundMark x1="17874" y1="57227" x2="17757" y2="58301"/>
                        <a14:backgroundMark x1="17407" y1="59668" x2="17407" y2="59668"/>
                        <a14:backgroundMark x1="17407" y1="60449" x2="17407" y2="60449"/>
                        <a14:backgroundMark x1="17407" y1="61328" x2="17407" y2="61328"/>
                        <a14:backgroundMark x1="17290" y1="61719" x2="17290" y2="61719"/>
                        <a14:backgroundMark x1="17757" y1="62012" x2="17757" y2="62012"/>
                        <a14:backgroundMark x1="26636" y1="49609" x2="26636" y2="49609"/>
                        <a14:backgroundMark x1="31542" y1="47559" x2="31542" y2="47559"/>
                        <a14:backgroundMark x1="37500" y1="43750" x2="37500" y2="43750"/>
                        <a14:backgroundMark x1="33762" y1="47168" x2="34229" y2="47266"/>
                        <a14:backgroundMark x1="36332" y1="47852" x2="37033" y2="48145"/>
                        <a14:backgroundMark x1="38201" y1="48633" x2="38668" y2="48926"/>
                        <a14:backgroundMark x1="39953" y1="49219" x2="40421" y2="49512"/>
                        <a14:backgroundMark x1="41121" y1="49805" x2="41706" y2="50195"/>
                        <a14:backgroundMark x1="42056" y1="50195" x2="42056" y2="50195"/>
                        <a14:backgroundMark x1="40421" y1="49316" x2="40421" y2="49316"/>
                        <a14:backgroundMark x1="34579" y1="48535" x2="34579" y2="48535"/>
                        <a14:backgroundMark x1="29089" y1="47656" x2="29089" y2="47656"/>
                        <a14:backgroundMark x1="27103" y1="42383" x2="27103" y2="42383"/>
                        <a14:backgroundMark x1="24533" y1="39746" x2="24533" y2="39746"/>
                        <a14:backgroundMark x1="23131" y1="37500" x2="23131" y2="37500"/>
                        <a14:backgroundMark x1="23481" y1="35059" x2="23481" y2="35059"/>
                        <a14:backgroundMark x1="26986" y1="33301" x2="26986" y2="33301"/>
                        <a14:backgroundMark x1="30724" y1="31445" x2="30724" y2="31445"/>
                        <a14:backgroundMark x1="31425" y1="30957" x2="31425" y2="30957"/>
                        <a14:backgroundMark x1="33762" y1="28711" x2="33762" y2="28711"/>
                        <a14:backgroundMark x1="33411" y1="25586" x2="33178" y2="25195"/>
                        <a14:backgroundMark x1="29089" y1="19238" x2="29089" y2="19238"/>
                        <a14:backgroundMark x1="28621" y1="15430" x2="28621" y2="15430"/>
                        <a14:backgroundMark x1="30374" y1="11914" x2="30374" y2="11914"/>
                        <a14:backgroundMark x1="35514" y1="10352" x2="35514" y2="10352"/>
                        <a14:backgroundMark x1="39603" y1="9375" x2="39603" y2="9375"/>
                        <a14:backgroundMark x1="43692" y1="19336" x2="43692" y2="19336"/>
                        <a14:backgroundMark x1="48131" y1="23047" x2="48131" y2="23047"/>
                        <a14:backgroundMark x1="49299" y1="24902" x2="49650" y2="25391"/>
                        <a14:backgroundMark x1="49650" y1="26758" x2="49650" y2="26758"/>
                        <a14:backgroundMark x1="48832" y1="25684" x2="48014" y2="24707"/>
                        <a14:backgroundMark x1="45678" y1="22656" x2="44393" y2="21875"/>
                        <a14:backgroundMark x1="41238" y1="20313" x2="41238" y2="20313"/>
                        <a14:backgroundMark x1="41121" y1="20215" x2="41121" y2="20215"/>
                        <a14:backgroundMark x1="41706" y1="20215" x2="41706" y2="20215"/>
                        <a14:backgroundMark x1="42407" y1="20215" x2="41939" y2="19141"/>
                        <a14:backgroundMark x1="41939" y1="18848" x2="41939" y2="18848"/>
                        <a14:backgroundMark x1="42290" y1="19141" x2="45327" y2="21875"/>
                        <a14:backgroundMark x1="47897" y1="25000" x2="48131" y2="26758"/>
                        <a14:backgroundMark x1="48131" y1="28223" x2="48131" y2="29297"/>
                        <a14:backgroundMark x1="48131" y1="31250" x2="48131" y2="33008"/>
                        <a14:backgroundMark x1="48131" y1="33789" x2="48014" y2="35645"/>
                        <a14:backgroundMark x1="47897" y1="36133" x2="47897" y2="36133"/>
                        <a14:backgroundMark x1="47664" y1="36523" x2="47664" y2="36523"/>
                        <a14:backgroundMark x1="47664" y1="37207" x2="47664" y2="38477"/>
                        <a14:backgroundMark x1="48014" y1="40723" x2="48014" y2="41602"/>
                        <a14:backgroundMark x1="47664" y1="42480" x2="47079" y2="43457"/>
                        <a14:backgroundMark x1="46729" y1="44531" x2="46495" y2="46582"/>
                        <a14:backgroundMark x1="46729" y1="47266" x2="46729" y2="47266"/>
                        <a14:backgroundMark x1="50350" y1="47559" x2="51519" y2="47656"/>
                        <a14:backgroundMark x1="54439" y1="47559" x2="54439" y2="47559"/>
                        <a14:backgroundMark x1="57243" y1="47852" x2="57243" y2="47852"/>
                        <a14:backgroundMark x1="58411" y1="48145" x2="58879" y2="48340"/>
                        <a14:backgroundMark x1="60631" y1="48633" x2="61215" y2="48828"/>
                        <a14:backgroundMark x1="63785" y1="49512" x2="63785" y2="49512"/>
                        <a14:backgroundMark x1="63902" y1="49512" x2="63902" y2="49512"/>
                        <a14:backgroundMark x1="65771" y1="49512" x2="65771" y2="49512"/>
                        <a14:backgroundMark x1="66238" y1="49805" x2="66939" y2="50293"/>
                        <a14:backgroundMark x1="68107" y1="50977" x2="68107" y2="50977"/>
                        <a14:backgroundMark x1="68341" y1="51563" x2="68341" y2="51563"/>
                        <a14:backgroundMark x1="69276" y1="54297" x2="69509" y2="56348"/>
                        <a14:backgroundMark x1="70210" y1="59277" x2="70210" y2="59668"/>
                        <a14:backgroundMark x1="70561" y1="62305" x2="70561" y2="62305"/>
                        <a14:backgroundMark x1="70678" y1="62500" x2="70678" y2="62500"/>
                        <a14:backgroundMark x1="70327" y1="63672" x2="70327" y2="63672"/>
                        <a14:backgroundMark x1="70561" y1="64648" x2="70561" y2="64648"/>
                        <a14:backgroundMark x1="70678" y1="64844" x2="70678" y2="64844"/>
                        <a14:backgroundMark x1="70911" y1="65039" x2="70911" y2="65039"/>
                        <a14:backgroundMark x1="70911" y1="65039" x2="70911" y2="65039"/>
                        <a14:backgroundMark x1="70911" y1="65039" x2="70911" y2="65039"/>
                        <a14:backgroundMark x1="70911" y1="65137" x2="70911" y2="65137"/>
                        <a14:backgroundMark x1="70911" y1="65332" x2="70911" y2="65332"/>
                        <a14:backgroundMark x1="70911" y1="65332" x2="70911" y2="65332"/>
                        <a14:backgroundMark x1="70911" y1="65332" x2="70911"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0911" y1="66016" x2="70911" y2="66016"/>
                        <a14:backgroundMark x1="70678" y1="66113" x2="70678" y2="66113"/>
                        <a14:backgroundMark x1="70678" y1="66113" x2="70678" y2="66113"/>
                        <a14:backgroundMark x1="72313" y1="61426" x2="72313" y2="61426"/>
                        <a14:backgroundMark x1="73014" y1="60059" x2="73014" y2="59473"/>
                        <a14:backgroundMark x1="73949" y1="57031" x2="74182" y2="56250"/>
                        <a14:backgroundMark x1="74533" y1="54883" x2="74533" y2="54004"/>
                        <a14:backgroundMark x1="73832" y1="52344" x2="73832" y2="52344"/>
                        <a14:backgroundMark x1="73014" y1="50684" x2="72664" y2="50293"/>
                        <a14:backgroundMark x1="71495" y1="48535" x2="71028" y2="48242"/>
                        <a14:backgroundMark x1="69393" y1="46484" x2="69393" y2="46484"/>
                        <a14:backgroundMark x1="64252" y1="36426" x2="63668" y2="35449"/>
                        <a14:backgroundMark x1="60514" y1="29785" x2="60397" y2="29297"/>
                        <a14:backgroundMark x1="59229" y1="24609" x2="58995" y2="23926"/>
                        <a14:backgroundMark x1="58879" y1="18945" x2="58879" y2="18945"/>
                        <a14:backgroundMark x1="58645" y1="14160" x2="58645" y2="14160"/>
                        <a14:backgroundMark x1="62033" y1="11133" x2="62033" y2="11133"/>
                        <a14:backgroundMark x1="63668" y1="9375" x2="63668" y2="9375"/>
                        <a14:backgroundMark x1="65654" y1="8008" x2="65654" y2="8008"/>
                        <a14:backgroundMark x1="66589" y1="7715" x2="66589" y2="7715"/>
                        <a14:backgroundMark x1="87500" y1="18945" x2="87500" y2="18945"/>
                        <a14:backgroundMark x1="87266" y1="35352" x2="87266" y2="35352"/>
                        <a14:backgroundMark x1="89486" y1="40234" x2="89486" y2="40234"/>
                        <a14:backgroundMark x1="90654" y1="47656" x2="90771" y2="48145"/>
                        <a14:backgroundMark x1="90888" y1="58398" x2="90888" y2="58398"/>
                        <a14:backgroundMark x1="90070" y1="63086" x2="90070" y2="63086"/>
                        <a14:backgroundMark x1="89603" y1="67676" x2="89603" y2="67676"/>
                        <a14:backgroundMark x1="89252" y1="72070" x2="89252" y2="72070"/>
                        <a14:backgroundMark x1="89252" y1="74609" x2="89252" y2="74609"/>
                        <a14:backgroundMark x1="89136" y1="78320" x2="89252" y2="78809"/>
                        <a14:backgroundMark x1="89252" y1="79883" x2="89252" y2="79883"/>
                        <a14:backgroundMark x1="89136" y1="80176" x2="89136" y2="80176"/>
                        <a14:backgroundMark x1="89136" y1="81250" x2="89136" y2="81250"/>
                        <a14:backgroundMark x1="89136" y1="81250" x2="89136" y2="81250"/>
                        <a14:backgroundMark x1="86799" y1="28027" x2="86799" y2="28027"/>
                        <a14:backgroundMark x1="87617" y1="14453" x2="87617" y2="14453"/>
                        <a14:backgroundMark x1="87266" y1="11230" x2="87266" y2="11230"/>
                        <a14:backgroundMark x1="77103" y1="6836" x2="77103" y2="6836"/>
                        <a14:backgroundMark x1="74299" y1="7031" x2="74299" y2="7031"/>
                        <a14:backgroundMark x1="70327" y1="6348" x2="70327" y2="6348"/>
                        <a14:backgroundMark x1="71495" y1="6836" x2="71495" y2="6836"/>
                        <a14:backgroundMark x1="77336" y1="7324" x2="77336" y2="7324"/>
                        <a14:backgroundMark x1="82827" y1="6738" x2="82827" y2="6738"/>
                        <a14:backgroundMark x1="85514" y1="6738" x2="85514" y2="6738"/>
                        <a14:backgroundMark x1="80374" y1="6445" x2="80374" y2="6445"/>
                        <a14:backgroundMark x1="86449" y1="6738" x2="86449" y2="6738"/>
                        <a14:backgroundMark x1="90654" y1="7422" x2="90654" y2="7422"/>
                        <a14:backgroundMark x1="92290" y1="12402" x2="92290" y2="12402"/>
                        <a14:backgroundMark x1="91589" y1="16309" x2="91589" y2="16309"/>
                        <a14:backgroundMark x1="62150" y1="24316" x2="62150" y2="24316"/>
                        <a14:backgroundMark x1="55374" y1="20117" x2="55374" y2="20117"/>
                        <a14:backgroundMark x1="86332" y1="26758" x2="86332" y2="26758"/>
                        <a14:backgroundMark x1="87967" y1="34961" x2="87967" y2="34961"/>
                        <a14:backgroundMark x1="89603" y1="29785" x2="89603" y2="29785"/>
                        <a14:backgroundMark x1="88668" y1="25195" x2="88668" y2="25195"/>
                        <a14:backgroundMark x1="89136" y1="22559" x2="89136" y2="22559"/>
                        <a14:backgroundMark x1="89953" y1="20117" x2="89953" y2="20117"/>
                        <a14:backgroundMark x1="90070" y1="17090" x2="90070" y2="17090"/>
                        <a14:backgroundMark x1="89953" y1="14844" x2="89953" y2="14844"/>
                        <a14:backgroundMark x1="88668" y1="34180" x2="88435" y2="35449"/>
                        <a14:backgroundMark x1="87850" y1="44238" x2="87850" y2="50195"/>
                        <a14:backgroundMark x1="88902" y1="54199" x2="89252" y2="57031"/>
                        <a14:backgroundMark x1="90070" y1="60254" x2="90421" y2="63379"/>
                        <a14:backgroundMark x1="90421" y1="66504" x2="90654" y2="69922"/>
                        <a14:backgroundMark x1="90654" y1="72754" x2="90654" y2="75098"/>
                        <a14:backgroundMark x1="90654" y1="76660" x2="90421" y2="77832"/>
                        <a14:backgroundMark x1="90304" y1="78516" x2="90304" y2="78516"/>
                        <a14:backgroundMark x1="89720" y1="80371" x2="89720" y2="80371"/>
                        <a14:backgroundMark x1="89720" y1="80664" x2="89720" y2="80664"/>
                        <a14:backgroundMark x1="89720" y1="80664" x2="89720" y2="80664"/>
                        <a14:backgroundMark x1="89486" y1="81055" x2="89486" y2="81055"/>
                        <a14:backgroundMark x1="89486" y1="81055" x2="89486" y2="81055"/>
                        <a14:backgroundMark x1="89252" y1="82227" x2="89252" y2="82227"/>
                        <a14:backgroundMark x1="89252" y1="82617" x2="89252" y2="82617"/>
                        <a14:backgroundMark x1="70561" y1="80859" x2="70561" y2="80859"/>
                        <a14:backgroundMark x1="70561" y1="80859" x2="70561" y2="80859"/>
                        <a14:backgroundMark x1="70561" y1="80566" x2="70561" y2="80566"/>
                        <a14:backgroundMark x1="70911" y1="75293" x2="70911" y2="75293"/>
                        <a14:backgroundMark x1="71379" y1="74121" x2="71379" y2="74121"/>
                        <a14:backgroundMark x1="72196" y1="73145" x2="72196" y2="73145"/>
                        <a14:backgroundMark x1="72897" y1="71875" x2="72897" y2="71875"/>
                        <a14:backgroundMark x1="73364" y1="71777" x2="73364" y2="71777"/>
                        <a14:backgroundMark x1="73481" y1="74805" x2="73715" y2="75488"/>
                        <a14:backgroundMark x1="73715" y1="76660" x2="73715" y2="77637"/>
                        <a14:backgroundMark x1="73715" y1="78809" x2="73715" y2="79297"/>
                        <a14:backgroundMark x1="73715" y1="79688" x2="73715" y2="80176"/>
                        <a14:backgroundMark x1="73715" y1="81934" x2="73715" y2="81934"/>
                        <a14:backgroundMark x1="68692" y1="78516" x2="68692" y2="78516"/>
                        <a14:backgroundMark x1="68107" y1="75586" x2="68107" y2="75586"/>
                        <a14:backgroundMark x1="68575" y1="72461" x2="68575" y2="72461"/>
                        <a14:backgroundMark x1="15304" y1="15430" x2="15304" y2="15430"/>
                        <a14:backgroundMark x1="15304" y1="17773" x2="15304" y2="17773"/>
                        <a14:backgroundMark x1="15421" y1="61719" x2="15421" y2="61719"/>
                        <a14:backgroundMark x1="64603" y1="85547" x2="64603" y2="85547"/>
                        <a14:backgroundMark x1="64252" y1="85254" x2="64252" y2="85254"/>
                        <a14:backgroundMark x1="61682" y1="85742" x2="61682" y2="85742"/>
                        <a14:backgroundMark x1="61215" y1="85645" x2="61215" y2="85645"/>
                        <a14:backgroundMark x1="60631" y1="85352" x2="60631" y2="85352"/>
                        <a14:backgroundMark x1="59813" y1="84961" x2="59813" y2="84961"/>
                        <a14:backgroundMark x1="59346" y1="85254" x2="59346" y2="85254"/>
                        <a14:backgroundMark x1="58645" y1="85547" x2="58645" y2="85547"/>
                        <a14:backgroundMark x1="70911" y1="85352" x2="70911" y2="85352"/>
                        <a14:backgroundMark x1="73715" y1="85059" x2="73715" y2="85059"/>
                        <a14:backgroundMark x1="76168" y1="85254" x2="76168" y2="85254"/>
                        <a14:backgroundMark x1="77453" y1="85352" x2="77453" y2="85352"/>
                        <a14:backgroundMark x1="85514" y1="85645" x2="85514" y2="85645"/>
                        <a14:backgroundMark x1="87150" y1="85352" x2="87150" y2="85352"/>
                        <a14:backgroundMark x1="87967" y1="85059" x2="87967" y2="85059"/>
                        <a14:backgroundMark x1="83411" y1="85254" x2="83411" y2="85254"/>
                        <a14:backgroundMark x1="77804" y1="85059" x2="77804" y2="85059"/>
                        <a14:backgroundMark x1="58645" y1="85254" x2="58645" y2="85254"/>
                        <a14:backgroundMark x1="58294" y1="85059" x2="58294" y2="85059"/>
                      </a14:backgroundRemoval>
                    </a14:imgEffect>
                  </a14:imgLayer>
                </a14:imgProps>
              </a:ext>
              <a:ext uri="{28A0092B-C50C-407E-A947-70E740481C1C}">
                <a14:useLocalDpi xmlns:a14="http://schemas.microsoft.com/office/drawing/2010/main" val="0"/>
              </a:ext>
            </a:extLst>
          </a:blip>
          <a:stretch>
            <a:fillRect/>
          </a:stretch>
        </p:blipFill>
        <p:spPr>
          <a:xfrm>
            <a:off x="10815241" y="5256317"/>
            <a:ext cx="1427559" cy="1707734"/>
          </a:xfrm>
          <a:prstGeom prst="rect">
            <a:avLst/>
          </a:prstGeom>
        </p:spPr>
      </p:pic>
      <p:grpSp>
        <p:nvGrpSpPr>
          <p:cNvPr id="4" name="组合 3"/>
          <p:cNvGrpSpPr/>
          <p:nvPr/>
        </p:nvGrpSpPr>
        <p:grpSpPr>
          <a:xfrm>
            <a:off x="212800" y="261924"/>
            <a:ext cx="2748864" cy="461665"/>
            <a:chOff x="6575500" y="3106724"/>
            <a:chExt cx="2748864" cy="461665"/>
          </a:xfrm>
        </p:grpSpPr>
        <p:sp>
          <p:nvSpPr>
            <p:cNvPr id="5" name="文本框 4"/>
            <p:cNvSpPr txBox="1"/>
            <p:nvPr/>
          </p:nvSpPr>
          <p:spPr>
            <a:xfrm>
              <a:off x="6985262" y="3106724"/>
              <a:ext cx="2339102" cy="461665"/>
            </a:xfrm>
            <a:prstGeom prst="rect">
              <a:avLst/>
            </a:prstGeom>
            <a:noFill/>
          </p:spPr>
          <p:txBody>
            <a:bodyPr wrap="none" rtlCol="0">
              <a:spAutoFit/>
            </a:bodyPr>
            <a:lstStyle/>
            <a:p>
              <a:r>
                <a:rPr lang="zh-CN" altLang="en-US" sz="2400" dirty="0">
                  <a:solidFill>
                    <a:schemeClr val="bg1"/>
                  </a:solidFill>
                </a:rPr>
                <a:t>牙齿的健康标准</a:t>
              </a:r>
            </a:p>
          </p:txBody>
        </p:sp>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64326" t="58311" r="21928" b="18459"/>
            <a:stretch/>
          </p:blipFill>
          <p:spPr>
            <a:xfrm>
              <a:off x="6575500" y="3106724"/>
              <a:ext cx="409762" cy="461665"/>
            </a:xfrm>
            <a:prstGeom prst="rect">
              <a:avLst/>
            </a:prstGeom>
          </p:spPr>
        </p:pic>
      </p:grpSp>
      <p:sp>
        <p:nvSpPr>
          <p:cNvPr id="11" name="Rectangle 3"/>
          <p:cNvSpPr txBox="1">
            <a:spLocks noChangeArrowheads="1"/>
          </p:cNvSpPr>
          <p:nvPr/>
        </p:nvSpPr>
        <p:spPr>
          <a:xfrm>
            <a:off x="1237878" y="1512216"/>
            <a:ext cx="8534400" cy="5029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Wingdings" panose="05000000000000000000" pitchFamily="2" charset="2"/>
              <a:buNone/>
            </a:pPr>
            <a:r>
              <a:rPr lang="zh-CN" altLang="en-US" sz="2400" dirty="0">
                <a:solidFill>
                  <a:schemeClr val="bg1"/>
                </a:solidFill>
              </a:rPr>
              <a:t>       世界卫生组织对牙齿健康的标准是：</a:t>
            </a:r>
            <a:r>
              <a:rPr lang="en-US" altLang="zh-CN" sz="2400" dirty="0">
                <a:solidFill>
                  <a:schemeClr val="bg1"/>
                </a:solidFill>
              </a:rPr>
              <a:t>8020</a:t>
            </a:r>
            <a:r>
              <a:rPr lang="zh-CN" altLang="en-US" sz="2400" dirty="0">
                <a:solidFill>
                  <a:schemeClr val="bg1"/>
                </a:solidFill>
              </a:rPr>
              <a:t>，即</a:t>
            </a:r>
            <a:r>
              <a:rPr lang="en-US" altLang="zh-CN" sz="2400" dirty="0">
                <a:solidFill>
                  <a:schemeClr val="bg1"/>
                </a:solidFill>
              </a:rPr>
              <a:t>80</a:t>
            </a:r>
            <a:r>
              <a:rPr lang="zh-CN" altLang="en-US" sz="2400" dirty="0">
                <a:solidFill>
                  <a:schemeClr val="bg1"/>
                </a:solidFill>
              </a:rPr>
              <a:t>岁老人至少有</a:t>
            </a:r>
            <a:r>
              <a:rPr lang="en-US" altLang="zh-CN" sz="2400" dirty="0">
                <a:solidFill>
                  <a:schemeClr val="bg1"/>
                </a:solidFill>
              </a:rPr>
              <a:t>20</a:t>
            </a:r>
            <a:r>
              <a:rPr lang="zh-CN" altLang="en-US" sz="2400" dirty="0">
                <a:solidFill>
                  <a:schemeClr val="bg1"/>
                </a:solidFill>
              </a:rPr>
              <a:t>颗功能牙（即能够正常咀嚼食物，不松动的牙）。建立这一标准的目的是：通过延长牙齿的寿命来保证人的长寿和提高生命质量。</a:t>
            </a:r>
          </a:p>
        </p:txBody>
      </p:sp>
      <p:pic>
        <p:nvPicPr>
          <p:cNvPr id="12" name="Picture 4" descr="u=1932314569,800431084&amp;fm=11&amp;gp=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5280" y="3470172"/>
            <a:ext cx="3959225" cy="2640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19103"/>
      </p:ext>
    </p:extLst>
  </p:cSld>
  <p:clrMapOvr>
    <a:masterClrMapping/>
  </p:clrMapOvr>
  <mc:AlternateContent xmlns:mc="http://schemas.openxmlformats.org/markup-compatibility/2006" xmlns:p14="http://schemas.microsoft.com/office/powerpoint/2010/main">
    <mc:Choice Requires="p14">
      <p:transition spd="slow" p14:dur="1500" advTm="8000">
        <p:random/>
      </p:transition>
    </mc:Choice>
    <mc:Fallback xmlns="">
      <p:transition spd="slow"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par>
                                <p:cTn id="21" presetID="53" presetClass="entr" presetSubtype="16"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F484F"/>
        </a:solidFill>
        <a:effectLst/>
      </p:bgPr>
    </p:bg>
    <p:spTree>
      <p:nvGrpSpPr>
        <p:cNvPr id="1" name=""/>
        <p:cNvGrpSpPr/>
        <p:nvPr/>
      </p:nvGrpSpPr>
      <p:grpSpPr>
        <a:xfrm>
          <a:off x="0" y="0"/>
          <a:ext cx="0" cy="0"/>
          <a:chOff x="0" y="0"/>
          <a:chExt cx="0" cy="0"/>
        </a:xfrm>
      </p:grpSpPr>
      <p:sp>
        <p:nvSpPr>
          <p:cNvPr id="10" name="文本框 9"/>
          <p:cNvSpPr txBox="1"/>
          <p:nvPr/>
        </p:nvSpPr>
        <p:spPr>
          <a:xfrm>
            <a:off x="8331103" y="179108"/>
            <a:ext cx="1210588" cy="707886"/>
          </a:xfrm>
          <a:prstGeom prst="rect">
            <a:avLst/>
          </a:prstGeom>
          <a:noFill/>
        </p:spPr>
        <p:txBody>
          <a:bodyPr wrap="none" rtlCol="0">
            <a:spAutoFit/>
          </a:bodyPr>
          <a:lstStyle/>
          <a:p>
            <a:r>
              <a:rPr lang="zh-CN" altLang="en-US" sz="4000" dirty="0">
                <a:solidFill>
                  <a:schemeClr val="bg1"/>
                </a:solidFill>
              </a:rPr>
              <a:t>目录</a:t>
            </a:r>
          </a:p>
        </p:txBody>
      </p:sp>
      <p:pic>
        <p:nvPicPr>
          <p:cNvPr id="31" name="图片 30"/>
          <p:cNvPicPr>
            <a:picLocks noChangeAspect="1"/>
          </p:cNvPicPr>
          <p:nvPr/>
        </p:nvPicPr>
        <p:blipFill rotWithShape="1">
          <a:blip r:embed="rId3" cstate="print">
            <a:extLst>
              <a:ext uri="{28A0092B-C50C-407E-A947-70E740481C1C}">
                <a14:useLocalDpi xmlns:a14="http://schemas.microsoft.com/office/drawing/2010/main" val="0"/>
              </a:ext>
            </a:extLst>
          </a:blip>
          <a:srcRect l="64326" t="58311" r="21928" b="18459"/>
          <a:stretch/>
        </p:blipFill>
        <p:spPr>
          <a:xfrm>
            <a:off x="8229386" y="886994"/>
            <a:ext cx="1414022" cy="1593130"/>
          </a:xfrm>
          <a:prstGeom prst="rect">
            <a:avLst/>
          </a:prstGeom>
        </p:spPr>
      </p:pic>
      <p:grpSp>
        <p:nvGrpSpPr>
          <p:cNvPr id="37" name="组合 36"/>
          <p:cNvGrpSpPr/>
          <p:nvPr/>
        </p:nvGrpSpPr>
        <p:grpSpPr>
          <a:xfrm>
            <a:off x="6575500" y="3106724"/>
            <a:ext cx="3854936" cy="461665"/>
            <a:chOff x="6575500" y="3106724"/>
            <a:chExt cx="3854936" cy="461665"/>
          </a:xfrm>
        </p:grpSpPr>
        <p:sp>
          <p:nvSpPr>
            <p:cNvPr id="12" name="文本框 11"/>
            <p:cNvSpPr txBox="1"/>
            <p:nvPr/>
          </p:nvSpPr>
          <p:spPr>
            <a:xfrm>
              <a:off x="6985262" y="3106724"/>
              <a:ext cx="3445174" cy="461665"/>
            </a:xfrm>
            <a:prstGeom prst="rect">
              <a:avLst/>
            </a:prstGeom>
            <a:noFill/>
          </p:spPr>
          <p:txBody>
            <a:bodyPr wrap="none" rtlCol="0">
              <a:spAutoFit/>
            </a:bodyPr>
            <a:lstStyle/>
            <a:p>
              <a:r>
                <a:rPr lang="zh-CN" altLang="en-US" sz="2400" dirty="0">
                  <a:solidFill>
                    <a:schemeClr val="bg1"/>
                  </a:solidFill>
                </a:rPr>
                <a:t>第一部分  爱牙日的由来</a:t>
              </a:r>
            </a:p>
          </p:txBody>
        </p:sp>
        <p:pic>
          <p:nvPicPr>
            <p:cNvPr id="32" name="图片 31"/>
            <p:cNvPicPr>
              <a:picLocks noChangeAspect="1"/>
            </p:cNvPicPr>
            <p:nvPr/>
          </p:nvPicPr>
          <p:blipFill rotWithShape="1">
            <a:blip r:embed="rId4" cstate="print">
              <a:extLst>
                <a:ext uri="{28A0092B-C50C-407E-A947-70E740481C1C}">
                  <a14:useLocalDpi xmlns:a14="http://schemas.microsoft.com/office/drawing/2010/main" val="0"/>
                </a:ext>
              </a:extLst>
            </a:blip>
            <a:srcRect l="64326" t="58311" r="21928" b="18459"/>
            <a:stretch/>
          </p:blipFill>
          <p:spPr>
            <a:xfrm>
              <a:off x="6575500" y="3106724"/>
              <a:ext cx="409762" cy="461665"/>
            </a:xfrm>
            <a:prstGeom prst="rect">
              <a:avLst/>
            </a:prstGeom>
          </p:spPr>
        </p:pic>
      </p:grpSp>
      <p:grpSp>
        <p:nvGrpSpPr>
          <p:cNvPr id="38" name="组合 37"/>
          <p:cNvGrpSpPr/>
          <p:nvPr/>
        </p:nvGrpSpPr>
        <p:grpSpPr>
          <a:xfrm>
            <a:off x="6575500" y="3848045"/>
            <a:ext cx="3239383" cy="461665"/>
            <a:chOff x="6575500" y="3848045"/>
            <a:chExt cx="3239383" cy="461665"/>
          </a:xfrm>
        </p:grpSpPr>
        <p:sp>
          <p:nvSpPr>
            <p:cNvPr id="14" name="文本框 13"/>
            <p:cNvSpPr txBox="1"/>
            <p:nvPr/>
          </p:nvSpPr>
          <p:spPr>
            <a:xfrm>
              <a:off x="6985262" y="3848045"/>
              <a:ext cx="2829621" cy="461665"/>
            </a:xfrm>
            <a:prstGeom prst="rect">
              <a:avLst/>
            </a:prstGeom>
            <a:noFill/>
          </p:spPr>
          <p:txBody>
            <a:bodyPr wrap="none" rtlCol="0">
              <a:spAutoFit/>
            </a:bodyPr>
            <a:lstStyle/>
            <a:p>
              <a:r>
                <a:rPr lang="zh-CN" altLang="en-US" sz="2400" dirty="0">
                  <a:solidFill>
                    <a:schemeClr val="bg1"/>
                  </a:solidFill>
                </a:rPr>
                <a:t>第二部分  了解牙齿</a:t>
              </a:r>
            </a:p>
          </p:txBody>
        </p:sp>
        <p:pic>
          <p:nvPicPr>
            <p:cNvPr id="33" name="图片 32"/>
            <p:cNvPicPr>
              <a:picLocks noChangeAspect="1"/>
            </p:cNvPicPr>
            <p:nvPr/>
          </p:nvPicPr>
          <p:blipFill rotWithShape="1">
            <a:blip r:embed="rId4" cstate="print">
              <a:extLst>
                <a:ext uri="{28A0092B-C50C-407E-A947-70E740481C1C}">
                  <a14:useLocalDpi xmlns:a14="http://schemas.microsoft.com/office/drawing/2010/main" val="0"/>
                </a:ext>
              </a:extLst>
            </a:blip>
            <a:srcRect l="64326" t="58311" r="21928" b="18459"/>
            <a:stretch/>
          </p:blipFill>
          <p:spPr>
            <a:xfrm>
              <a:off x="6575500" y="3848045"/>
              <a:ext cx="409762" cy="461665"/>
            </a:xfrm>
            <a:prstGeom prst="rect">
              <a:avLst/>
            </a:prstGeom>
          </p:spPr>
        </p:pic>
      </p:grpSp>
      <p:grpSp>
        <p:nvGrpSpPr>
          <p:cNvPr id="39" name="组合 38"/>
          <p:cNvGrpSpPr/>
          <p:nvPr/>
        </p:nvGrpSpPr>
        <p:grpSpPr>
          <a:xfrm>
            <a:off x="6575500" y="4589366"/>
            <a:ext cx="4162712" cy="461665"/>
            <a:chOff x="6575500" y="4589366"/>
            <a:chExt cx="4162712" cy="461665"/>
          </a:xfrm>
        </p:grpSpPr>
        <p:sp>
          <p:nvSpPr>
            <p:cNvPr id="18" name="文本框 17"/>
            <p:cNvSpPr txBox="1"/>
            <p:nvPr/>
          </p:nvSpPr>
          <p:spPr>
            <a:xfrm>
              <a:off x="6985262" y="4589366"/>
              <a:ext cx="3752950" cy="461665"/>
            </a:xfrm>
            <a:prstGeom prst="rect">
              <a:avLst/>
            </a:prstGeom>
            <a:noFill/>
          </p:spPr>
          <p:txBody>
            <a:bodyPr wrap="none" rtlCol="0">
              <a:spAutoFit/>
            </a:bodyPr>
            <a:lstStyle/>
            <a:p>
              <a:r>
                <a:rPr lang="zh-CN" altLang="en-US" sz="2400" dirty="0">
                  <a:solidFill>
                    <a:schemeClr val="bg1"/>
                  </a:solidFill>
                </a:rPr>
                <a:t>第三部分  牙齿的常见疾病</a:t>
              </a:r>
            </a:p>
          </p:txBody>
        </p:sp>
        <p:pic>
          <p:nvPicPr>
            <p:cNvPr id="34" name="图片 33"/>
            <p:cNvPicPr>
              <a:picLocks noChangeAspect="1"/>
            </p:cNvPicPr>
            <p:nvPr/>
          </p:nvPicPr>
          <p:blipFill rotWithShape="1">
            <a:blip r:embed="rId4" cstate="print">
              <a:extLst>
                <a:ext uri="{28A0092B-C50C-407E-A947-70E740481C1C}">
                  <a14:useLocalDpi xmlns:a14="http://schemas.microsoft.com/office/drawing/2010/main" val="0"/>
                </a:ext>
              </a:extLst>
            </a:blip>
            <a:srcRect l="64326" t="58311" r="21928" b="18459"/>
            <a:stretch/>
          </p:blipFill>
          <p:spPr>
            <a:xfrm>
              <a:off x="6575500" y="4589366"/>
              <a:ext cx="409762" cy="461665"/>
            </a:xfrm>
            <a:prstGeom prst="rect">
              <a:avLst/>
            </a:prstGeom>
          </p:spPr>
        </p:pic>
      </p:grpSp>
      <p:grpSp>
        <p:nvGrpSpPr>
          <p:cNvPr id="40" name="组合 39"/>
          <p:cNvGrpSpPr/>
          <p:nvPr/>
        </p:nvGrpSpPr>
        <p:grpSpPr>
          <a:xfrm>
            <a:off x="6575500" y="5330687"/>
            <a:ext cx="4778266" cy="461666"/>
            <a:chOff x="6575500" y="5330687"/>
            <a:chExt cx="4778266" cy="461666"/>
          </a:xfrm>
        </p:grpSpPr>
        <p:sp>
          <p:nvSpPr>
            <p:cNvPr id="20" name="文本框 19"/>
            <p:cNvSpPr txBox="1"/>
            <p:nvPr/>
          </p:nvSpPr>
          <p:spPr>
            <a:xfrm>
              <a:off x="6985262" y="5330688"/>
              <a:ext cx="4368504" cy="461665"/>
            </a:xfrm>
            <a:prstGeom prst="rect">
              <a:avLst/>
            </a:prstGeom>
            <a:noFill/>
          </p:spPr>
          <p:txBody>
            <a:bodyPr wrap="none" rtlCol="0">
              <a:spAutoFit/>
            </a:bodyPr>
            <a:lstStyle/>
            <a:p>
              <a:r>
                <a:rPr lang="zh-CN" altLang="en-US" sz="2400" dirty="0">
                  <a:solidFill>
                    <a:schemeClr val="bg1"/>
                  </a:solidFill>
                </a:rPr>
                <a:t>第四部分  影响牙齿健康的因素</a:t>
              </a:r>
            </a:p>
          </p:txBody>
        </p:sp>
        <p:pic>
          <p:nvPicPr>
            <p:cNvPr id="35" name="图片 34"/>
            <p:cNvPicPr>
              <a:picLocks noChangeAspect="1"/>
            </p:cNvPicPr>
            <p:nvPr/>
          </p:nvPicPr>
          <p:blipFill rotWithShape="1">
            <a:blip r:embed="rId4" cstate="print">
              <a:extLst>
                <a:ext uri="{28A0092B-C50C-407E-A947-70E740481C1C}">
                  <a14:useLocalDpi xmlns:a14="http://schemas.microsoft.com/office/drawing/2010/main" val="0"/>
                </a:ext>
              </a:extLst>
            </a:blip>
            <a:srcRect l="64326" t="58311" r="21928" b="18459"/>
            <a:stretch/>
          </p:blipFill>
          <p:spPr>
            <a:xfrm>
              <a:off x="6575500" y="5330687"/>
              <a:ext cx="409762" cy="461665"/>
            </a:xfrm>
            <a:prstGeom prst="rect">
              <a:avLst/>
            </a:prstGeom>
          </p:spPr>
        </p:pic>
      </p:grpSp>
      <p:grpSp>
        <p:nvGrpSpPr>
          <p:cNvPr id="41" name="组合 40"/>
          <p:cNvGrpSpPr/>
          <p:nvPr/>
        </p:nvGrpSpPr>
        <p:grpSpPr>
          <a:xfrm>
            <a:off x="6575500" y="6007039"/>
            <a:ext cx="3854936" cy="461665"/>
            <a:chOff x="6575500" y="6007039"/>
            <a:chExt cx="3854936" cy="461665"/>
          </a:xfrm>
        </p:grpSpPr>
        <p:sp>
          <p:nvSpPr>
            <p:cNvPr id="27" name="文本框 26"/>
            <p:cNvSpPr txBox="1"/>
            <p:nvPr/>
          </p:nvSpPr>
          <p:spPr>
            <a:xfrm>
              <a:off x="6985262" y="6007039"/>
              <a:ext cx="3445174" cy="461665"/>
            </a:xfrm>
            <a:prstGeom prst="rect">
              <a:avLst/>
            </a:prstGeom>
            <a:noFill/>
          </p:spPr>
          <p:txBody>
            <a:bodyPr wrap="none" rtlCol="0">
              <a:spAutoFit/>
            </a:bodyPr>
            <a:lstStyle/>
            <a:p>
              <a:r>
                <a:rPr lang="zh-CN" altLang="en-US" sz="2400" dirty="0">
                  <a:solidFill>
                    <a:schemeClr val="bg1"/>
                  </a:solidFill>
                </a:rPr>
                <a:t>第五部分  如何护理牙齿</a:t>
              </a:r>
            </a:p>
          </p:txBody>
        </p:sp>
        <p:pic>
          <p:nvPicPr>
            <p:cNvPr id="36" name="图片 35"/>
            <p:cNvPicPr>
              <a:picLocks noChangeAspect="1"/>
            </p:cNvPicPr>
            <p:nvPr/>
          </p:nvPicPr>
          <p:blipFill rotWithShape="1">
            <a:blip r:embed="rId4" cstate="print">
              <a:extLst>
                <a:ext uri="{28A0092B-C50C-407E-A947-70E740481C1C}">
                  <a14:useLocalDpi xmlns:a14="http://schemas.microsoft.com/office/drawing/2010/main" val="0"/>
                </a:ext>
              </a:extLst>
            </a:blip>
            <a:srcRect l="64326" t="58311" r="21928" b="18459"/>
            <a:stretch/>
          </p:blipFill>
          <p:spPr>
            <a:xfrm>
              <a:off x="6575500" y="6007039"/>
              <a:ext cx="409762" cy="461665"/>
            </a:xfrm>
            <a:prstGeom prst="rect">
              <a:avLst/>
            </a:prstGeom>
          </p:spPr>
        </p:pic>
      </p:grpSp>
      <p:pic>
        <p:nvPicPr>
          <p:cNvPr id="3" name="图片 2">
            <a:extLst>
              <a:ext uri="{FF2B5EF4-FFF2-40B4-BE49-F238E27FC236}">
                <a16:creationId xmlns:a16="http://schemas.microsoft.com/office/drawing/2014/main" id="{D0E77C4F-9C63-4B95-8213-08852B0FDC28}"/>
              </a:ext>
            </a:extLst>
          </p:cNvPr>
          <p:cNvPicPr>
            <a:picLocks noChangeAspect="1"/>
          </p:cNvPicPr>
          <p:nvPr/>
        </p:nvPicPr>
        <p:blipFill rotWithShape="1">
          <a:blip r:embed="rId5">
            <a:extLst>
              <a:ext uri="{28A0092B-C50C-407E-A947-70E740481C1C}">
                <a14:useLocalDpi xmlns:a14="http://schemas.microsoft.com/office/drawing/2010/main" val="0"/>
              </a:ext>
            </a:extLst>
          </a:blip>
          <a:srcRect r="81588"/>
          <a:stretch/>
        </p:blipFill>
        <p:spPr>
          <a:xfrm>
            <a:off x="317164" y="0"/>
            <a:ext cx="1029941" cy="6858000"/>
          </a:xfrm>
          <a:prstGeom prst="rect">
            <a:avLst/>
          </a:prstGeom>
        </p:spPr>
      </p:pic>
      <p:pic>
        <p:nvPicPr>
          <p:cNvPr id="44" name="图片 43">
            <a:extLst>
              <a:ext uri="{FF2B5EF4-FFF2-40B4-BE49-F238E27FC236}">
                <a16:creationId xmlns:a16="http://schemas.microsoft.com/office/drawing/2014/main" id="{C7B7C5E2-EE00-4763-A0A9-57DE0582BC88}"/>
              </a:ext>
            </a:extLst>
          </p:cNvPr>
          <p:cNvPicPr>
            <a:picLocks noChangeAspect="1"/>
          </p:cNvPicPr>
          <p:nvPr/>
        </p:nvPicPr>
        <p:blipFill rotWithShape="1">
          <a:blip r:embed="rId5">
            <a:extLst>
              <a:ext uri="{28A0092B-C50C-407E-A947-70E740481C1C}">
                <a14:useLocalDpi xmlns:a14="http://schemas.microsoft.com/office/drawing/2010/main" val="0"/>
              </a:ext>
            </a:extLst>
          </a:blip>
          <a:srcRect l="18904" t="5416" r="39579" b="-302"/>
          <a:stretch/>
        </p:blipFill>
        <p:spPr>
          <a:xfrm>
            <a:off x="1253759" y="350669"/>
            <a:ext cx="2322419" cy="6507331"/>
          </a:xfrm>
          <a:prstGeom prst="rect">
            <a:avLst/>
          </a:prstGeom>
        </p:spPr>
      </p:pic>
      <p:pic>
        <p:nvPicPr>
          <p:cNvPr id="45" name="图片 44">
            <a:extLst>
              <a:ext uri="{FF2B5EF4-FFF2-40B4-BE49-F238E27FC236}">
                <a16:creationId xmlns:a16="http://schemas.microsoft.com/office/drawing/2014/main" id="{6BAE4F24-1D2E-4E89-BAE6-5C9EF6A6AB16}"/>
              </a:ext>
            </a:extLst>
          </p:cNvPr>
          <p:cNvPicPr>
            <a:picLocks noChangeAspect="1"/>
          </p:cNvPicPr>
          <p:nvPr/>
        </p:nvPicPr>
        <p:blipFill rotWithShape="1">
          <a:blip r:embed="rId5">
            <a:extLst>
              <a:ext uri="{28A0092B-C50C-407E-A947-70E740481C1C}">
                <a14:useLocalDpi xmlns:a14="http://schemas.microsoft.com/office/drawing/2010/main" val="0"/>
              </a:ext>
            </a:extLst>
          </a:blip>
          <a:srcRect l="63145" t="44358"/>
          <a:stretch/>
        </p:blipFill>
        <p:spPr>
          <a:xfrm>
            <a:off x="3576178" y="3042082"/>
            <a:ext cx="2061577" cy="3815918"/>
          </a:xfrm>
          <a:prstGeom prst="rect">
            <a:avLst/>
          </a:prstGeom>
        </p:spPr>
      </p:pic>
    </p:spTree>
    <p:extLst>
      <p:ext uri="{BB962C8B-B14F-4D97-AF65-F5344CB8AC3E}">
        <p14:creationId xmlns:p14="http://schemas.microsoft.com/office/powerpoint/2010/main" val="2543393037"/>
      </p:ext>
    </p:extLst>
  </p:cSld>
  <p:clrMapOvr>
    <a:masterClrMapping/>
  </p:clrMapOvr>
  <mc:AlternateContent xmlns:mc="http://schemas.openxmlformats.org/markup-compatibility/2006" xmlns:p14="http://schemas.microsoft.com/office/powerpoint/2010/main">
    <mc:Choice Requires="p14">
      <p:transition spd="slow" p14:dur="1500" advTm="8000">
        <p:random/>
      </p:transition>
    </mc:Choice>
    <mc:Fallback xmlns="">
      <p:transition spd="slow"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childTnLst>
                          </p:cTn>
                        </p:par>
                        <p:par>
                          <p:cTn id="15" fill="hold">
                            <p:stCondLst>
                              <p:cond delay="1000"/>
                            </p:stCondLst>
                            <p:childTnLst>
                              <p:par>
                                <p:cTn id="16" presetID="25" presetClass="entr" presetSubtype="0" fill="hold"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decel="50000" fill="hold">
                                          <p:stCondLst>
                                            <p:cond delay="0"/>
                                          </p:stCondLst>
                                        </p:cTn>
                                        <p:tgtEl>
                                          <p:spTgt spid="37"/>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37"/>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37"/>
                                        </p:tgtEl>
                                        <p:attrNameLst>
                                          <p:attrName>ppt_w</p:attrName>
                                        </p:attrNameLst>
                                      </p:cBhvr>
                                      <p:tavLst>
                                        <p:tav tm="0">
                                          <p:val>
                                            <p:strVal val="#ppt_w*.05"/>
                                          </p:val>
                                        </p:tav>
                                        <p:tav tm="100000">
                                          <p:val>
                                            <p:strVal val="#ppt_w"/>
                                          </p:val>
                                        </p:tav>
                                      </p:tavLst>
                                    </p:anim>
                                    <p:anim calcmode="lin" valueType="num">
                                      <p:cBhvr>
                                        <p:cTn id="21" dur="1000" fill="hold"/>
                                        <p:tgtEl>
                                          <p:spTgt spid="37"/>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37"/>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37"/>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37"/>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37"/>
                                        </p:tgtEl>
                                      </p:cBhvr>
                                    </p:animEffect>
                                  </p:childTnLst>
                                </p:cTn>
                              </p:par>
                            </p:childTnLst>
                          </p:cTn>
                        </p:par>
                        <p:par>
                          <p:cTn id="26" fill="hold">
                            <p:stCondLst>
                              <p:cond delay="2000"/>
                            </p:stCondLst>
                            <p:childTnLst>
                              <p:par>
                                <p:cTn id="27" presetID="25" presetClass="entr" presetSubtype="0"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decel="50000" fill="hold">
                                          <p:stCondLst>
                                            <p:cond delay="0"/>
                                          </p:stCondLst>
                                        </p:cTn>
                                        <p:tgtEl>
                                          <p:spTgt spid="38"/>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38"/>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38"/>
                                        </p:tgtEl>
                                        <p:attrNameLst>
                                          <p:attrName>ppt_w</p:attrName>
                                        </p:attrNameLst>
                                      </p:cBhvr>
                                      <p:tavLst>
                                        <p:tav tm="0">
                                          <p:val>
                                            <p:strVal val="#ppt_w*.05"/>
                                          </p:val>
                                        </p:tav>
                                        <p:tav tm="100000">
                                          <p:val>
                                            <p:strVal val="#ppt_w"/>
                                          </p:val>
                                        </p:tav>
                                      </p:tavLst>
                                    </p:anim>
                                    <p:anim calcmode="lin" valueType="num">
                                      <p:cBhvr>
                                        <p:cTn id="32" dur="1000" fill="hold"/>
                                        <p:tgtEl>
                                          <p:spTgt spid="38"/>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38"/>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38"/>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38"/>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38"/>
                                        </p:tgtEl>
                                      </p:cBhvr>
                                    </p:animEffect>
                                  </p:childTnLst>
                                </p:cTn>
                              </p:par>
                            </p:childTnLst>
                          </p:cTn>
                        </p:par>
                        <p:par>
                          <p:cTn id="37" fill="hold">
                            <p:stCondLst>
                              <p:cond delay="3000"/>
                            </p:stCondLst>
                            <p:childTnLst>
                              <p:par>
                                <p:cTn id="38" presetID="25" presetClass="entr" presetSubtype="0" fill="hold" nodeType="afterEffect">
                                  <p:stCondLst>
                                    <p:cond delay="0"/>
                                  </p:stCondLst>
                                  <p:childTnLst>
                                    <p:set>
                                      <p:cBhvr>
                                        <p:cTn id="39" dur="1" fill="hold">
                                          <p:stCondLst>
                                            <p:cond delay="0"/>
                                          </p:stCondLst>
                                        </p:cTn>
                                        <p:tgtEl>
                                          <p:spTgt spid="39"/>
                                        </p:tgtEl>
                                        <p:attrNameLst>
                                          <p:attrName>style.visibility</p:attrName>
                                        </p:attrNameLst>
                                      </p:cBhvr>
                                      <p:to>
                                        <p:strVal val="visible"/>
                                      </p:to>
                                    </p:set>
                                    <p:anim calcmode="lin" valueType="num">
                                      <p:cBhvr>
                                        <p:cTn id="40" dur="500" decel="50000" fill="hold">
                                          <p:stCondLst>
                                            <p:cond delay="0"/>
                                          </p:stCondLst>
                                        </p:cTn>
                                        <p:tgtEl>
                                          <p:spTgt spid="39"/>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39"/>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39"/>
                                        </p:tgtEl>
                                        <p:attrNameLst>
                                          <p:attrName>ppt_w</p:attrName>
                                        </p:attrNameLst>
                                      </p:cBhvr>
                                      <p:tavLst>
                                        <p:tav tm="0">
                                          <p:val>
                                            <p:strVal val="#ppt_w*.05"/>
                                          </p:val>
                                        </p:tav>
                                        <p:tav tm="100000">
                                          <p:val>
                                            <p:strVal val="#ppt_w"/>
                                          </p:val>
                                        </p:tav>
                                      </p:tavLst>
                                    </p:anim>
                                    <p:anim calcmode="lin" valueType="num">
                                      <p:cBhvr>
                                        <p:cTn id="43" dur="1000" fill="hold"/>
                                        <p:tgtEl>
                                          <p:spTgt spid="39"/>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39"/>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39"/>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39"/>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39"/>
                                        </p:tgtEl>
                                      </p:cBhvr>
                                    </p:animEffect>
                                  </p:childTnLst>
                                </p:cTn>
                              </p:par>
                            </p:childTnLst>
                          </p:cTn>
                        </p:par>
                        <p:par>
                          <p:cTn id="48" fill="hold">
                            <p:stCondLst>
                              <p:cond delay="4000"/>
                            </p:stCondLst>
                            <p:childTnLst>
                              <p:par>
                                <p:cTn id="49" presetID="25" presetClass="entr" presetSubtype="0" fill="hold"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p:cTn id="51" dur="500" decel="50000" fill="hold">
                                          <p:stCondLst>
                                            <p:cond delay="0"/>
                                          </p:stCondLst>
                                        </p:cTn>
                                        <p:tgtEl>
                                          <p:spTgt spid="40"/>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40"/>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40"/>
                                        </p:tgtEl>
                                        <p:attrNameLst>
                                          <p:attrName>ppt_w</p:attrName>
                                        </p:attrNameLst>
                                      </p:cBhvr>
                                      <p:tavLst>
                                        <p:tav tm="0">
                                          <p:val>
                                            <p:strVal val="#ppt_w*.05"/>
                                          </p:val>
                                        </p:tav>
                                        <p:tav tm="100000">
                                          <p:val>
                                            <p:strVal val="#ppt_w"/>
                                          </p:val>
                                        </p:tav>
                                      </p:tavLst>
                                    </p:anim>
                                    <p:anim calcmode="lin" valueType="num">
                                      <p:cBhvr>
                                        <p:cTn id="54" dur="1000" fill="hold"/>
                                        <p:tgtEl>
                                          <p:spTgt spid="40"/>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40"/>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40"/>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40"/>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40"/>
                                        </p:tgtEl>
                                      </p:cBhvr>
                                    </p:animEffect>
                                  </p:childTnLst>
                                </p:cTn>
                              </p:par>
                            </p:childTnLst>
                          </p:cTn>
                        </p:par>
                        <p:par>
                          <p:cTn id="59" fill="hold">
                            <p:stCondLst>
                              <p:cond delay="5000"/>
                            </p:stCondLst>
                            <p:childTnLst>
                              <p:par>
                                <p:cTn id="60" presetID="25" presetClass="entr" presetSubtype="0" fill="hold" nodeType="afterEffect">
                                  <p:stCondLst>
                                    <p:cond delay="0"/>
                                  </p:stCondLst>
                                  <p:childTnLst>
                                    <p:set>
                                      <p:cBhvr>
                                        <p:cTn id="61" dur="1" fill="hold">
                                          <p:stCondLst>
                                            <p:cond delay="0"/>
                                          </p:stCondLst>
                                        </p:cTn>
                                        <p:tgtEl>
                                          <p:spTgt spid="41"/>
                                        </p:tgtEl>
                                        <p:attrNameLst>
                                          <p:attrName>style.visibility</p:attrName>
                                        </p:attrNameLst>
                                      </p:cBhvr>
                                      <p:to>
                                        <p:strVal val="visible"/>
                                      </p:to>
                                    </p:set>
                                    <p:anim calcmode="lin" valueType="num">
                                      <p:cBhvr>
                                        <p:cTn id="62" dur="500" decel="50000" fill="hold">
                                          <p:stCondLst>
                                            <p:cond delay="0"/>
                                          </p:stCondLst>
                                        </p:cTn>
                                        <p:tgtEl>
                                          <p:spTgt spid="41"/>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41"/>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41"/>
                                        </p:tgtEl>
                                        <p:attrNameLst>
                                          <p:attrName>ppt_w</p:attrName>
                                        </p:attrNameLst>
                                      </p:cBhvr>
                                      <p:tavLst>
                                        <p:tav tm="0">
                                          <p:val>
                                            <p:strVal val="#ppt_w*.05"/>
                                          </p:val>
                                        </p:tav>
                                        <p:tav tm="100000">
                                          <p:val>
                                            <p:strVal val="#ppt_w"/>
                                          </p:val>
                                        </p:tav>
                                      </p:tavLst>
                                    </p:anim>
                                    <p:anim calcmode="lin" valueType="num">
                                      <p:cBhvr>
                                        <p:cTn id="65" dur="1000" fill="hold"/>
                                        <p:tgtEl>
                                          <p:spTgt spid="41"/>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41"/>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41"/>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41"/>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41"/>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3"/>
                                        </p:tgtEl>
                                        <p:attrNameLst>
                                          <p:attrName>style.visibility</p:attrName>
                                        </p:attrNameLst>
                                      </p:cBhvr>
                                      <p:to>
                                        <p:strVal val="visible"/>
                                      </p:to>
                                    </p:set>
                                    <p:animEffect transition="in" filter="fade">
                                      <p:cBhvr>
                                        <p:cTn id="74" dur="1000"/>
                                        <p:tgtEl>
                                          <p:spTgt spid="3"/>
                                        </p:tgtEl>
                                      </p:cBhvr>
                                    </p:animEffect>
                                    <p:anim calcmode="lin" valueType="num">
                                      <p:cBhvr>
                                        <p:cTn id="75" dur="1000" fill="hold"/>
                                        <p:tgtEl>
                                          <p:spTgt spid="3"/>
                                        </p:tgtEl>
                                        <p:attrNameLst>
                                          <p:attrName>ppt_x</p:attrName>
                                        </p:attrNameLst>
                                      </p:cBhvr>
                                      <p:tavLst>
                                        <p:tav tm="0">
                                          <p:val>
                                            <p:strVal val="#ppt_x"/>
                                          </p:val>
                                        </p:tav>
                                        <p:tav tm="100000">
                                          <p:val>
                                            <p:strVal val="#ppt_x"/>
                                          </p:val>
                                        </p:tav>
                                      </p:tavLst>
                                    </p:anim>
                                    <p:anim calcmode="lin" valueType="num">
                                      <p:cBhvr>
                                        <p:cTn id="7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11452"/>
            <a:ext cx="1016000" cy="1246548"/>
          </a:xfrm>
          <a:prstGeom prst="rect">
            <a:avLst/>
          </a:prstGeom>
        </p:spPr>
      </p:pic>
      <p:pic>
        <p:nvPicPr>
          <p:cNvPr id="3" name="图片 2"/>
          <p:cNvPicPr>
            <a:picLocks noChangeAspect="1"/>
          </p:cNvPicPr>
          <p:nvPr/>
        </p:nvPicPr>
        <p:blipFill>
          <a:blip r:embed="rId4" cstate="print">
            <a:extLst>
              <a:ext uri="{BEBA8EAE-BF5A-486C-A8C5-ECC9F3942E4B}">
                <a14:imgProps xmlns:a14="http://schemas.microsoft.com/office/drawing/2010/main">
                  <a14:imgLayer r:embed="rId5">
                    <a14:imgEffect>
                      <a14:backgroundRemoval t="3613" b="95313" l="0" r="96145">
                        <a14:foregroundMark x1="23481" y1="14063" x2="23481" y2="14063"/>
                        <a14:foregroundMark x1="25935" y1="26270" x2="25935" y2="26270"/>
                        <a14:foregroundMark x1="49766" y1="14551" x2="49766" y2="14551"/>
                        <a14:foregroundMark x1="50467" y1="12891" x2="50467" y2="12891"/>
                        <a14:foregroundMark x1="50467" y1="12500" x2="50467" y2="12500"/>
                        <a14:foregroundMark x1="50935" y1="12500" x2="50935" y2="12500"/>
                        <a14:foregroundMark x1="51519" y1="12891" x2="51519" y2="12891"/>
                        <a14:foregroundMark x1="48364" y1="12402" x2="48364" y2="12402"/>
                        <a14:foregroundMark x1="47547" y1="13574" x2="47547" y2="13574"/>
                        <a14:foregroundMark x1="47547" y1="14551" x2="47547" y2="14551"/>
                        <a14:foregroundMark x1="25000" y1="46094" x2="25000" y2="46094"/>
                        <a14:foregroundMark x1="56425" y1="39746" x2="56425" y2="39746"/>
                        <a14:foregroundMark x1="85047" y1="55371" x2="85047" y2="55371"/>
                        <a14:foregroundMark x1="72196" y1="58301" x2="72196" y2="58301"/>
                        <a14:foregroundMark x1="52453" y1="45117" x2="52453" y2="45117"/>
                        <a14:foregroundMark x1="59696" y1="44629" x2="59696" y2="44629"/>
                        <a14:foregroundMark x1="42056" y1="29395" x2="42056" y2="29395"/>
                        <a14:foregroundMark x1="53388" y1="19824" x2="53388" y2="19824"/>
                        <a14:foregroundMark x1="21028" y1="9375" x2="21028" y2="9375"/>
                        <a14:foregroundMark x1="21846" y1="31348" x2="21846" y2="31348"/>
                        <a14:foregroundMark x1="30374" y1="42383" x2="30374" y2="42383"/>
                        <a14:foregroundMark x1="88785" y1="21582" x2="88785" y2="21582"/>
                        <a14:foregroundMark x1="60981" y1="9082" x2="60981" y2="9082"/>
                        <a14:foregroundMark x1="73715" y1="18945" x2="73715" y2="18945"/>
                        <a14:foregroundMark x1="75000" y1="67383" x2="75000" y2="67383"/>
                        <a14:backgroundMark x1="33061" y1="16211" x2="33061" y2="16211"/>
                        <a14:backgroundMark x1="31542" y1="24219" x2="31542" y2="24219"/>
                        <a14:backgroundMark x1="36449" y1="22949" x2="36449" y2="22949"/>
                        <a14:backgroundMark x1="39136" y1="17188" x2="39136" y2="17188"/>
                        <a14:backgroundMark x1="34813" y1="15918" x2="34813" y2="15918"/>
                        <a14:backgroundMark x1="32360" y1="16797" x2="32360" y2="16797"/>
                        <a14:backgroundMark x1="32360" y1="20605" x2="32360" y2="20605"/>
                        <a14:backgroundMark x1="31776" y1="23828" x2="31776" y2="23828"/>
                        <a14:backgroundMark x1="31893" y1="22852" x2="31893" y2="22852"/>
                        <a14:backgroundMark x1="31893" y1="21973" x2="31893" y2="21973"/>
                        <a14:backgroundMark x1="32593" y1="20215" x2="32593" y2="20215"/>
                        <a14:backgroundMark x1="32243" y1="17578" x2="32243" y2="17578"/>
                        <a14:backgroundMark x1="32243" y1="17578" x2="32243" y2="17578"/>
                        <a14:backgroundMark x1="32243" y1="17480" x2="32243" y2="17480"/>
                        <a14:backgroundMark x1="32243" y1="18457" x2="32243" y2="18457"/>
                        <a14:backgroundMark x1="32243" y1="19629" x2="32243" y2="19629"/>
                        <a14:backgroundMark x1="32243" y1="20215" x2="32243" y2="20215"/>
                        <a14:backgroundMark x1="32243" y1="19336" x2="32243" y2="19336"/>
                        <a14:backgroundMark x1="32710" y1="18555" x2="32710" y2="18555"/>
                        <a14:backgroundMark x1="35631" y1="17188" x2="35631" y2="17188"/>
                        <a14:backgroundMark x1="37033" y1="16797" x2="37033" y2="16797"/>
                        <a14:backgroundMark x1="37033" y1="16602" x2="37033" y2="16602"/>
                        <a14:backgroundMark x1="36332" y1="16211" x2="36332" y2="16211"/>
                        <a14:backgroundMark x1="37500" y1="16602" x2="38201" y2="17090"/>
                        <a14:backgroundMark x1="39136" y1="17578" x2="39136" y2="17578"/>
                        <a14:backgroundMark x1="39603" y1="18848" x2="39603" y2="18848"/>
                        <a14:backgroundMark x1="39019" y1="20313" x2="38318" y2="21484"/>
                        <a14:backgroundMark x1="37850" y1="22852" x2="37500" y2="23633"/>
                        <a14:backgroundMark x1="39953" y1="18652" x2="39953" y2="18652"/>
                        <a14:backgroundMark x1="38201" y1="21191" x2="37850" y2="21875"/>
                        <a14:backgroundMark x1="36799" y1="23047" x2="36215" y2="24219"/>
                        <a14:backgroundMark x1="36215" y1="24512" x2="35981" y2="24902"/>
                        <a14:backgroundMark x1="22547" y1="9473" x2="22547" y2="9473"/>
                        <a14:backgroundMark x1="21495" y1="10547" x2="21495" y2="10547"/>
                        <a14:backgroundMark x1="20561" y1="11035" x2="20561" y2="11035"/>
                        <a14:backgroundMark x1="18925" y1="11035" x2="18925" y2="11035"/>
                        <a14:backgroundMark x1="17056" y1="11035" x2="17056" y2="11035"/>
                        <a14:backgroundMark x1="16472" y1="11035" x2="16472" y2="11035"/>
                        <a14:backgroundMark x1="17874" y1="11035" x2="17874" y2="11035"/>
                        <a14:backgroundMark x1="19393" y1="11719" x2="19393" y2="11719"/>
                        <a14:backgroundMark x1="20327" y1="12891" x2="20911" y2="14063"/>
                        <a14:backgroundMark x1="21262" y1="16211" x2="21379" y2="17285"/>
                        <a14:backgroundMark x1="21379" y1="19531" x2="21262" y2="21191"/>
                        <a14:backgroundMark x1="20911" y1="22266" x2="20911" y2="22266"/>
                        <a14:backgroundMark x1="20911" y1="22363" x2="20911" y2="22363"/>
                        <a14:backgroundMark x1="20561" y1="22363" x2="20093" y2="22949"/>
                        <a14:backgroundMark x1="19042" y1="24609" x2="19042" y2="25195"/>
                        <a14:backgroundMark x1="19042" y1="26367" x2="18925" y2="27246"/>
                        <a14:backgroundMark x1="18692" y1="28223" x2="18692" y2="29395"/>
                        <a14:backgroundMark x1="18458" y1="30762" x2="18458" y2="32129"/>
                        <a14:backgroundMark x1="18458" y1="33496" x2="18575" y2="34375"/>
                        <a14:backgroundMark x1="19276" y1="36133" x2="19509" y2="37402"/>
                        <a14:backgroundMark x1="19509" y1="37891" x2="19509" y2="38477"/>
                        <a14:backgroundMark x1="19509" y1="39160" x2="19276" y2="40430"/>
                        <a14:backgroundMark x1="19042" y1="41504" x2="19042" y2="42578"/>
                        <a14:backgroundMark x1="19042" y1="43848" x2="19042" y2="44629"/>
                        <a14:backgroundMark x1="19042" y1="44824" x2="19042" y2="45215"/>
                        <a14:backgroundMark x1="19042" y1="46289" x2="19042" y2="47461"/>
                        <a14:backgroundMark x1="19042" y1="48828" x2="19042" y2="48828"/>
                        <a14:backgroundMark x1="19042" y1="49512" x2="19042" y2="49512"/>
                        <a14:backgroundMark x1="19042" y1="51953" x2="19042" y2="51953"/>
                        <a14:backgroundMark x1="18575" y1="53711" x2="18575" y2="53711"/>
                        <a14:backgroundMark x1="18107" y1="55566" x2="18107" y2="55957"/>
                        <a14:backgroundMark x1="17874" y1="57227" x2="17757" y2="58301"/>
                        <a14:backgroundMark x1="17407" y1="59668" x2="17407" y2="59668"/>
                        <a14:backgroundMark x1="17407" y1="60449" x2="17407" y2="60449"/>
                        <a14:backgroundMark x1="17407" y1="61328" x2="17407" y2="61328"/>
                        <a14:backgroundMark x1="17290" y1="61719" x2="17290" y2="61719"/>
                        <a14:backgroundMark x1="17757" y1="62012" x2="17757" y2="62012"/>
                        <a14:backgroundMark x1="26636" y1="49609" x2="26636" y2="49609"/>
                        <a14:backgroundMark x1="31542" y1="47559" x2="31542" y2="47559"/>
                        <a14:backgroundMark x1="37500" y1="43750" x2="37500" y2="43750"/>
                        <a14:backgroundMark x1="33762" y1="47168" x2="34229" y2="47266"/>
                        <a14:backgroundMark x1="36332" y1="47852" x2="37033" y2="48145"/>
                        <a14:backgroundMark x1="38201" y1="48633" x2="38668" y2="48926"/>
                        <a14:backgroundMark x1="39953" y1="49219" x2="40421" y2="49512"/>
                        <a14:backgroundMark x1="41121" y1="49805" x2="41706" y2="50195"/>
                        <a14:backgroundMark x1="42056" y1="50195" x2="42056" y2="50195"/>
                        <a14:backgroundMark x1="40421" y1="49316" x2="40421" y2="49316"/>
                        <a14:backgroundMark x1="34579" y1="48535" x2="34579" y2="48535"/>
                        <a14:backgroundMark x1="29089" y1="47656" x2="29089" y2="47656"/>
                        <a14:backgroundMark x1="27103" y1="42383" x2="27103" y2="42383"/>
                        <a14:backgroundMark x1="24533" y1="39746" x2="24533" y2="39746"/>
                        <a14:backgroundMark x1="23131" y1="37500" x2="23131" y2="37500"/>
                        <a14:backgroundMark x1="23481" y1="35059" x2="23481" y2="35059"/>
                        <a14:backgroundMark x1="26986" y1="33301" x2="26986" y2="33301"/>
                        <a14:backgroundMark x1="30724" y1="31445" x2="30724" y2="31445"/>
                        <a14:backgroundMark x1="31425" y1="30957" x2="31425" y2="30957"/>
                        <a14:backgroundMark x1="33762" y1="28711" x2="33762" y2="28711"/>
                        <a14:backgroundMark x1="33411" y1="25586" x2="33178" y2="25195"/>
                        <a14:backgroundMark x1="29089" y1="19238" x2="29089" y2="19238"/>
                        <a14:backgroundMark x1="28621" y1="15430" x2="28621" y2="15430"/>
                        <a14:backgroundMark x1="30374" y1="11914" x2="30374" y2="11914"/>
                        <a14:backgroundMark x1="35514" y1="10352" x2="35514" y2="10352"/>
                        <a14:backgroundMark x1="39603" y1="9375" x2="39603" y2="9375"/>
                        <a14:backgroundMark x1="43692" y1="19336" x2="43692" y2="19336"/>
                        <a14:backgroundMark x1="48131" y1="23047" x2="48131" y2="23047"/>
                        <a14:backgroundMark x1="49299" y1="24902" x2="49650" y2="25391"/>
                        <a14:backgroundMark x1="49650" y1="26758" x2="49650" y2="26758"/>
                        <a14:backgroundMark x1="48832" y1="25684" x2="48014" y2="24707"/>
                        <a14:backgroundMark x1="45678" y1="22656" x2="44393" y2="21875"/>
                        <a14:backgroundMark x1="41238" y1="20313" x2="41238" y2="20313"/>
                        <a14:backgroundMark x1="41121" y1="20215" x2="41121" y2="20215"/>
                        <a14:backgroundMark x1="41706" y1="20215" x2="41706" y2="20215"/>
                        <a14:backgroundMark x1="42407" y1="20215" x2="41939" y2="19141"/>
                        <a14:backgroundMark x1="41939" y1="18848" x2="41939" y2="18848"/>
                        <a14:backgroundMark x1="42290" y1="19141" x2="45327" y2="21875"/>
                        <a14:backgroundMark x1="47897" y1="25000" x2="48131" y2="26758"/>
                        <a14:backgroundMark x1="48131" y1="28223" x2="48131" y2="29297"/>
                        <a14:backgroundMark x1="48131" y1="31250" x2="48131" y2="33008"/>
                        <a14:backgroundMark x1="48131" y1="33789" x2="48014" y2="35645"/>
                        <a14:backgroundMark x1="47897" y1="36133" x2="47897" y2="36133"/>
                        <a14:backgroundMark x1="47664" y1="36523" x2="47664" y2="36523"/>
                        <a14:backgroundMark x1="47664" y1="37207" x2="47664" y2="38477"/>
                        <a14:backgroundMark x1="48014" y1="40723" x2="48014" y2="41602"/>
                        <a14:backgroundMark x1="47664" y1="42480" x2="47079" y2="43457"/>
                        <a14:backgroundMark x1="46729" y1="44531" x2="46495" y2="46582"/>
                        <a14:backgroundMark x1="46729" y1="47266" x2="46729" y2="47266"/>
                        <a14:backgroundMark x1="50350" y1="47559" x2="51519" y2="47656"/>
                        <a14:backgroundMark x1="54439" y1="47559" x2="54439" y2="47559"/>
                        <a14:backgroundMark x1="57243" y1="47852" x2="57243" y2="47852"/>
                        <a14:backgroundMark x1="58411" y1="48145" x2="58879" y2="48340"/>
                        <a14:backgroundMark x1="60631" y1="48633" x2="61215" y2="48828"/>
                        <a14:backgroundMark x1="63785" y1="49512" x2="63785" y2="49512"/>
                        <a14:backgroundMark x1="63902" y1="49512" x2="63902" y2="49512"/>
                        <a14:backgroundMark x1="65771" y1="49512" x2="65771" y2="49512"/>
                        <a14:backgroundMark x1="66238" y1="49805" x2="66939" y2="50293"/>
                        <a14:backgroundMark x1="68107" y1="50977" x2="68107" y2="50977"/>
                        <a14:backgroundMark x1="68341" y1="51563" x2="68341" y2="51563"/>
                        <a14:backgroundMark x1="69276" y1="54297" x2="69509" y2="56348"/>
                        <a14:backgroundMark x1="70210" y1="59277" x2="70210" y2="59668"/>
                        <a14:backgroundMark x1="70561" y1="62305" x2="70561" y2="62305"/>
                        <a14:backgroundMark x1="70678" y1="62500" x2="70678" y2="62500"/>
                        <a14:backgroundMark x1="70327" y1="63672" x2="70327" y2="63672"/>
                        <a14:backgroundMark x1="70561" y1="64648" x2="70561" y2="64648"/>
                        <a14:backgroundMark x1="70678" y1="64844" x2="70678" y2="64844"/>
                        <a14:backgroundMark x1="70911" y1="65039" x2="70911" y2="65039"/>
                        <a14:backgroundMark x1="70911" y1="65039" x2="70911" y2="65039"/>
                        <a14:backgroundMark x1="70911" y1="65039" x2="70911" y2="65039"/>
                        <a14:backgroundMark x1="70911" y1="65137" x2="70911" y2="65137"/>
                        <a14:backgroundMark x1="70911" y1="65332" x2="70911" y2="65332"/>
                        <a14:backgroundMark x1="70911" y1="65332" x2="70911" y2="65332"/>
                        <a14:backgroundMark x1="70911" y1="65332" x2="70911"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0911" y1="66016" x2="70911" y2="66016"/>
                        <a14:backgroundMark x1="70678" y1="66113" x2="70678" y2="66113"/>
                        <a14:backgroundMark x1="70678" y1="66113" x2="70678" y2="66113"/>
                        <a14:backgroundMark x1="72313" y1="61426" x2="72313" y2="61426"/>
                        <a14:backgroundMark x1="73014" y1="60059" x2="73014" y2="59473"/>
                        <a14:backgroundMark x1="73949" y1="57031" x2="74182" y2="56250"/>
                        <a14:backgroundMark x1="74533" y1="54883" x2="74533" y2="54004"/>
                        <a14:backgroundMark x1="73832" y1="52344" x2="73832" y2="52344"/>
                        <a14:backgroundMark x1="73014" y1="50684" x2="72664" y2="50293"/>
                        <a14:backgroundMark x1="71495" y1="48535" x2="71028" y2="48242"/>
                        <a14:backgroundMark x1="69393" y1="46484" x2="69393" y2="46484"/>
                        <a14:backgroundMark x1="64252" y1="36426" x2="63668" y2="35449"/>
                        <a14:backgroundMark x1="60514" y1="29785" x2="60397" y2="29297"/>
                        <a14:backgroundMark x1="59229" y1="24609" x2="58995" y2="23926"/>
                        <a14:backgroundMark x1="58879" y1="18945" x2="58879" y2="18945"/>
                        <a14:backgroundMark x1="58645" y1="14160" x2="58645" y2="14160"/>
                        <a14:backgroundMark x1="62033" y1="11133" x2="62033" y2="11133"/>
                        <a14:backgroundMark x1="63668" y1="9375" x2="63668" y2="9375"/>
                        <a14:backgroundMark x1="65654" y1="8008" x2="65654" y2="8008"/>
                        <a14:backgroundMark x1="66589" y1="7715" x2="66589" y2="7715"/>
                        <a14:backgroundMark x1="87500" y1="18945" x2="87500" y2="18945"/>
                        <a14:backgroundMark x1="87266" y1="35352" x2="87266" y2="35352"/>
                        <a14:backgroundMark x1="89486" y1="40234" x2="89486" y2="40234"/>
                        <a14:backgroundMark x1="90654" y1="47656" x2="90771" y2="48145"/>
                        <a14:backgroundMark x1="90888" y1="58398" x2="90888" y2="58398"/>
                        <a14:backgroundMark x1="90070" y1="63086" x2="90070" y2="63086"/>
                        <a14:backgroundMark x1="89603" y1="67676" x2="89603" y2="67676"/>
                        <a14:backgroundMark x1="89252" y1="72070" x2="89252" y2="72070"/>
                        <a14:backgroundMark x1="89252" y1="74609" x2="89252" y2="74609"/>
                        <a14:backgroundMark x1="89136" y1="78320" x2="89252" y2="78809"/>
                        <a14:backgroundMark x1="89252" y1="79883" x2="89252" y2="79883"/>
                        <a14:backgroundMark x1="89136" y1="80176" x2="89136" y2="80176"/>
                        <a14:backgroundMark x1="89136" y1="81250" x2="89136" y2="81250"/>
                        <a14:backgroundMark x1="89136" y1="81250" x2="89136" y2="81250"/>
                        <a14:backgroundMark x1="86799" y1="28027" x2="86799" y2="28027"/>
                        <a14:backgroundMark x1="87617" y1="14453" x2="87617" y2="14453"/>
                        <a14:backgroundMark x1="87266" y1="11230" x2="87266" y2="11230"/>
                        <a14:backgroundMark x1="77103" y1="6836" x2="77103" y2="6836"/>
                        <a14:backgroundMark x1="74299" y1="7031" x2="74299" y2="7031"/>
                        <a14:backgroundMark x1="70327" y1="6348" x2="70327" y2="6348"/>
                        <a14:backgroundMark x1="71495" y1="6836" x2="71495" y2="6836"/>
                        <a14:backgroundMark x1="77336" y1="7324" x2="77336" y2="7324"/>
                        <a14:backgroundMark x1="82827" y1="6738" x2="82827" y2="6738"/>
                        <a14:backgroundMark x1="85514" y1="6738" x2="85514" y2="6738"/>
                        <a14:backgroundMark x1="80374" y1="6445" x2="80374" y2="6445"/>
                        <a14:backgroundMark x1="86449" y1="6738" x2="86449" y2="6738"/>
                        <a14:backgroundMark x1="90654" y1="7422" x2="90654" y2="7422"/>
                        <a14:backgroundMark x1="92290" y1="12402" x2="92290" y2="12402"/>
                        <a14:backgroundMark x1="91589" y1="16309" x2="91589" y2="16309"/>
                        <a14:backgroundMark x1="62150" y1="24316" x2="62150" y2="24316"/>
                        <a14:backgroundMark x1="55374" y1="20117" x2="55374" y2="20117"/>
                        <a14:backgroundMark x1="86332" y1="26758" x2="86332" y2="26758"/>
                        <a14:backgroundMark x1="87967" y1="34961" x2="87967" y2="34961"/>
                        <a14:backgroundMark x1="89603" y1="29785" x2="89603" y2="29785"/>
                        <a14:backgroundMark x1="88668" y1="25195" x2="88668" y2="25195"/>
                        <a14:backgroundMark x1="89136" y1="22559" x2="89136" y2="22559"/>
                        <a14:backgroundMark x1="89953" y1="20117" x2="89953" y2="20117"/>
                        <a14:backgroundMark x1="90070" y1="17090" x2="90070" y2="17090"/>
                        <a14:backgroundMark x1="89953" y1="14844" x2="89953" y2="14844"/>
                        <a14:backgroundMark x1="88668" y1="34180" x2="88435" y2="35449"/>
                        <a14:backgroundMark x1="87850" y1="44238" x2="87850" y2="50195"/>
                        <a14:backgroundMark x1="88902" y1="54199" x2="89252" y2="57031"/>
                        <a14:backgroundMark x1="90070" y1="60254" x2="90421" y2="63379"/>
                        <a14:backgroundMark x1="90421" y1="66504" x2="90654" y2="69922"/>
                        <a14:backgroundMark x1="90654" y1="72754" x2="90654" y2="75098"/>
                        <a14:backgroundMark x1="90654" y1="76660" x2="90421" y2="77832"/>
                        <a14:backgroundMark x1="90304" y1="78516" x2="90304" y2="78516"/>
                        <a14:backgroundMark x1="89720" y1="80371" x2="89720" y2="80371"/>
                        <a14:backgroundMark x1="89720" y1="80664" x2="89720" y2="80664"/>
                        <a14:backgroundMark x1="89720" y1="80664" x2="89720" y2="80664"/>
                        <a14:backgroundMark x1="89486" y1="81055" x2="89486" y2="81055"/>
                        <a14:backgroundMark x1="89486" y1="81055" x2="89486" y2="81055"/>
                        <a14:backgroundMark x1="89252" y1="82227" x2="89252" y2="82227"/>
                        <a14:backgroundMark x1="89252" y1="82617" x2="89252" y2="82617"/>
                        <a14:backgroundMark x1="70561" y1="80859" x2="70561" y2="80859"/>
                        <a14:backgroundMark x1="70561" y1="80859" x2="70561" y2="80859"/>
                        <a14:backgroundMark x1="70561" y1="80566" x2="70561" y2="80566"/>
                        <a14:backgroundMark x1="70911" y1="75293" x2="70911" y2="75293"/>
                        <a14:backgroundMark x1="71379" y1="74121" x2="71379" y2="74121"/>
                        <a14:backgroundMark x1="72196" y1="73145" x2="72196" y2="73145"/>
                        <a14:backgroundMark x1="72897" y1="71875" x2="72897" y2="71875"/>
                        <a14:backgroundMark x1="73364" y1="71777" x2="73364" y2="71777"/>
                        <a14:backgroundMark x1="73481" y1="74805" x2="73715" y2="75488"/>
                        <a14:backgroundMark x1="73715" y1="76660" x2="73715" y2="77637"/>
                        <a14:backgroundMark x1="73715" y1="78809" x2="73715" y2="79297"/>
                        <a14:backgroundMark x1="73715" y1="79688" x2="73715" y2="80176"/>
                        <a14:backgroundMark x1="73715" y1="81934" x2="73715" y2="81934"/>
                        <a14:backgroundMark x1="68692" y1="78516" x2="68692" y2="78516"/>
                        <a14:backgroundMark x1="68107" y1="75586" x2="68107" y2="75586"/>
                        <a14:backgroundMark x1="68575" y1="72461" x2="68575" y2="72461"/>
                        <a14:backgroundMark x1="15304" y1="15430" x2="15304" y2="15430"/>
                        <a14:backgroundMark x1="15304" y1="17773" x2="15304" y2="17773"/>
                        <a14:backgroundMark x1="15421" y1="61719" x2="15421" y2="61719"/>
                        <a14:backgroundMark x1="64603" y1="85547" x2="64603" y2="85547"/>
                        <a14:backgroundMark x1="64252" y1="85254" x2="64252" y2="85254"/>
                        <a14:backgroundMark x1="61682" y1="85742" x2="61682" y2="85742"/>
                        <a14:backgroundMark x1="61215" y1="85645" x2="61215" y2="85645"/>
                        <a14:backgroundMark x1="60631" y1="85352" x2="60631" y2="85352"/>
                        <a14:backgroundMark x1="59813" y1="84961" x2="59813" y2="84961"/>
                        <a14:backgroundMark x1="59346" y1="85254" x2="59346" y2="85254"/>
                        <a14:backgroundMark x1="58645" y1="85547" x2="58645" y2="85547"/>
                        <a14:backgroundMark x1="70911" y1="85352" x2="70911" y2="85352"/>
                        <a14:backgroundMark x1="73715" y1="85059" x2="73715" y2="85059"/>
                        <a14:backgroundMark x1="76168" y1="85254" x2="76168" y2="85254"/>
                        <a14:backgroundMark x1="77453" y1="85352" x2="77453" y2="85352"/>
                        <a14:backgroundMark x1="85514" y1="85645" x2="85514" y2="85645"/>
                        <a14:backgroundMark x1="87150" y1="85352" x2="87150" y2="85352"/>
                        <a14:backgroundMark x1="87967" y1="85059" x2="87967" y2="85059"/>
                        <a14:backgroundMark x1="83411" y1="85254" x2="83411" y2="85254"/>
                        <a14:backgroundMark x1="77804" y1="85059" x2="77804" y2="85059"/>
                        <a14:backgroundMark x1="58645" y1="85254" x2="58645" y2="85254"/>
                        <a14:backgroundMark x1="58294" y1="85059" x2="58294" y2="85059"/>
                      </a14:backgroundRemoval>
                    </a14:imgEffect>
                  </a14:imgLayer>
                </a14:imgProps>
              </a:ext>
              <a:ext uri="{28A0092B-C50C-407E-A947-70E740481C1C}">
                <a14:useLocalDpi xmlns:a14="http://schemas.microsoft.com/office/drawing/2010/main" val="0"/>
              </a:ext>
            </a:extLst>
          </a:blip>
          <a:stretch>
            <a:fillRect/>
          </a:stretch>
        </p:blipFill>
        <p:spPr>
          <a:xfrm>
            <a:off x="10815241" y="5256317"/>
            <a:ext cx="1427559" cy="1707734"/>
          </a:xfrm>
          <a:prstGeom prst="rect">
            <a:avLst/>
          </a:prstGeom>
        </p:spPr>
      </p:pic>
      <p:grpSp>
        <p:nvGrpSpPr>
          <p:cNvPr id="4" name="组合 3"/>
          <p:cNvGrpSpPr/>
          <p:nvPr/>
        </p:nvGrpSpPr>
        <p:grpSpPr>
          <a:xfrm>
            <a:off x="212800" y="261924"/>
            <a:ext cx="4903300" cy="461665"/>
            <a:chOff x="6575500" y="3106724"/>
            <a:chExt cx="4903300" cy="461665"/>
          </a:xfrm>
        </p:grpSpPr>
        <p:sp>
          <p:nvSpPr>
            <p:cNvPr id="5" name="文本框 4"/>
            <p:cNvSpPr txBox="1"/>
            <p:nvPr/>
          </p:nvSpPr>
          <p:spPr>
            <a:xfrm>
              <a:off x="6985262" y="3106724"/>
              <a:ext cx="4493538" cy="461665"/>
            </a:xfrm>
            <a:prstGeom prst="rect">
              <a:avLst/>
            </a:prstGeom>
            <a:noFill/>
          </p:spPr>
          <p:txBody>
            <a:bodyPr wrap="none" rtlCol="0">
              <a:spAutoFit/>
            </a:bodyPr>
            <a:lstStyle/>
            <a:p>
              <a:r>
                <a:rPr lang="zh-CN" altLang="en-US" sz="2400" dirty="0">
                  <a:solidFill>
                    <a:schemeClr val="bg1"/>
                  </a:solidFill>
                </a:rPr>
                <a:t>刷牙，防治口腔疾病的有效途径</a:t>
              </a:r>
            </a:p>
          </p:txBody>
        </p:sp>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64326" t="58311" r="21928" b="18459"/>
            <a:stretch/>
          </p:blipFill>
          <p:spPr>
            <a:xfrm>
              <a:off x="6575500" y="3106724"/>
              <a:ext cx="409762" cy="461665"/>
            </a:xfrm>
            <a:prstGeom prst="rect">
              <a:avLst/>
            </a:prstGeom>
          </p:spPr>
        </p:pic>
      </p:grpSp>
      <p:sp>
        <p:nvSpPr>
          <p:cNvPr id="7" name="文本框 6"/>
          <p:cNvSpPr txBox="1"/>
          <p:nvPr/>
        </p:nvSpPr>
        <p:spPr>
          <a:xfrm>
            <a:off x="3063466" y="791852"/>
            <a:ext cx="2031325" cy="461665"/>
          </a:xfrm>
          <a:prstGeom prst="rect">
            <a:avLst/>
          </a:prstGeom>
          <a:noFill/>
        </p:spPr>
        <p:txBody>
          <a:bodyPr wrap="none" rtlCol="0">
            <a:spAutoFit/>
          </a:bodyPr>
          <a:lstStyle/>
          <a:p>
            <a:r>
              <a:rPr lang="zh-CN" altLang="en-US" sz="2400" dirty="0">
                <a:solidFill>
                  <a:schemeClr val="bg1"/>
                </a:solidFill>
              </a:rPr>
              <a:t>去除食物残渣</a:t>
            </a:r>
          </a:p>
        </p:txBody>
      </p:sp>
      <p:sp>
        <p:nvSpPr>
          <p:cNvPr id="14" name="文本框 13"/>
          <p:cNvSpPr txBox="1"/>
          <p:nvPr/>
        </p:nvSpPr>
        <p:spPr>
          <a:xfrm>
            <a:off x="5185750" y="791852"/>
            <a:ext cx="1723549" cy="461665"/>
          </a:xfrm>
          <a:prstGeom prst="rect">
            <a:avLst/>
          </a:prstGeom>
          <a:noFill/>
        </p:spPr>
        <p:txBody>
          <a:bodyPr wrap="none" rtlCol="0">
            <a:spAutoFit/>
          </a:bodyPr>
          <a:lstStyle/>
          <a:p>
            <a:r>
              <a:rPr lang="zh-CN" altLang="en-US" sz="2400" dirty="0">
                <a:solidFill>
                  <a:schemeClr val="bg1"/>
                </a:solidFill>
              </a:rPr>
              <a:t>去除牙菌斑</a:t>
            </a:r>
          </a:p>
        </p:txBody>
      </p:sp>
      <p:sp>
        <p:nvSpPr>
          <p:cNvPr id="15" name="文本框 14"/>
          <p:cNvSpPr txBox="1"/>
          <p:nvPr/>
        </p:nvSpPr>
        <p:spPr>
          <a:xfrm>
            <a:off x="7000258" y="791851"/>
            <a:ext cx="2031325" cy="461665"/>
          </a:xfrm>
          <a:prstGeom prst="rect">
            <a:avLst/>
          </a:prstGeom>
          <a:noFill/>
        </p:spPr>
        <p:txBody>
          <a:bodyPr wrap="none" rtlCol="0">
            <a:spAutoFit/>
          </a:bodyPr>
          <a:lstStyle/>
          <a:p>
            <a:r>
              <a:rPr lang="zh-CN" altLang="en-US" sz="2400" dirty="0">
                <a:solidFill>
                  <a:schemeClr val="bg1"/>
                </a:solidFill>
              </a:rPr>
              <a:t>去除口腔疾病</a:t>
            </a:r>
          </a:p>
        </p:txBody>
      </p:sp>
      <p:sp>
        <p:nvSpPr>
          <p:cNvPr id="8" name="矩形 7"/>
          <p:cNvSpPr/>
          <p:nvPr/>
        </p:nvSpPr>
        <p:spPr>
          <a:xfrm>
            <a:off x="1137095" y="1321779"/>
            <a:ext cx="9915126" cy="5262979"/>
          </a:xfrm>
          <a:prstGeom prst="rect">
            <a:avLst/>
          </a:prstGeom>
        </p:spPr>
        <p:txBody>
          <a:bodyPr wrap="square">
            <a:spAutoFit/>
          </a:bodyPr>
          <a:lstStyle/>
          <a:p>
            <a:pPr>
              <a:lnSpc>
                <a:spcPct val="150000"/>
              </a:lnSpc>
            </a:pPr>
            <a:r>
              <a:rPr lang="zh-CN" altLang="en-US" sz="1600" dirty="0">
                <a:solidFill>
                  <a:schemeClr val="bg1"/>
                </a:solidFill>
                <a:latin typeface="+mn-ea"/>
              </a:rPr>
              <a:t>       刷牙不但可以通过机械摩擦除去口中的食物残渣，而且可以除去牙齿表面的「牙菌斑」甚至牙结石。</a:t>
            </a:r>
          </a:p>
          <a:p>
            <a:pPr>
              <a:lnSpc>
                <a:spcPct val="150000"/>
              </a:lnSpc>
              <a:spcBef>
                <a:spcPct val="0"/>
              </a:spcBef>
            </a:pPr>
            <a:r>
              <a:rPr lang="zh-CN" altLang="en-US" sz="1600" dirty="0">
                <a:solidFill>
                  <a:schemeClr val="bg1"/>
                </a:solidFill>
                <a:latin typeface="+mn-ea"/>
              </a:rPr>
              <a:t>选用优质的牙膏并采用正确的方法刷牙，就会抑制口腔内的细菌分泌酸和毒素，从而预防龋齿和牙周疾病的发生。</a:t>
            </a:r>
          </a:p>
          <a:p>
            <a:pPr>
              <a:lnSpc>
                <a:spcPct val="150000"/>
              </a:lnSpc>
            </a:pPr>
            <a:endParaRPr lang="zh-CN" altLang="en-US" sz="1600" dirty="0">
              <a:solidFill>
                <a:schemeClr val="bg1"/>
              </a:solidFill>
              <a:latin typeface="+mn-ea"/>
            </a:endParaRPr>
          </a:p>
          <a:p>
            <a:pPr>
              <a:lnSpc>
                <a:spcPct val="150000"/>
              </a:lnSpc>
            </a:pPr>
            <a:r>
              <a:rPr lang="zh-CN" altLang="en-US" sz="1600" dirty="0">
                <a:solidFill>
                  <a:schemeClr val="bg1"/>
                </a:solidFill>
                <a:latin typeface="+mn-ea"/>
              </a:rPr>
              <a:t>       牙菌斑是指粘附在牙齿表面或口腔其他软组织上的微生物群。它是由大量细菌、细胞间物质、少量白细胞、脱落上皮细胞和食物残屑等组成。不能用简单的漱口或用水冲洗的方法把它去除。因此，现在把菌斑看成是细菌附着在牙石上的一种复杂的生态结构，其与龋病和牙周病的发生有密切的关系。 </a:t>
            </a:r>
          </a:p>
          <a:p>
            <a:pPr>
              <a:lnSpc>
                <a:spcPct val="150000"/>
              </a:lnSpc>
              <a:spcBef>
                <a:spcPct val="0"/>
              </a:spcBef>
            </a:pPr>
            <a:endParaRPr lang="zh-CN" altLang="en-US" sz="1600" dirty="0">
              <a:solidFill>
                <a:schemeClr val="bg1"/>
              </a:solidFill>
              <a:latin typeface="+mn-ea"/>
            </a:endParaRPr>
          </a:p>
          <a:p>
            <a:pPr>
              <a:lnSpc>
                <a:spcPct val="150000"/>
              </a:lnSpc>
              <a:spcBef>
                <a:spcPct val="0"/>
              </a:spcBef>
            </a:pPr>
            <a:r>
              <a:rPr lang="zh-CN" altLang="en-US" sz="1600" dirty="0">
                <a:solidFill>
                  <a:schemeClr val="bg1"/>
                </a:solidFill>
                <a:latin typeface="+mn-ea"/>
              </a:rPr>
              <a:t>刷牙的效果取决于</a:t>
            </a:r>
          </a:p>
          <a:p>
            <a:pPr>
              <a:lnSpc>
                <a:spcPct val="150000"/>
              </a:lnSpc>
              <a:spcBef>
                <a:spcPct val="0"/>
              </a:spcBef>
            </a:pPr>
            <a:r>
              <a:rPr lang="en-US" altLang="zh-CN" sz="1600" dirty="0">
                <a:solidFill>
                  <a:schemeClr val="bg1"/>
                </a:solidFill>
                <a:latin typeface="+mn-ea"/>
              </a:rPr>
              <a:t>1</a:t>
            </a:r>
            <a:r>
              <a:rPr lang="zh-CN" altLang="en-US" sz="1600" dirty="0">
                <a:solidFill>
                  <a:schemeClr val="bg1"/>
                </a:solidFill>
                <a:latin typeface="+mn-ea"/>
              </a:rPr>
              <a:t>、牙刷</a:t>
            </a:r>
            <a:r>
              <a:rPr lang="en-US" altLang="zh-CN" sz="1600" dirty="0">
                <a:solidFill>
                  <a:schemeClr val="bg1"/>
                </a:solidFill>
                <a:latin typeface="+mn-ea"/>
              </a:rPr>
              <a:t>-</a:t>
            </a:r>
            <a:r>
              <a:rPr lang="zh-CN" altLang="en-US" sz="1600" dirty="0">
                <a:solidFill>
                  <a:schemeClr val="bg1"/>
                </a:solidFill>
                <a:latin typeface="+mn-ea"/>
              </a:rPr>
              <a:t>机械刷洗，建议选择软毛牙刷。</a:t>
            </a:r>
          </a:p>
          <a:p>
            <a:pPr>
              <a:lnSpc>
                <a:spcPct val="150000"/>
              </a:lnSpc>
              <a:spcBef>
                <a:spcPct val="0"/>
              </a:spcBef>
            </a:pPr>
            <a:r>
              <a:rPr lang="en-US" altLang="zh-CN" sz="1600" dirty="0">
                <a:solidFill>
                  <a:schemeClr val="bg1"/>
                </a:solidFill>
                <a:latin typeface="+mn-ea"/>
              </a:rPr>
              <a:t>2</a:t>
            </a:r>
            <a:r>
              <a:rPr lang="zh-CN" altLang="en-US" sz="1600" dirty="0">
                <a:solidFill>
                  <a:schemeClr val="bg1"/>
                </a:solidFill>
                <a:latin typeface="+mn-ea"/>
              </a:rPr>
              <a:t>、牙膏</a:t>
            </a:r>
            <a:r>
              <a:rPr lang="en-US" altLang="zh-CN" sz="1600" dirty="0">
                <a:solidFill>
                  <a:schemeClr val="bg1"/>
                </a:solidFill>
                <a:latin typeface="+mn-ea"/>
              </a:rPr>
              <a:t>-</a:t>
            </a:r>
            <a:r>
              <a:rPr lang="zh-CN" altLang="en-US" sz="1600" dirty="0">
                <a:solidFill>
                  <a:schemeClr val="bg1"/>
                </a:solidFill>
                <a:latin typeface="+mn-ea"/>
              </a:rPr>
              <a:t>不仅去除口腔污物，和部分牙菌斑，而且有按摩牙龈的作用，对于预防和治疗牙周疾病和龋齿等口腔疾病，牙膏具有不可忽视的作用。                                                                                                                                        </a:t>
            </a:r>
          </a:p>
          <a:p>
            <a:pPr>
              <a:lnSpc>
                <a:spcPct val="150000"/>
              </a:lnSpc>
              <a:spcBef>
                <a:spcPct val="0"/>
              </a:spcBef>
            </a:pPr>
            <a:r>
              <a:rPr lang="en-US" altLang="zh-CN" sz="1600" dirty="0">
                <a:solidFill>
                  <a:schemeClr val="bg1"/>
                </a:solidFill>
                <a:latin typeface="+mn-ea"/>
              </a:rPr>
              <a:t>3</a:t>
            </a:r>
            <a:r>
              <a:rPr lang="zh-CN" altLang="en-US" sz="1600" dirty="0">
                <a:solidFill>
                  <a:schemeClr val="bg1"/>
                </a:solidFill>
                <a:latin typeface="+mn-ea"/>
              </a:rPr>
              <a:t>、刷牙一定要掌握科学的方法，科学刷牙要算日本医学专家倡导的口腔卫生“三三制”，这堂课程的最后我们会教大家正确的刷牙方法。</a:t>
            </a:r>
          </a:p>
        </p:txBody>
      </p:sp>
    </p:spTree>
    <p:extLst>
      <p:ext uri="{BB962C8B-B14F-4D97-AF65-F5344CB8AC3E}">
        <p14:creationId xmlns:p14="http://schemas.microsoft.com/office/powerpoint/2010/main" val="1357092653"/>
      </p:ext>
    </p:extLst>
  </p:cSld>
  <p:clrMapOvr>
    <a:masterClrMapping/>
  </p:clrMapOvr>
  <mc:AlternateContent xmlns:mc="http://schemas.openxmlformats.org/markup-compatibility/2006" xmlns:p14="http://schemas.microsoft.com/office/powerpoint/2010/main">
    <mc:Choice Requires="p14">
      <p:transition spd="slow" p14:dur="1500" advTm="8000">
        <p:random/>
      </p:transition>
    </mc:Choice>
    <mc:Fallback xmlns="">
      <p:transition spd="slow"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par>
                                <p:cTn id="21" presetID="53" presetClass="entr" presetSubtype="16"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300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8"/>
                                        </p:tgtEl>
                                        <p:attrNameLst>
                                          <p:attrName>ppt_y</p:attrName>
                                        </p:attrNameLst>
                                      </p:cBhvr>
                                      <p:tavLst>
                                        <p:tav tm="0">
                                          <p:val>
                                            <p:strVal val="#ppt_y"/>
                                          </p:val>
                                        </p:tav>
                                        <p:tav tm="100000">
                                          <p:val>
                                            <p:strVal val="#ppt_y"/>
                                          </p:val>
                                        </p:tav>
                                      </p:tavLst>
                                    </p:anim>
                                    <p:anim calcmode="lin" valueType="num">
                                      <p:cBhvr>
                                        <p:cTn id="4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11452"/>
            <a:ext cx="1016000" cy="1246548"/>
          </a:xfrm>
          <a:prstGeom prst="rect">
            <a:avLst/>
          </a:prstGeom>
        </p:spPr>
      </p:pic>
      <p:pic>
        <p:nvPicPr>
          <p:cNvPr id="3" name="图片 2"/>
          <p:cNvPicPr>
            <a:picLocks noChangeAspect="1"/>
          </p:cNvPicPr>
          <p:nvPr/>
        </p:nvPicPr>
        <p:blipFill>
          <a:blip r:embed="rId4" cstate="print">
            <a:extLst>
              <a:ext uri="{BEBA8EAE-BF5A-486C-A8C5-ECC9F3942E4B}">
                <a14:imgProps xmlns:a14="http://schemas.microsoft.com/office/drawing/2010/main">
                  <a14:imgLayer r:embed="rId5">
                    <a14:imgEffect>
                      <a14:backgroundRemoval t="3613" b="95313" l="0" r="96145">
                        <a14:foregroundMark x1="23481" y1="14063" x2="23481" y2="14063"/>
                        <a14:foregroundMark x1="25935" y1="26270" x2="25935" y2="26270"/>
                        <a14:foregroundMark x1="49766" y1="14551" x2="49766" y2="14551"/>
                        <a14:foregroundMark x1="50467" y1="12891" x2="50467" y2="12891"/>
                        <a14:foregroundMark x1="50467" y1="12500" x2="50467" y2="12500"/>
                        <a14:foregroundMark x1="50935" y1="12500" x2="50935" y2="12500"/>
                        <a14:foregroundMark x1="51519" y1="12891" x2="51519" y2="12891"/>
                        <a14:foregroundMark x1="48364" y1="12402" x2="48364" y2="12402"/>
                        <a14:foregroundMark x1="47547" y1="13574" x2="47547" y2="13574"/>
                        <a14:foregroundMark x1="47547" y1="14551" x2="47547" y2="14551"/>
                        <a14:foregroundMark x1="25000" y1="46094" x2="25000" y2="46094"/>
                        <a14:foregroundMark x1="56425" y1="39746" x2="56425" y2="39746"/>
                        <a14:foregroundMark x1="85047" y1="55371" x2="85047" y2="55371"/>
                        <a14:foregroundMark x1="72196" y1="58301" x2="72196" y2="58301"/>
                        <a14:foregroundMark x1="52453" y1="45117" x2="52453" y2="45117"/>
                        <a14:foregroundMark x1="59696" y1="44629" x2="59696" y2="44629"/>
                        <a14:foregroundMark x1="42056" y1="29395" x2="42056" y2="29395"/>
                        <a14:foregroundMark x1="53388" y1="19824" x2="53388" y2="19824"/>
                        <a14:foregroundMark x1="21028" y1="9375" x2="21028" y2="9375"/>
                        <a14:foregroundMark x1="21846" y1="31348" x2="21846" y2="31348"/>
                        <a14:foregroundMark x1="30374" y1="42383" x2="30374" y2="42383"/>
                        <a14:foregroundMark x1="88785" y1="21582" x2="88785" y2="21582"/>
                        <a14:foregroundMark x1="60981" y1="9082" x2="60981" y2="9082"/>
                        <a14:foregroundMark x1="73715" y1="18945" x2="73715" y2="18945"/>
                        <a14:foregroundMark x1="75000" y1="67383" x2="75000" y2="67383"/>
                        <a14:backgroundMark x1="33061" y1="16211" x2="33061" y2="16211"/>
                        <a14:backgroundMark x1="31542" y1="24219" x2="31542" y2="24219"/>
                        <a14:backgroundMark x1="36449" y1="22949" x2="36449" y2="22949"/>
                        <a14:backgroundMark x1="39136" y1="17188" x2="39136" y2="17188"/>
                        <a14:backgroundMark x1="34813" y1="15918" x2="34813" y2="15918"/>
                        <a14:backgroundMark x1="32360" y1="16797" x2="32360" y2="16797"/>
                        <a14:backgroundMark x1="32360" y1="20605" x2="32360" y2="20605"/>
                        <a14:backgroundMark x1="31776" y1="23828" x2="31776" y2="23828"/>
                        <a14:backgroundMark x1="31893" y1="22852" x2="31893" y2="22852"/>
                        <a14:backgroundMark x1="31893" y1="21973" x2="31893" y2="21973"/>
                        <a14:backgroundMark x1="32593" y1="20215" x2="32593" y2="20215"/>
                        <a14:backgroundMark x1="32243" y1="17578" x2="32243" y2="17578"/>
                        <a14:backgroundMark x1="32243" y1="17578" x2="32243" y2="17578"/>
                        <a14:backgroundMark x1="32243" y1="17480" x2="32243" y2="17480"/>
                        <a14:backgroundMark x1="32243" y1="18457" x2="32243" y2="18457"/>
                        <a14:backgroundMark x1="32243" y1="19629" x2="32243" y2="19629"/>
                        <a14:backgroundMark x1="32243" y1="20215" x2="32243" y2="20215"/>
                        <a14:backgroundMark x1="32243" y1="19336" x2="32243" y2="19336"/>
                        <a14:backgroundMark x1="32710" y1="18555" x2="32710" y2="18555"/>
                        <a14:backgroundMark x1="35631" y1="17188" x2="35631" y2="17188"/>
                        <a14:backgroundMark x1="37033" y1="16797" x2="37033" y2="16797"/>
                        <a14:backgroundMark x1="37033" y1="16602" x2="37033" y2="16602"/>
                        <a14:backgroundMark x1="36332" y1="16211" x2="36332" y2="16211"/>
                        <a14:backgroundMark x1="37500" y1="16602" x2="38201" y2="17090"/>
                        <a14:backgroundMark x1="39136" y1="17578" x2="39136" y2="17578"/>
                        <a14:backgroundMark x1="39603" y1="18848" x2="39603" y2="18848"/>
                        <a14:backgroundMark x1="39019" y1="20313" x2="38318" y2="21484"/>
                        <a14:backgroundMark x1="37850" y1="22852" x2="37500" y2="23633"/>
                        <a14:backgroundMark x1="39953" y1="18652" x2="39953" y2="18652"/>
                        <a14:backgroundMark x1="38201" y1="21191" x2="37850" y2="21875"/>
                        <a14:backgroundMark x1="36799" y1="23047" x2="36215" y2="24219"/>
                        <a14:backgroundMark x1="36215" y1="24512" x2="35981" y2="24902"/>
                        <a14:backgroundMark x1="22547" y1="9473" x2="22547" y2="9473"/>
                        <a14:backgroundMark x1="21495" y1="10547" x2="21495" y2="10547"/>
                        <a14:backgroundMark x1="20561" y1="11035" x2="20561" y2="11035"/>
                        <a14:backgroundMark x1="18925" y1="11035" x2="18925" y2="11035"/>
                        <a14:backgroundMark x1="17056" y1="11035" x2="17056" y2="11035"/>
                        <a14:backgroundMark x1="16472" y1="11035" x2="16472" y2="11035"/>
                        <a14:backgroundMark x1="17874" y1="11035" x2="17874" y2="11035"/>
                        <a14:backgroundMark x1="19393" y1="11719" x2="19393" y2="11719"/>
                        <a14:backgroundMark x1="20327" y1="12891" x2="20911" y2="14063"/>
                        <a14:backgroundMark x1="21262" y1="16211" x2="21379" y2="17285"/>
                        <a14:backgroundMark x1="21379" y1="19531" x2="21262" y2="21191"/>
                        <a14:backgroundMark x1="20911" y1="22266" x2="20911" y2="22266"/>
                        <a14:backgroundMark x1="20911" y1="22363" x2="20911" y2="22363"/>
                        <a14:backgroundMark x1="20561" y1="22363" x2="20093" y2="22949"/>
                        <a14:backgroundMark x1="19042" y1="24609" x2="19042" y2="25195"/>
                        <a14:backgroundMark x1="19042" y1="26367" x2="18925" y2="27246"/>
                        <a14:backgroundMark x1="18692" y1="28223" x2="18692" y2="29395"/>
                        <a14:backgroundMark x1="18458" y1="30762" x2="18458" y2="32129"/>
                        <a14:backgroundMark x1="18458" y1="33496" x2="18575" y2="34375"/>
                        <a14:backgroundMark x1="19276" y1="36133" x2="19509" y2="37402"/>
                        <a14:backgroundMark x1="19509" y1="37891" x2="19509" y2="38477"/>
                        <a14:backgroundMark x1="19509" y1="39160" x2="19276" y2="40430"/>
                        <a14:backgroundMark x1="19042" y1="41504" x2="19042" y2="42578"/>
                        <a14:backgroundMark x1="19042" y1="43848" x2="19042" y2="44629"/>
                        <a14:backgroundMark x1="19042" y1="44824" x2="19042" y2="45215"/>
                        <a14:backgroundMark x1="19042" y1="46289" x2="19042" y2="47461"/>
                        <a14:backgroundMark x1="19042" y1="48828" x2="19042" y2="48828"/>
                        <a14:backgroundMark x1="19042" y1="49512" x2="19042" y2="49512"/>
                        <a14:backgroundMark x1="19042" y1="51953" x2="19042" y2="51953"/>
                        <a14:backgroundMark x1="18575" y1="53711" x2="18575" y2="53711"/>
                        <a14:backgroundMark x1="18107" y1="55566" x2="18107" y2="55957"/>
                        <a14:backgroundMark x1="17874" y1="57227" x2="17757" y2="58301"/>
                        <a14:backgroundMark x1="17407" y1="59668" x2="17407" y2="59668"/>
                        <a14:backgroundMark x1="17407" y1="60449" x2="17407" y2="60449"/>
                        <a14:backgroundMark x1="17407" y1="61328" x2="17407" y2="61328"/>
                        <a14:backgroundMark x1="17290" y1="61719" x2="17290" y2="61719"/>
                        <a14:backgroundMark x1="17757" y1="62012" x2="17757" y2="62012"/>
                        <a14:backgroundMark x1="26636" y1="49609" x2="26636" y2="49609"/>
                        <a14:backgroundMark x1="31542" y1="47559" x2="31542" y2="47559"/>
                        <a14:backgroundMark x1="37500" y1="43750" x2="37500" y2="43750"/>
                        <a14:backgroundMark x1="33762" y1="47168" x2="34229" y2="47266"/>
                        <a14:backgroundMark x1="36332" y1="47852" x2="37033" y2="48145"/>
                        <a14:backgroundMark x1="38201" y1="48633" x2="38668" y2="48926"/>
                        <a14:backgroundMark x1="39953" y1="49219" x2="40421" y2="49512"/>
                        <a14:backgroundMark x1="41121" y1="49805" x2="41706" y2="50195"/>
                        <a14:backgroundMark x1="42056" y1="50195" x2="42056" y2="50195"/>
                        <a14:backgroundMark x1="40421" y1="49316" x2="40421" y2="49316"/>
                        <a14:backgroundMark x1="34579" y1="48535" x2="34579" y2="48535"/>
                        <a14:backgroundMark x1="29089" y1="47656" x2="29089" y2="47656"/>
                        <a14:backgroundMark x1="27103" y1="42383" x2="27103" y2="42383"/>
                        <a14:backgroundMark x1="24533" y1="39746" x2="24533" y2="39746"/>
                        <a14:backgroundMark x1="23131" y1="37500" x2="23131" y2="37500"/>
                        <a14:backgroundMark x1="23481" y1="35059" x2="23481" y2="35059"/>
                        <a14:backgroundMark x1="26986" y1="33301" x2="26986" y2="33301"/>
                        <a14:backgroundMark x1="30724" y1="31445" x2="30724" y2="31445"/>
                        <a14:backgroundMark x1="31425" y1="30957" x2="31425" y2="30957"/>
                        <a14:backgroundMark x1="33762" y1="28711" x2="33762" y2="28711"/>
                        <a14:backgroundMark x1="33411" y1="25586" x2="33178" y2="25195"/>
                        <a14:backgroundMark x1="29089" y1="19238" x2="29089" y2="19238"/>
                        <a14:backgroundMark x1="28621" y1="15430" x2="28621" y2="15430"/>
                        <a14:backgroundMark x1="30374" y1="11914" x2="30374" y2="11914"/>
                        <a14:backgroundMark x1="35514" y1="10352" x2="35514" y2="10352"/>
                        <a14:backgroundMark x1="39603" y1="9375" x2="39603" y2="9375"/>
                        <a14:backgroundMark x1="43692" y1="19336" x2="43692" y2="19336"/>
                        <a14:backgroundMark x1="48131" y1="23047" x2="48131" y2="23047"/>
                        <a14:backgroundMark x1="49299" y1="24902" x2="49650" y2="25391"/>
                        <a14:backgroundMark x1="49650" y1="26758" x2="49650" y2="26758"/>
                        <a14:backgroundMark x1="48832" y1="25684" x2="48014" y2="24707"/>
                        <a14:backgroundMark x1="45678" y1="22656" x2="44393" y2="21875"/>
                        <a14:backgroundMark x1="41238" y1="20313" x2="41238" y2="20313"/>
                        <a14:backgroundMark x1="41121" y1="20215" x2="41121" y2="20215"/>
                        <a14:backgroundMark x1="41706" y1="20215" x2="41706" y2="20215"/>
                        <a14:backgroundMark x1="42407" y1="20215" x2="41939" y2="19141"/>
                        <a14:backgroundMark x1="41939" y1="18848" x2="41939" y2="18848"/>
                        <a14:backgroundMark x1="42290" y1="19141" x2="45327" y2="21875"/>
                        <a14:backgroundMark x1="47897" y1="25000" x2="48131" y2="26758"/>
                        <a14:backgroundMark x1="48131" y1="28223" x2="48131" y2="29297"/>
                        <a14:backgroundMark x1="48131" y1="31250" x2="48131" y2="33008"/>
                        <a14:backgroundMark x1="48131" y1="33789" x2="48014" y2="35645"/>
                        <a14:backgroundMark x1="47897" y1="36133" x2="47897" y2="36133"/>
                        <a14:backgroundMark x1="47664" y1="36523" x2="47664" y2="36523"/>
                        <a14:backgroundMark x1="47664" y1="37207" x2="47664" y2="38477"/>
                        <a14:backgroundMark x1="48014" y1="40723" x2="48014" y2="41602"/>
                        <a14:backgroundMark x1="47664" y1="42480" x2="47079" y2="43457"/>
                        <a14:backgroundMark x1="46729" y1="44531" x2="46495" y2="46582"/>
                        <a14:backgroundMark x1="46729" y1="47266" x2="46729" y2="47266"/>
                        <a14:backgroundMark x1="50350" y1="47559" x2="51519" y2="47656"/>
                        <a14:backgroundMark x1="54439" y1="47559" x2="54439" y2="47559"/>
                        <a14:backgroundMark x1="57243" y1="47852" x2="57243" y2="47852"/>
                        <a14:backgroundMark x1="58411" y1="48145" x2="58879" y2="48340"/>
                        <a14:backgroundMark x1="60631" y1="48633" x2="61215" y2="48828"/>
                        <a14:backgroundMark x1="63785" y1="49512" x2="63785" y2="49512"/>
                        <a14:backgroundMark x1="63902" y1="49512" x2="63902" y2="49512"/>
                        <a14:backgroundMark x1="65771" y1="49512" x2="65771" y2="49512"/>
                        <a14:backgroundMark x1="66238" y1="49805" x2="66939" y2="50293"/>
                        <a14:backgroundMark x1="68107" y1="50977" x2="68107" y2="50977"/>
                        <a14:backgroundMark x1="68341" y1="51563" x2="68341" y2="51563"/>
                        <a14:backgroundMark x1="69276" y1="54297" x2="69509" y2="56348"/>
                        <a14:backgroundMark x1="70210" y1="59277" x2="70210" y2="59668"/>
                        <a14:backgroundMark x1="70561" y1="62305" x2="70561" y2="62305"/>
                        <a14:backgroundMark x1="70678" y1="62500" x2="70678" y2="62500"/>
                        <a14:backgroundMark x1="70327" y1="63672" x2="70327" y2="63672"/>
                        <a14:backgroundMark x1="70561" y1="64648" x2="70561" y2="64648"/>
                        <a14:backgroundMark x1="70678" y1="64844" x2="70678" y2="64844"/>
                        <a14:backgroundMark x1="70911" y1="65039" x2="70911" y2="65039"/>
                        <a14:backgroundMark x1="70911" y1="65039" x2="70911" y2="65039"/>
                        <a14:backgroundMark x1="70911" y1="65039" x2="70911" y2="65039"/>
                        <a14:backgroundMark x1="70911" y1="65137" x2="70911" y2="65137"/>
                        <a14:backgroundMark x1="70911" y1="65332" x2="70911" y2="65332"/>
                        <a14:backgroundMark x1="70911" y1="65332" x2="70911" y2="65332"/>
                        <a14:backgroundMark x1="70911" y1="65332" x2="70911"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0911" y1="66016" x2="70911" y2="66016"/>
                        <a14:backgroundMark x1="70678" y1="66113" x2="70678" y2="66113"/>
                        <a14:backgroundMark x1="70678" y1="66113" x2="70678" y2="66113"/>
                        <a14:backgroundMark x1="72313" y1="61426" x2="72313" y2="61426"/>
                        <a14:backgroundMark x1="73014" y1="60059" x2="73014" y2="59473"/>
                        <a14:backgroundMark x1="73949" y1="57031" x2="74182" y2="56250"/>
                        <a14:backgroundMark x1="74533" y1="54883" x2="74533" y2="54004"/>
                        <a14:backgroundMark x1="73832" y1="52344" x2="73832" y2="52344"/>
                        <a14:backgroundMark x1="73014" y1="50684" x2="72664" y2="50293"/>
                        <a14:backgroundMark x1="71495" y1="48535" x2="71028" y2="48242"/>
                        <a14:backgroundMark x1="69393" y1="46484" x2="69393" y2="46484"/>
                        <a14:backgroundMark x1="64252" y1="36426" x2="63668" y2="35449"/>
                        <a14:backgroundMark x1="60514" y1="29785" x2="60397" y2="29297"/>
                        <a14:backgroundMark x1="59229" y1="24609" x2="58995" y2="23926"/>
                        <a14:backgroundMark x1="58879" y1="18945" x2="58879" y2="18945"/>
                        <a14:backgroundMark x1="58645" y1="14160" x2="58645" y2="14160"/>
                        <a14:backgroundMark x1="62033" y1="11133" x2="62033" y2="11133"/>
                        <a14:backgroundMark x1="63668" y1="9375" x2="63668" y2="9375"/>
                        <a14:backgroundMark x1="65654" y1="8008" x2="65654" y2="8008"/>
                        <a14:backgroundMark x1="66589" y1="7715" x2="66589" y2="7715"/>
                        <a14:backgroundMark x1="87500" y1="18945" x2="87500" y2="18945"/>
                        <a14:backgroundMark x1="87266" y1="35352" x2="87266" y2="35352"/>
                        <a14:backgroundMark x1="89486" y1="40234" x2="89486" y2="40234"/>
                        <a14:backgroundMark x1="90654" y1="47656" x2="90771" y2="48145"/>
                        <a14:backgroundMark x1="90888" y1="58398" x2="90888" y2="58398"/>
                        <a14:backgroundMark x1="90070" y1="63086" x2="90070" y2="63086"/>
                        <a14:backgroundMark x1="89603" y1="67676" x2="89603" y2="67676"/>
                        <a14:backgroundMark x1="89252" y1="72070" x2="89252" y2="72070"/>
                        <a14:backgroundMark x1="89252" y1="74609" x2="89252" y2="74609"/>
                        <a14:backgroundMark x1="89136" y1="78320" x2="89252" y2="78809"/>
                        <a14:backgroundMark x1="89252" y1="79883" x2="89252" y2="79883"/>
                        <a14:backgroundMark x1="89136" y1="80176" x2="89136" y2="80176"/>
                        <a14:backgroundMark x1="89136" y1="81250" x2="89136" y2="81250"/>
                        <a14:backgroundMark x1="89136" y1="81250" x2="89136" y2="81250"/>
                        <a14:backgroundMark x1="86799" y1="28027" x2="86799" y2="28027"/>
                        <a14:backgroundMark x1="87617" y1="14453" x2="87617" y2="14453"/>
                        <a14:backgroundMark x1="87266" y1="11230" x2="87266" y2="11230"/>
                        <a14:backgroundMark x1="77103" y1="6836" x2="77103" y2="6836"/>
                        <a14:backgroundMark x1="74299" y1="7031" x2="74299" y2="7031"/>
                        <a14:backgroundMark x1="70327" y1="6348" x2="70327" y2="6348"/>
                        <a14:backgroundMark x1="71495" y1="6836" x2="71495" y2="6836"/>
                        <a14:backgroundMark x1="77336" y1="7324" x2="77336" y2="7324"/>
                        <a14:backgroundMark x1="82827" y1="6738" x2="82827" y2="6738"/>
                        <a14:backgroundMark x1="85514" y1="6738" x2="85514" y2="6738"/>
                        <a14:backgroundMark x1="80374" y1="6445" x2="80374" y2="6445"/>
                        <a14:backgroundMark x1="86449" y1="6738" x2="86449" y2="6738"/>
                        <a14:backgroundMark x1="90654" y1="7422" x2="90654" y2="7422"/>
                        <a14:backgroundMark x1="92290" y1="12402" x2="92290" y2="12402"/>
                        <a14:backgroundMark x1="91589" y1="16309" x2="91589" y2="16309"/>
                        <a14:backgroundMark x1="62150" y1="24316" x2="62150" y2="24316"/>
                        <a14:backgroundMark x1="55374" y1="20117" x2="55374" y2="20117"/>
                        <a14:backgroundMark x1="86332" y1="26758" x2="86332" y2="26758"/>
                        <a14:backgroundMark x1="87967" y1="34961" x2="87967" y2="34961"/>
                        <a14:backgroundMark x1="89603" y1="29785" x2="89603" y2="29785"/>
                        <a14:backgroundMark x1="88668" y1="25195" x2="88668" y2="25195"/>
                        <a14:backgroundMark x1="89136" y1="22559" x2="89136" y2="22559"/>
                        <a14:backgroundMark x1="89953" y1="20117" x2="89953" y2="20117"/>
                        <a14:backgroundMark x1="90070" y1="17090" x2="90070" y2="17090"/>
                        <a14:backgroundMark x1="89953" y1="14844" x2="89953" y2="14844"/>
                        <a14:backgroundMark x1="88668" y1="34180" x2="88435" y2="35449"/>
                        <a14:backgroundMark x1="87850" y1="44238" x2="87850" y2="50195"/>
                        <a14:backgroundMark x1="88902" y1="54199" x2="89252" y2="57031"/>
                        <a14:backgroundMark x1="90070" y1="60254" x2="90421" y2="63379"/>
                        <a14:backgroundMark x1="90421" y1="66504" x2="90654" y2="69922"/>
                        <a14:backgroundMark x1="90654" y1="72754" x2="90654" y2="75098"/>
                        <a14:backgroundMark x1="90654" y1="76660" x2="90421" y2="77832"/>
                        <a14:backgroundMark x1="90304" y1="78516" x2="90304" y2="78516"/>
                        <a14:backgroundMark x1="89720" y1="80371" x2="89720" y2="80371"/>
                        <a14:backgroundMark x1="89720" y1="80664" x2="89720" y2="80664"/>
                        <a14:backgroundMark x1="89720" y1="80664" x2="89720" y2="80664"/>
                        <a14:backgroundMark x1="89486" y1="81055" x2="89486" y2="81055"/>
                        <a14:backgroundMark x1="89486" y1="81055" x2="89486" y2="81055"/>
                        <a14:backgroundMark x1="89252" y1="82227" x2="89252" y2="82227"/>
                        <a14:backgroundMark x1="89252" y1="82617" x2="89252" y2="82617"/>
                        <a14:backgroundMark x1="70561" y1="80859" x2="70561" y2="80859"/>
                        <a14:backgroundMark x1="70561" y1="80859" x2="70561" y2="80859"/>
                        <a14:backgroundMark x1="70561" y1="80566" x2="70561" y2="80566"/>
                        <a14:backgroundMark x1="70911" y1="75293" x2="70911" y2="75293"/>
                        <a14:backgroundMark x1="71379" y1="74121" x2="71379" y2="74121"/>
                        <a14:backgroundMark x1="72196" y1="73145" x2="72196" y2="73145"/>
                        <a14:backgroundMark x1="72897" y1="71875" x2="72897" y2="71875"/>
                        <a14:backgroundMark x1="73364" y1="71777" x2="73364" y2="71777"/>
                        <a14:backgroundMark x1="73481" y1="74805" x2="73715" y2="75488"/>
                        <a14:backgroundMark x1="73715" y1="76660" x2="73715" y2="77637"/>
                        <a14:backgroundMark x1="73715" y1="78809" x2="73715" y2="79297"/>
                        <a14:backgroundMark x1="73715" y1="79688" x2="73715" y2="80176"/>
                        <a14:backgroundMark x1="73715" y1="81934" x2="73715" y2="81934"/>
                        <a14:backgroundMark x1="68692" y1="78516" x2="68692" y2="78516"/>
                        <a14:backgroundMark x1="68107" y1="75586" x2="68107" y2="75586"/>
                        <a14:backgroundMark x1="68575" y1="72461" x2="68575" y2="72461"/>
                        <a14:backgroundMark x1="15304" y1="15430" x2="15304" y2="15430"/>
                        <a14:backgroundMark x1="15304" y1="17773" x2="15304" y2="17773"/>
                        <a14:backgroundMark x1="15421" y1="61719" x2="15421" y2="61719"/>
                        <a14:backgroundMark x1="64603" y1="85547" x2="64603" y2="85547"/>
                        <a14:backgroundMark x1="64252" y1="85254" x2="64252" y2="85254"/>
                        <a14:backgroundMark x1="61682" y1="85742" x2="61682" y2="85742"/>
                        <a14:backgroundMark x1="61215" y1="85645" x2="61215" y2="85645"/>
                        <a14:backgroundMark x1="60631" y1="85352" x2="60631" y2="85352"/>
                        <a14:backgroundMark x1="59813" y1="84961" x2="59813" y2="84961"/>
                        <a14:backgroundMark x1="59346" y1="85254" x2="59346" y2="85254"/>
                        <a14:backgroundMark x1="58645" y1="85547" x2="58645" y2="85547"/>
                        <a14:backgroundMark x1="70911" y1="85352" x2="70911" y2="85352"/>
                        <a14:backgroundMark x1="73715" y1="85059" x2="73715" y2="85059"/>
                        <a14:backgroundMark x1="76168" y1="85254" x2="76168" y2="85254"/>
                        <a14:backgroundMark x1="77453" y1="85352" x2="77453" y2="85352"/>
                        <a14:backgroundMark x1="85514" y1="85645" x2="85514" y2="85645"/>
                        <a14:backgroundMark x1="87150" y1="85352" x2="87150" y2="85352"/>
                        <a14:backgroundMark x1="87967" y1="85059" x2="87967" y2="85059"/>
                        <a14:backgroundMark x1="83411" y1="85254" x2="83411" y2="85254"/>
                        <a14:backgroundMark x1="77804" y1="85059" x2="77804" y2="85059"/>
                        <a14:backgroundMark x1="58645" y1="85254" x2="58645" y2="85254"/>
                        <a14:backgroundMark x1="58294" y1="85059" x2="58294" y2="85059"/>
                      </a14:backgroundRemoval>
                    </a14:imgEffect>
                  </a14:imgLayer>
                </a14:imgProps>
              </a:ext>
              <a:ext uri="{28A0092B-C50C-407E-A947-70E740481C1C}">
                <a14:useLocalDpi xmlns:a14="http://schemas.microsoft.com/office/drawing/2010/main" val="0"/>
              </a:ext>
            </a:extLst>
          </a:blip>
          <a:stretch>
            <a:fillRect/>
          </a:stretch>
        </p:blipFill>
        <p:spPr>
          <a:xfrm>
            <a:off x="10815241" y="5256317"/>
            <a:ext cx="1427559" cy="1707734"/>
          </a:xfrm>
          <a:prstGeom prst="rect">
            <a:avLst/>
          </a:prstGeom>
        </p:spPr>
      </p:pic>
      <p:grpSp>
        <p:nvGrpSpPr>
          <p:cNvPr id="4" name="组合 3"/>
          <p:cNvGrpSpPr/>
          <p:nvPr/>
        </p:nvGrpSpPr>
        <p:grpSpPr>
          <a:xfrm>
            <a:off x="212800" y="261924"/>
            <a:ext cx="2441087" cy="461665"/>
            <a:chOff x="6575500" y="3106724"/>
            <a:chExt cx="2441087" cy="461665"/>
          </a:xfrm>
        </p:grpSpPr>
        <p:sp>
          <p:nvSpPr>
            <p:cNvPr id="5" name="文本框 4"/>
            <p:cNvSpPr txBox="1"/>
            <p:nvPr/>
          </p:nvSpPr>
          <p:spPr>
            <a:xfrm>
              <a:off x="6985262" y="3106724"/>
              <a:ext cx="2031325" cy="461665"/>
            </a:xfrm>
            <a:prstGeom prst="rect">
              <a:avLst/>
            </a:prstGeom>
            <a:noFill/>
          </p:spPr>
          <p:txBody>
            <a:bodyPr wrap="none" rtlCol="0">
              <a:spAutoFit/>
            </a:bodyPr>
            <a:lstStyle/>
            <a:p>
              <a:r>
                <a:rPr lang="zh-CN" altLang="en-US" sz="2400" dirty="0">
                  <a:solidFill>
                    <a:schemeClr val="bg1"/>
                  </a:solidFill>
                </a:rPr>
                <a:t>护理牙齿重点</a:t>
              </a:r>
            </a:p>
          </p:txBody>
        </p:sp>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64326" t="58311" r="21928" b="18459"/>
            <a:stretch/>
          </p:blipFill>
          <p:spPr>
            <a:xfrm>
              <a:off x="6575500" y="3106724"/>
              <a:ext cx="409762" cy="461665"/>
            </a:xfrm>
            <a:prstGeom prst="rect">
              <a:avLst/>
            </a:prstGeom>
          </p:spPr>
        </p:pic>
      </p:grpSp>
      <p:sp>
        <p:nvSpPr>
          <p:cNvPr id="11" name="Rectangle 3"/>
          <p:cNvSpPr txBox="1">
            <a:spLocks noChangeArrowheads="1"/>
          </p:cNvSpPr>
          <p:nvPr/>
        </p:nvSpPr>
        <p:spPr>
          <a:xfrm>
            <a:off x="2482589" y="1394692"/>
            <a:ext cx="5472113" cy="44513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400" dirty="0">
                <a:solidFill>
                  <a:schemeClr val="bg1"/>
                </a:solidFill>
              </a:rPr>
              <a:t>儿童</a:t>
            </a:r>
            <a:r>
              <a:rPr lang="en-US" altLang="zh-CN" sz="2400" dirty="0">
                <a:solidFill>
                  <a:schemeClr val="bg1"/>
                </a:solidFill>
                <a:latin typeface="Arial" panose="020B0604020202020204" pitchFamily="34" charset="0"/>
              </a:rPr>
              <a:t>——</a:t>
            </a:r>
            <a:endParaRPr lang="en-US" altLang="zh-CN" sz="2400" dirty="0">
              <a:solidFill>
                <a:schemeClr val="bg1"/>
              </a:solidFill>
            </a:endParaRPr>
          </a:p>
          <a:p>
            <a:pPr marL="0" indent="0">
              <a:buNone/>
            </a:pPr>
            <a:r>
              <a:rPr lang="zh-CN" altLang="en-US" sz="2000" dirty="0">
                <a:solidFill>
                  <a:schemeClr val="bg1"/>
                </a:solidFill>
              </a:rPr>
              <a:t>防治龋齿要紧记</a:t>
            </a:r>
          </a:p>
          <a:p>
            <a:endParaRPr lang="zh-CN" altLang="en-US" sz="2400" dirty="0">
              <a:solidFill>
                <a:schemeClr val="bg1"/>
              </a:solidFill>
            </a:endParaRPr>
          </a:p>
          <a:p>
            <a:pPr marL="0" indent="0">
              <a:buNone/>
            </a:pPr>
            <a:r>
              <a:rPr lang="zh-CN" altLang="en-US" sz="2400" dirty="0">
                <a:solidFill>
                  <a:schemeClr val="bg1"/>
                </a:solidFill>
              </a:rPr>
              <a:t>成人</a:t>
            </a:r>
            <a:r>
              <a:rPr lang="en-US" altLang="zh-CN" sz="2400" dirty="0">
                <a:solidFill>
                  <a:schemeClr val="bg1"/>
                </a:solidFill>
                <a:latin typeface="Arial" panose="020B0604020202020204" pitchFamily="34" charset="0"/>
              </a:rPr>
              <a:t>——</a:t>
            </a:r>
            <a:endParaRPr lang="en-US" altLang="zh-CN" sz="2400" dirty="0">
              <a:solidFill>
                <a:schemeClr val="bg1"/>
              </a:solidFill>
            </a:endParaRPr>
          </a:p>
          <a:p>
            <a:pPr marL="0" indent="0">
              <a:buNone/>
            </a:pPr>
            <a:r>
              <a:rPr lang="zh-CN" altLang="en-US" sz="2000" dirty="0">
                <a:solidFill>
                  <a:schemeClr val="bg1"/>
                </a:solidFill>
              </a:rPr>
              <a:t>防治牙周疾病是关键</a:t>
            </a:r>
          </a:p>
          <a:p>
            <a:endParaRPr lang="en-US" altLang="zh-CN" sz="2400" dirty="0">
              <a:solidFill>
                <a:schemeClr val="bg1"/>
              </a:solidFill>
            </a:endParaRPr>
          </a:p>
        </p:txBody>
      </p:sp>
      <p:pic>
        <p:nvPicPr>
          <p:cNvPr id="12" name="Picture 4" descr="200791984332540_2"/>
          <p:cNvPicPr>
            <a:picLocks noChangeAspect="1" noChangeArrowheads="1"/>
          </p:cNvPicPr>
          <p:nvPr/>
        </p:nvPicPr>
        <p:blipFill>
          <a:blip r:embed="rId7" cstate="print">
            <a:extLst>
              <a:ext uri="{28A0092B-C50C-407E-A947-70E740481C1C}">
                <a14:useLocalDpi xmlns:a14="http://schemas.microsoft.com/office/drawing/2010/main" val="0"/>
              </a:ext>
            </a:extLst>
          </a:blip>
          <a:srcRect l="9926" b="57385"/>
          <a:stretch>
            <a:fillRect/>
          </a:stretch>
        </p:blipFill>
        <p:spPr>
          <a:xfrm>
            <a:off x="6888556" y="1008669"/>
            <a:ext cx="2624704" cy="1704460"/>
          </a:xfrm>
          <a:prstGeom prst="rect">
            <a:avLst/>
          </a:prstGeom>
          <a:noFill/>
        </p:spPr>
      </p:pic>
      <p:pic>
        <p:nvPicPr>
          <p:cNvPr id="13" name="Picture 6" descr="200791984332540_2"/>
          <p:cNvPicPr>
            <a:picLocks noChangeAspect="1" noChangeArrowheads="1"/>
          </p:cNvPicPr>
          <p:nvPr/>
        </p:nvPicPr>
        <p:blipFill>
          <a:blip r:embed="rId8">
            <a:extLst>
              <a:ext uri="{28A0092B-C50C-407E-A947-70E740481C1C}">
                <a14:useLocalDpi xmlns:a14="http://schemas.microsoft.com/office/drawing/2010/main" val="0"/>
              </a:ext>
            </a:extLst>
          </a:blip>
          <a:srcRect l="42738" t="41350" r="224" b="15839"/>
          <a:stretch>
            <a:fillRect/>
          </a:stretch>
        </p:blipFill>
        <p:spPr bwMode="auto">
          <a:xfrm>
            <a:off x="6888556" y="2818616"/>
            <a:ext cx="2644027" cy="2724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59585"/>
      </p:ext>
    </p:extLst>
  </p:cSld>
  <p:clrMapOvr>
    <a:masterClrMapping/>
  </p:clrMapOvr>
  <mc:AlternateContent xmlns:mc="http://schemas.openxmlformats.org/markup-compatibility/2006" xmlns:p14="http://schemas.microsoft.com/office/powerpoint/2010/main">
    <mc:Choice Requires="p14">
      <p:transition spd="slow" p14:dur="1500" advTm="8000">
        <p:random/>
      </p:transition>
    </mc:Choice>
    <mc:Fallback xmlns="">
      <p:transition spd="slow"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par>
                                <p:cTn id="21" presetID="53" presetClass="entr" presetSubtype="16"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11452"/>
            <a:ext cx="1016000" cy="1246548"/>
          </a:xfrm>
          <a:prstGeom prst="rect">
            <a:avLst/>
          </a:prstGeom>
        </p:spPr>
      </p:pic>
      <p:pic>
        <p:nvPicPr>
          <p:cNvPr id="3" name="图片 2"/>
          <p:cNvPicPr>
            <a:picLocks noChangeAspect="1"/>
          </p:cNvPicPr>
          <p:nvPr/>
        </p:nvPicPr>
        <p:blipFill>
          <a:blip r:embed="rId4" cstate="print">
            <a:extLst>
              <a:ext uri="{BEBA8EAE-BF5A-486C-A8C5-ECC9F3942E4B}">
                <a14:imgProps xmlns:a14="http://schemas.microsoft.com/office/drawing/2010/main">
                  <a14:imgLayer r:embed="rId5">
                    <a14:imgEffect>
                      <a14:backgroundRemoval t="3613" b="95313" l="0" r="96145">
                        <a14:foregroundMark x1="23481" y1="14063" x2="23481" y2="14063"/>
                        <a14:foregroundMark x1="25935" y1="26270" x2="25935" y2="26270"/>
                        <a14:foregroundMark x1="49766" y1="14551" x2="49766" y2="14551"/>
                        <a14:foregroundMark x1="50467" y1="12891" x2="50467" y2="12891"/>
                        <a14:foregroundMark x1="50467" y1="12500" x2="50467" y2="12500"/>
                        <a14:foregroundMark x1="50935" y1="12500" x2="50935" y2="12500"/>
                        <a14:foregroundMark x1="51519" y1="12891" x2="51519" y2="12891"/>
                        <a14:foregroundMark x1="48364" y1="12402" x2="48364" y2="12402"/>
                        <a14:foregroundMark x1="47547" y1="13574" x2="47547" y2="13574"/>
                        <a14:foregroundMark x1="47547" y1="14551" x2="47547" y2="14551"/>
                        <a14:foregroundMark x1="25000" y1="46094" x2="25000" y2="46094"/>
                        <a14:foregroundMark x1="56425" y1="39746" x2="56425" y2="39746"/>
                        <a14:foregroundMark x1="85047" y1="55371" x2="85047" y2="55371"/>
                        <a14:foregroundMark x1="72196" y1="58301" x2="72196" y2="58301"/>
                        <a14:foregroundMark x1="52453" y1="45117" x2="52453" y2="45117"/>
                        <a14:foregroundMark x1="59696" y1="44629" x2="59696" y2="44629"/>
                        <a14:foregroundMark x1="42056" y1="29395" x2="42056" y2="29395"/>
                        <a14:foregroundMark x1="53388" y1="19824" x2="53388" y2="19824"/>
                        <a14:foregroundMark x1="21028" y1="9375" x2="21028" y2="9375"/>
                        <a14:foregroundMark x1="21846" y1="31348" x2="21846" y2="31348"/>
                        <a14:foregroundMark x1="30374" y1="42383" x2="30374" y2="42383"/>
                        <a14:foregroundMark x1="88785" y1="21582" x2="88785" y2="21582"/>
                        <a14:foregroundMark x1="60981" y1="9082" x2="60981" y2="9082"/>
                        <a14:foregroundMark x1="73715" y1="18945" x2="73715" y2="18945"/>
                        <a14:foregroundMark x1="75000" y1="67383" x2="75000" y2="67383"/>
                        <a14:backgroundMark x1="33061" y1="16211" x2="33061" y2="16211"/>
                        <a14:backgroundMark x1="31542" y1="24219" x2="31542" y2="24219"/>
                        <a14:backgroundMark x1="36449" y1="22949" x2="36449" y2="22949"/>
                        <a14:backgroundMark x1="39136" y1="17188" x2="39136" y2="17188"/>
                        <a14:backgroundMark x1="34813" y1="15918" x2="34813" y2="15918"/>
                        <a14:backgroundMark x1="32360" y1="16797" x2="32360" y2="16797"/>
                        <a14:backgroundMark x1="32360" y1="20605" x2="32360" y2="20605"/>
                        <a14:backgroundMark x1="31776" y1="23828" x2="31776" y2="23828"/>
                        <a14:backgroundMark x1="31893" y1="22852" x2="31893" y2="22852"/>
                        <a14:backgroundMark x1="31893" y1="21973" x2="31893" y2="21973"/>
                        <a14:backgroundMark x1="32593" y1="20215" x2="32593" y2="20215"/>
                        <a14:backgroundMark x1="32243" y1="17578" x2="32243" y2="17578"/>
                        <a14:backgroundMark x1="32243" y1="17578" x2="32243" y2="17578"/>
                        <a14:backgroundMark x1="32243" y1="17480" x2="32243" y2="17480"/>
                        <a14:backgroundMark x1="32243" y1="18457" x2="32243" y2="18457"/>
                        <a14:backgroundMark x1="32243" y1="19629" x2="32243" y2="19629"/>
                        <a14:backgroundMark x1="32243" y1="20215" x2="32243" y2="20215"/>
                        <a14:backgroundMark x1="32243" y1="19336" x2="32243" y2="19336"/>
                        <a14:backgroundMark x1="32710" y1="18555" x2="32710" y2="18555"/>
                        <a14:backgroundMark x1="35631" y1="17188" x2="35631" y2="17188"/>
                        <a14:backgroundMark x1="37033" y1="16797" x2="37033" y2="16797"/>
                        <a14:backgroundMark x1="37033" y1="16602" x2="37033" y2="16602"/>
                        <a14:backgroundMark x1="36332" y1="16211" x2="36332" y2="16211"/>
                        <a14:backgroundMark x1="37500" y1="16602" x2="38201" y2="17090"/>
                        <a14:backgroundMark x1="39136" y1="17578" x2="39136" y2="17578"/>
                        <a14:backgroundMark x1="39603" y1="18848" x2="39603" y2="18848"/>
                        <a14:backgroundMark x1="39019" y1="20313" x2="38318" y2="21484"/>
                        <a14:backgroundMark x1="37850" y1="22852" x2="37500" y2="23633"/>
                        <a14:backgroundMark x1="39953" y1="18652" x2="39953" y2="18652"/>
                        <a14:backgroundMark x1="38201" y1="21191" x2="37850" y2="21875"/>
                        <a14:backgroundMark x1="36799" y1="23047" x2="36215" y2="24219"/>
                        <a14:backgroundMark x1="36215" y1="24512" x2="35981" y2="24902"/>
                        <a14:backgroundMark x1="22547" y1="9473" x2="22547" y2="9473"/>
                        <a14:backgroundMark x1="21495" y1="10547" x2="21495" y2="10547"/>
                        <a14:backgroundMark x1="20561" y1="11035" x2="20561" y2="11035"/>
                        <a14:backgroundMark x1="18925" y1="11035" x2="18925" y2="11035"/>
                        <a14:backgroundMark x1="17056" y1="11035" x2="17056" y2="11035"/>
                        <a14:backgroundMark x1="16472" y1="11035" x2="16472" y2="11035"/>
                        <a14:backgroundMark x1="17874" y1="11035" x2="17874" y2="11035"/>
                        <a14:backgroundMark x1="19393" y1="11719" x2="19393" y2="11719"/>
                        <a14:backgroundMark x1="20327" y1="12891" x2="20911" y2="14063"/>
                        <a14:backgroundMark x1="21262" y1="16211" x2="21379" y2="17285"/>
                        <a14:backgroundMark x1="21379" y1="19531" x2="21262" y2="21191"/>
                        <a14:backgroundMark x1="20911" y1="22266" x2="20911" y2="22266"/>
                        <a14:backgroundMark x1="20911" y1="22363" x2="20911" y2="22363"/>
                        <a14:backgroundMark x1="20561" y1="22363" x2="20093" y2="22949"/>
                        <a14:backgroundMark x1="19042" y1="24609" x2="19042" y2="25195"/>
                        <a14:backgroundMark x1="19042" y1="26367" x2="18925" y2="27246"/>
                        <a14:backgroundMark x1="18692" y1="28223" x2="18692" y2="29395"/>
                        <a14:backgroundMark x1="18458" y1="30762" x2="18458" y2="32129"/>
                        <a14:backgroundMark x1="18458" y1="33496" x2="18575" y2="34375"/>
                        <a14:backgroundMark x1="19276" y1="36133" x2="19509" y2="37402"/>
                        <a14:backgroundMark x1="19509" y1="37891" x2="19509" y2="38477"/>
                        <a14:backgroundMark x1="19509" y1="39160" x2="19276" y2="40430"/>
                        <a14:backgroundMark x1="19042" y1="41504" x2="19042" y2="42578"/>
                        <a14:backgroundMark x1="19042" y1="43848" x2="19042" y2="44629"/>
                        <a14:backgroundMark x1="19042" y1="44824" x2="19042" y2="45215"/>
                        <a14:backgroundMark x1="19042" y1="46289" x2="19042" y2="47461"/>
                        <a14:backgroundMark x1="19042" y1="48828" x2="19042" y2="48828"/>
                        <a14:backgroundMark x1="19042" y1="49512" x2="19042" y2="49512"/>
                        <a14:backgroundMark x1="19042" y1="51953" x2="19042" y2="51953"/>
                        <a14:backgroundMark x1="18575" y1="53711" x2="18575" y2="53711"/>
                        <a14:backgroundMark x1="18107" y1="55566" x2="18107" y2="55957"/>
                        <a14:backgroundMark x1="17874" y1="57227" x2="17757" y2="58301"/>
                        <a14:backgroundMark x1="17407" y1="59668" x2="17407" y2="59668"/>
                        <a14:backgroundMark x1="17407" y1="60449" x2="17407" y2="60449"/>
                        <a14:backgroundMark x1="17407" y1="61328" x2="17407" y2="61328"/>
                        <a14:backgroundMark x1="17290" y1="61719" x2="17290" y2="61719"/>
                        <a14:backgroundMark x1="17757" y1="62012" x2="17757" y2="62012"/>
                        <a14:backgroundMark x1="26636" y1="49609" x2="26636" y2="49609"/>
                        <a14:backgroundMark x1="31542" y1="47559" x2="31542" y2="47559"/>
                        <a14:backgroundMark x1="37500" y1="43750" x2="37500" y2="43750"/>
                        <a14:backgroundMark x1="33762" y1="47168" x2="34229" y2="47266"/>
                        <a14:backgroundMark x1="36332" y1="47852" x2="37033" y2="48145"/>
                        <a14:backgroundMark x1="38201" y1="48633" x2="38668" y2="48926"/>
                        <a14:backgroundMark x1="39953" y1="49219" x2="40421" y2="49512"/>
                        <a14:backgroundMark x1="41121" y1="49805" x2="41706" y2="50195"/>
                        <a14:backgroundMark x1="42056" y1="50195" x2="42056" y2="50195"/>
                        <a14:backgroundMark x1="40421" y1="49316" x2="40421" y2="49316"/>
                        <a14:backgroundMark x1="34579" y1="48535" x2="34579" y2="48535"/>
                        <a14:backgroundMark x1="29089" y1="47656" x2="29089" y2="47656"/>
                        <a14:backgroundMark x1="27103" y1="42383" x2="27103" y2="42383"/>
                        <a14:backgroundMark x1="24533" y1="39746" x2="24533" y2="39746"/>
                        <a14:backgroundMark x1="23131" y1="37500" x2="23131" y2="37500"/>
                        <a14:backgroundMark x1="23481" y1="35059" x2="23481" y2="35059"/>
                        <a14:backgroundMark x1="26986" y1="33301" x2="26986" y2="33301"/>
                        <a14:backgroundMark x1="30724" y1="31445" x2="30724" y2="31445"/>
                        <a14:backgroundMark x1="31425" y1="30957" x2="31425" y2="30957"/>
                        <a14:backgroundMark x1="33762" y1="28711" x2="33762" y2="28711"/>
                        <a14:backgroundMark x1="33411" y1="25586" x2="33178" y2="25195"/>
                        <a14:backgroundMark x1="29089" y1="19238" x2="29089" y2="19238"/>
                        <a14:backgroundMark x1="28621" y1="15430" x2="28621" y2="15430"/>
                        <a14:backgroundMark x1="30374" y1="11914" x2="30374" y2="11914"/>
                        <a14:backgroundMark x1="35514" y1="10352" x2="35514" y2="10352"/>
                        <a14:backgroundMark x1="39603" y1="9375" x2="39603" y2="9375"/>
                        <a14:backgroundMark x1="43692" y1="19336" x2="43692" y2="19336"/>
                        <a14:backgroundMark x1="48131" y1="23047" x2="48131" y2="23047"/>
                        <a14:backgroundMark x1="49299" y1="24902" x2="49650" y2="25391"/>
                        <a14:backgroundMark x1="49650" y1="26758" x2="49650" y2="26758"/>
                        <a14:backgroundMark x1="48832" y1="25684" x2="48014" y2="24707"/>
                        <a14:backgroundMark x1="45678" y1="22656" x2="44393" y2="21875"/>
                        <a14:backgroundMark x1="41238" y1="20313" x2="41238" y2="20313"/>
                        <a14:backgroundMark x1="41121" y1="20215" x2="41121" y2="20215"/>
                        <a14:backgroundMark x1="41706" y1="20215" x2="41706" y2="20215"/>
                        <a14:backgroundMark x1="42407" y1="20215" x2="41939" y2="19141"/>
                        <a14:backgroundMark x1="41939" y1="18848" x2="41939" y2="18848"/>
                        <a14:backgroundMark x1="42290" y1="19141" x2="45327" y2="21875"/>
                        <a14:backgroundMark x1="47897" y1="25000" x2="48131" y2="26758"/>
                        <a14:backgroundMark x1="48131" y1="28223" x2="48131" y2="29297"/>
                        <a14:backgroundMark x1="48131" y1="31250" x2="48131" y2="33008"/>
                        <a14:backgroundMark x1="48131" y1="33789" x2="48014" y2="35645"/>
                        <a14:backgroundMark x1="47897" y1="36133" x2="47897" y2="36133"/>
                        <a14:backgroundMark x1="47664" y1="36523" x2="47664" y2="36523"/>
                        <a14:backgroundMark x1="47664" y1="37207" x2="47664" y2="38477"/>
                        <a14:backgroundMark x1="48014" y1="40723" x2="48014" y2="41602"/>
                        <a14:backgroundMark x1="47664" y1="42480" x2="47079" y2="43457"/>
                        <a14:backgroundMark x1="46729" y1="44531" x2="46495" y2="46582"/>
                        <a14:backgroundMark x1="46729" y1="47266" x2="46729" y2="47266"/>
                        <a14:backgroundMark x1="50350" y1="47559" x2="51519" y2="47656"/>
                        <a14:backgroundMark x1="54439" y1="47559" x2="54439" y2="47559"/>
                        <a14:backgroundMark x1="57243" y1="47852" x2="57243" y2="47852"/>
                        <a14:backgroundMark x1="58411" y1="48145" x2="58879" y2="48340"/>
                        <a14:backgroundMark x1="60631" y1="48633" x2="61215" y2="48828"/>
                        <a14:backgroundMark x1="63785" y1="49512" x2="63785" y2="49512"/>
                        <a14:backgroundMark x1="63902" y1="49512" x2="63902" y2="49512"/>
                        <a14:backgroundMark x1="65771" y1="49512" x2="65771" y2="49512"/>
                        <a14:backgroundMark x1="66238" y1="49805" x2="66939" y2="50293"/>
                        <a14:backgroundMark x1="68107" y1="50977" x2="68107" y2="50977"/>
                        <a14:backgroundMark x1="68341" y1="51563" x2="68341" y2="51563"/>
                        <a14:backgroundMark x1="69276" y1="54297" x2="69509" y2="56348"/>
                        <a14:backgroundMark x1="70210" y1="59277" x2="70210" y2="59668"/>
                        <a14:backgroundMark x1="70561" y1="62305" x2="70561" y2="62305"/>
                        <a14:backgroundMark x1="70678" y1="62500" x2="70678" y2="62500"/>
                        <a14:backgroundMark x1="70327" y1="63672" x2="70327" y2="63672"/>
                        <a14:backgroundMark x1="70561" y1="64648" x2="70561" y2="64648"/>
                        <a14:backgroundMark x1="70678" y1="64844" x2="70678" y2="64844"/>
                        <a14:backgroundMark x1="70911" y1="65039" x2="70911" y2="65039"/>
                        <a14:backgroundMark x1="70911" y1="65039" x2="70911" y2="65039"/>
                        <a14:backgroundMark x1="70911" y1="65039" x2="70911" y2="65039"/>
                        <a14:backgroundMark x1="70911" y1="65137" x2="70911" y2="65137"/>
                        <a14:backgroundMark x1="70911" y1="65332" x2="70911" y2="65332"/>
                        <a14:backgroundMark x1="70911" y1="65332" x2="70911" y2="65332"/>
                        <a14:backgroundMark x1="70911" y1="65332" x2="70911"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0911" y1="66016" x2="70911" y2="66016"/>
                        <a14:backgroundMark x1="70678" y1="66113" x2="70678" y2="66113"/>
                        <a14:backgroundMark x1="70678" y1="66113" x2="70678" y2="66113"/>
                        <a14:backgroundMark x1="72313" y1="61426" x2="72313" y2="61426"/>
                        <a14:backgroundMark x1="73014" y1="60059" x2="73014" y2="59473"/>
                        <a14:backgroundMark x1="73949" y1="57031" x2="74182" y2="56250"/>
                        <a14:backgroundMark x1="74533" y1="54883" x2="74533" y2="54004"/>
                        <a14:backgroundMark x1="73832" y1="52344" x2="73832" y2="52344"/>
                        <a14:backgroundMark x1="73014" y1="50684" x2="72664" y2="50293"/>
                        <a14:backgroundMark x1="71495" y1="48535" x2="71028" y2="48242"/>
                        <a14:backgroundMark x1="69393" y1="46484" x2="69393" y2="46484"/>
                        <a14:backgroundMark x1="64252" y1="36426" x2="63668" y2="35449"/>
                        <a14:backgroundMark x1="60514" y1="29785" x2="60397" y2="29297"/>
                        <a14:backgroundMark x1="59229" y1="24609" x2="58995" y2="23926"/>
                        <a14:backgroundMark x1="58879" y1="18945" x2="58879" y2="18945"/>
                        <a14:backgroundMark x1="58645" y1="14160" x2="58645" y2="14160"/>
                        <a14:backgroundMark x1="62033" y1="11133" x2="62033" y2="11133"/>
                        <a14:backgroundMark x1="63668" y1="9375" x2="63668" y2="9375"/>
                        <a14:backgroundMark x1="65654" y1="8008" x2="65654" y2="8008"/>
                        <a14:backgroundMark x1="66589" y1="7715" x2="66589" y2="7715"/>
                        <a14:backgroundMark x1="87500" y1="18945" x2="87500" y2="18945"/>
                        <a14:backgroundMark x1="87266" y1="35352" x2="87266" y2="35352"/>
                        <a14:backgroundMark x1="89486" y1="40234" x2="89486" y2="40234"/>
                        <a14:backgroundMark x1="90654" y1="47656" x2="90771" y2="48145"/>
                        <a14:backgroundMark x1="90888" y1="58398" x2="90888" y2="58398"/>
                        <a14:backgroundMark x1="90070" y1="63086" x2="90070" y2="63086"/>
                        <a14:backgroundMark x1="89603" y1="67676" x2="89603" y2="67676"/>
                        <a14:backgroundMark x1="89252" y1="72070" x2="89252" y2="72070"/>
                        <a14:backgroundMark x1="89252" y1="74609" x2="89252" y2="74609"/>
                        <a14:backgroundMark x1="89136" y1="78320" x2="89252" y2="78809"/>
                        <a14:backgroundMark x1="89252" y1="79883" x2="89252" y2="79883"/>
                        <a14:backgroundMark x1="89136" y1="80176" x2="89136" y2="80176"/>
                        <a14:backgroundMark x1="89136" y1="81250" x2="89136" y2="81250"/>
                        <a14:backgroundMark x1="89136" y1="81250" x2="89136" y2="81250"/>
                        <a14:backgroundMark x1="86799" y1="28027" x2="86799" y2="28027"/>
                        <a14:backgroundMark x1="87617" y1="14453" x2="87617" y2="14453"/>
                        <a14:backgroundMark x1="87266" y1="11230" x2="87266" y2="11230"/>
                        <a14:backgroundMark x1="77103" y1="6836" x2="77103" y2="6836"/>
                        <a14:backgroundMark x1="74299" y1="7031" x2="74299" y2="7031"/>
                        <a14:backgroundMark x1="70327" y1="6348" x2="70327" y2="6348"/>
                        <a14:backgroundMark x1="71495" y1="6836" x2="71495" y2="6836"/>
                        <a14:backgroundMark x1="77336" y1="7324" x2="77336" y2="7324"/>
                        <a14:backgroundMark x1="82827" y1="6738" x2="82827" y2="6738"/>
                        <a14:backgroundMark x1="85514" y1="6738" x2="85514" y2="6738"/>
                        <a14:backgroundMark x1="80374" y1="6445" x2="80374" y2="6445"/>
                        <a14:backgroundMark x1="86449" y1="6738" x2="86449" y2="6738"/>
                        <a14:backgroundMark x1="90654" y1="7422" x2="90654" y2="7422"/>
                        <a14:backgroundMark x1="92290" y1="12402" x2="92290" y2="12402"/>
                        <a14:backgroundMark x1="91589" y1="16309" x2="91589" y2="16309"/>
                        <a14:backgroundMark x1="62150" y1="24316" x2="62150" y2="24316"/>
                        <a14:backgroundMark x1="55374" y1="20117" x2="55374" y2="20117"/>
                        <a14:backgroundMark x1="86332" y1="26758" x2="86332" y2="26758"/>
                        <a14:backgroundMark x1="87967" y1="34961" x2="87967" y2="34961"/>
                        <a14:backgroundMark x1="89603" y1="29785" x2="89603" y2="29785"/>
                        <a14:backgroundMark x1="88668" y1="25195" x2="88668" y2="25195"/>
                        <a14:backgroundMark x1="89136" y1="22559" x2="89136" y2="22559"/>
                        <a14:backgroundMark x1="89953" y1="20117" x2="89953" y2="20117"/>
                        <a14:backgroundMark x1="90070" y1="17090" x2="90070" y2="17090"/>
                        <a14:backgroundMark x1="89953" y1="14844" x2="89953" y2="14844"/>
                        <a14:backgroundMark x1="88668" y1="34180" x2="88435" y2="35449"/>
                        <a14:backgroundMark x1="87850" y1="44238" x2="87850" y2="50195"/>
                        <a14:backgroundMark x1="88902" y1="54199" x2="89252" y2="57031"/>
                        <a14:backgroundMark x1="90070" y1="60254" x2="90421" y2="63379"/>
                        <a14:backgroundMark x1="90421" y1="66504" x2="90654" y2="69922"/>
                        <a14:backgroundMark x1="90654" y1="72754" x2="90654" y2="75098"/>
                        <a14:backgroundMark x1="90654" y1="76660" x2="90421" y2="77832"/>
                        <a14:backgroundMark x1="90304" y1="78516" x2="90304" y2="78516"/>
                        <a14:backgroundMark x1="89720" y1="80371" x2="89720" y2="80371"/>
                        <a14:backgroundMark x1="89720" y1="80664" x2="89720" y2="80664"/>
                        <a14:backgroundMark x1="89720" y1="80664" x2="89720" y2="80664"/>
                        <a14:backgroundMark x1="89486" y1="81055" x2="89486" y2="81055"/>
                        <a14:backgroundMark x1="89486" y1="81055" x2="89486" y2="81055"/>
                        <a14:backgroundMark x1="89252" y1="82227" x2="89252" y2="82227"/>
                        <a14:backgroundMark x1="89252" y1="82617" x2="89252" y2="82617"/>
                        <a14:backgroundMark x1="70561" y1="80859" x2="70561" y2="80859"/>
                        <a14:backgroundMark x1="70561" y1="80859" x2="70561" y2="80859"/>
                        <a14:backgroundMark x1="70561" y1="80566" x2="70561" y2="80566"/>
                        <a14:backgroundMark x1="70911" y1="75293" x2="70911" y2="75293"/>
                        <a14:backgroundMark x1="71379" y1="74121" x2="71379" y2="74121"/>
                        <a14:backgroundMark x1="72196" y1="73145" x2="72196" y2="73145"/>
                        <a14:backgroundMark x1="72897" y1="71875" x2="72897" y2="71875"/>
                        <a14:backgroundMark x1="73364" y1="71777" x2="73364" y2="71777"/>
                        <a14:backgroundMark x1="73481" y1="74805" x2="73715" y2="75488"/>
                        <a14:backgroundMark x1="73715" y1="76660" x2="73715" y2="77637"/>
                        <a14:backgroundMark x1="73715" y1="78809" x2="73715" y2="79297"/>
                        <a14:backgroundMark x1="73715" y1="79688" x2="73715" y2="80176"/>
                        <a14:backgroundMark x1="73715" y1="81934" x2="73715" y2="81934"/>
                        <a14:backgroundMark x1="68692" y1="78516" x2="68692" y2="78516"/>
                        <a14:backgroundMark x1="68107" y1="75586" x2="68107" y2="75586"/>
                        <a14:backgroundMark x1="68575" y1="72461" x2="68575" y2="72461"/>
                        <a14:backgroundMark x1="15304" y1="15430" x2="15304" y2="15430"/>
                        <a14:backgroundMark x1="15304" y1="17773" x2="15304" y2="17773"/>
                        <a14:backgroundMark x1="15421" y1="61719" x2="15421" y2="61719"/>
                        <a14:backgroundMark x1="64603" y1="85547" x2="64603" y2="85547"/>
                        <a14:backgroundMark x1="64252" y1="85254" x2="64252" y2="85254"/>
                        <a14:backgroundMark x1="61682" y1="85742" x2="61682" y2="85742"/>
                        <a14:backgroundMark x1="61215" y1="85645" x2="61215" y2="85645"/>
                        <a14:backgroundMark x1="60631" y1="85352" x2="60631" y2="85352"/>
                        <a14:backgroundMark x1="59813" y1="84961" x2="59813" y2="84961"/>
                        <a14:backgroundMark x1="59346" y1="85254" x2="59346" y2="85254"/>
                        <a14:backgroundMark x1="58645" y1="85547" x2="58645" y2="85547"/>
                        <a14:backgroundMark x1="70911" y1="85352" x2="70911" y2="85352"/>
                        <a14:backgroundMark x1="73715" y1="85059" x2="73715" y2="85059"/>
                        <a14:backgroundMark x1="76168" y1="85254" x2="76168" y2="85254"/>
                        <a14:backgroundMark x1="77453" y1="85352" x2="77453" y2="85352"/>
                        <a14:backgroundMark x1="85514" y1="85645" x2="85514" y2="85645"/>
                        <a14:backgroundMark x1="87150" y1="85352" x2="87150" y2="85352"/>
                        <a14:backgroundMark x1="87967" y1="85059" x2="87967" y2="85059"/>
                        <a14:backgroundMark x1="83411" y1="85254" x2="83411" y2="85254"/>
                        <a14:backgroundMark x1="77804" y1="85059" x2="77804" y2="85059"/>
                        <a14:backgroundMark x1="58645" y1="85254" x2="58645" y2="85254"/>
                        <a14:backgroundMark x1="58294" y1="85059" x2="58294" y2="85059"/>
                      </a14:backgroundRemoval>
                    </a14:imgEffect>
                  </a14:imgLayer>
                </a14:imgProps>
              </a:ext>
              <a:ext uri="{28A0092B-C50C-407E-A947-70E740481C1C}">
                <a14:useLocalDpi xmlns:a14="http://schemas.microsoft.com/office/drawing/2010/main" val="0"/>
              </a:ext>
            </a:extLst>
          </a:blip>
          <a:stretch>
            <a:fillRect/>
          </a:stretch>
        </p:blipFill>
        <p:spPr>
          <a:xfrm>
            <a:off x="10815241" y="5256317"/>
            <a:ext cx="1427559" cy="1707734"/>
          </a:xfrm>
          <a:prstGeom prst="rect">
            <a:avLst/>
          </a:prstGeom>
        </p:spPr>
      </p:pic>
      <p:grpSp>
        <p:nvGrpSpPr>
          <p:cNvPr id="4" name="组合 3"/>
          <p:cNvGrpSpPr/>
          <p:nvPr/>
        </p:nvGrpSpPr>
        <p:grpSpPr>
          <a:xfrm>
            <a:off x="212800" y="261924"/>
            <a:ext cx="3148012" cy="461665"/>
            <a:chOff x="6575500" y="3106724"/>
            <a:chExt cx="3148012" cy="461665"/>
          </a:xfrm>
        </p:grpSpPr>
        <p:sp>
          <p:nvSpPr>
            <p:cNvPr id="5" name="文本框 4"/>
            <p:cNvSpPr txBox="1"/>
            <p:nvPr/>
          </p:nvSpPr>
          <p:spPr>
            <a:xfrm>
              <a:off x="6985262" y="3106724"/>
              <a:ext cx="2738250" cy="461665"/>
            </a:xfrm>
            <a:prstGeom prst="rect">
              <a:avLst/>
            </a:prstGeom>
            <a:noFill/>
          </p:spPr>
          <p:txBody>
            <a:bodyPr wrap="none" rtlCol="0">
              <a:spAutoFit/>
            </a:bodyPr>
            <a:lstStyle/>
            <a:p>
              <a:r>
                <a:rPr lang="zh-CN" altLang="en-US" sz="2400" dirty="0">
                  <a:solidFill>
                    <a:schemeClr val="bg1"/>
                  </a:solidFill>
                </a:rPr>
                <a:t>爱护牙齿 从小做起</a:t>
              </a:r>
            </a:p>
          </p:txBody>
        </p:sp>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64326" t="58311" r="21928" b="18459"/>
            <a:stretch/>
          </p:blipFill>
          <p:spPr>
            <a:xfrm>
              <a:off x="6575500" y="3106724"/>
              <a:ext cx="409762" cy="461665"/>
            </a:xfrm>
            <a:prstGeom prst="rect">
              <a:avLst/>
            </a:prstGeom>
          </p:spPr>
        </p:pic>
      </p:grpSp>
      <p:sp>
        <p:nvSpPr>
          <p:cNvPr id="10" name="内容占位符 2"/>
          <p:cNvSpPr txBox="1">
            <a:spLocks/>
          </p:cNvSpPr>
          <p:nvPr/>
        </p:nvSpPr>
        <p:spPr>
          <a:xfrm>
            <a:off x="4109759" y="1642064"/>
            <a:ext cx="7345363" cy="40703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defRPr/>
            </a:pPr>
            <a:r>
              <a:rPr lang="zh-CN" altLang="en-US" sz="2400" dirty="0">
                <a:solidFill>
                  <a:schemeClr val="bg1"/>
                </a:solidFill>
                <a:latin typeface="+mn-ea"/>
              </a:rPr>
              <a:t>儿童期是一个人生长发育的</a:t>
            </a:r>
            <a:r>
              <a:rPr lang="zh-CN" altLang="en-US" sz="2400" dirty="0">
                <a:solidFill>
                  <a:schemeClr val="bg1"/>
                </a:solidFill>
                <a:effectLst>
                  <a:outerShdw blurRad="38100" dist="38100" dir="2700000" algn="tl">
                    <a:srgbClr val="C0C0C0"/>
                  </a:outerShdw>
                </a:effectLst>
                <a:latin typeface="+mn-ea"/>
              </a:rPr>
              <a:t>关键时期</a:t>
            </a:r>
            <a:endParaRPr lang="zh-CN" altLang="en-US" sz="2400" dirty="0">
              <a:solidFill>
                <a:schemeClr val="bg1"/>
              </a:solidFill>
              <a:latin typeface="+mn-ea"/>
            </a:endParaRPr>
          </a:p>
          <a:p>
            <a:pPr marL="0" indent="0">
              <a:lnSpc>
                <a:spcPct val="150000"/>
              </a:lnSpc>
              <a:buNone/>
              <a:defRPr/>
            </a:pPr>
            <a:r>
              <a:rPr lang="zh-CN" altLang="en-US" sz="2400" dirty="0">
                <a:solidFill>
                  <a:schemeClr val="bg1"/>
                </a:solidFill>
                <a:latin typeface="+mn-ea"/>
              </a:rPr>
              <a:t>儿童最常见</a:t>
            </a:r>
          </a:p>
          <a:p>
            <a:pPr>
              <a:lnSpc>
                <a:spcPct val="150000"/>
              </a:lnSpc>
              <a:buFont typeface="Wingdings" panose="05000000000000000000" pitchFamily="2" charset="2"/>
              <a:buNone/>
              <a:defRPr/>
            </a:pPr>
            <a:r>
              <a:rPr lang="zh-CN" altLang="en-US" sz="2400" dirty="0">
                <a:solidFill>
                  <a:schemeClr val="bg1"/>
                </a:solidFill>
                <a:latin typeface="+mn-ea"/>
              </a:rPr>
              <a:t>的口腔疾病</a:t>
            </a:r>
          </a:p>
          <a:p>
            <a:pPr>
              <a:lnSpc>
                <a:spcPct val="150000"/>
              </a:lnSpc>
              <a:buFont typeface="Wingdings" panose="05000000000000000000" pitchFamily="2" charset="2"/>
              <a:buNone/>
              <a:defRPr/>
            </a:pPr>
            <a:r>
              <a:rPr lang="zh-CN" altLang="en-US" sz="2400" dirty="0">
                <a:solidFill>
                  <a:schemeClr val="bg1"/>
                </a:solidFill>
                <a:latin typeface="+mn-ea"/>
              </a:rPr>
              <a:t>就是龋齿</a:t>
            </a:r>
          </a:p>
          <a:p>
            <a:pPr>
              <a:lnSpc>
                <a:spcPct val="150000"/>
              </a:lnSpc>
              <a:buFont typeface="Wingdings" panose="05000000000000000000" pitchFamily="2" charset="2"/>
              <a:buNone/>
              <a:defRPr/>
            </a:pPr>
            <a:r>
              <a:rPr lang="en-US" altLang="zh-CN" sz="2400" dirty="0">
                <a:solidFill>
                  <a:schemeClr val="bg1"/>
                </a:solidFill>
                <a:latin typeface="+mn-ea"/>
              </a:rPr>
              <a:t>(</a:t>
            </a:r>
            <a:r>
              <a:rPr lang="zh-CN" altLang="en-US" sz="2400" dirty="0">
                <a:solidFill>
                  <a:schemeClr val="bg1"/>
                </a:solidFill>
                <a:latin typeface="+mn-ea"/>
              </a:rPr>
              <a:t>蛀牙</a:t>
            </a:r>
            <a:r>
              <a:rPr lang="en-US" altLang="zh-CN" sz="2400" dirty="0">
                <a:solidFill>
                  <a:schemeClr val="bg1"/>
                </a:solidFill>
                <a:latin typeface="+mn-ea"/>
              </a:rPr>
              <a:t>)</a:t>
            </a:r>
          </a:p>
        </p:txBody>
      </p:sp>
      <p:pic>
        <p:nvPicPr>
          <p:cNvPr id="14" name="Picture 5" descr="图片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4159" y="2230930"/>
            <a:ext cx="4013200" cy="312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7561564"/>
      </p:ext>
    </p:extLst>
  </p:cSld>
  <p:clrMapOvr>
    <a:masterClrMapping/>
  </p:clrMapOvr>
  <mc:AlternateContent xmlns:mc="http://schemas.openxmlformats.org/markup-compatibility/2006" xmlns:p14="http://schemas.microsoft.com/office/powerpoint/2010/main">
    <mc:Choice Requires="p14">
      <p:transition spd="slow" p14:dur="1500" advTm="8000">
        <p:random/>
      </p:transition>
    </mc:Choice>
    <mc:Fallback xmlns="">
      <p:transition spd="slow"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par>
                                <p:cTn id="21" presetID="53" presetClass="entr" presetSubtype="16"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0"/>
                                        </p:tgtEl>
                                        <p:attrNameLst>
                                          <p:attrName>ppt_y</p:attrName>
                                        </p:attrNameLst>
                                      </p:cBhvr>
                                      <p:tavLst>
                                        <p:tav tm="0">
                                          <p:val>
                                            <p:strVal val="#ppt_y"/>
                                          </p:val>
                                        </p:tav>
                                        <p:tav tm="100000">
                                          <p:val>
                                            <p:strVal val="#ppt_y"/>
                                          </p:val>
                                        </p:tav>
                                      </p:tavLst>
                                    </p:anim>
                                    <p:anim calcmode="lin" valueType="num">
                                      <p:cBhvr>
                                        <p:cTn id="37"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11452"/>
            <a:ext cx="1016000" cy="1246548"/>
          </a:xfrm>
          <a:prstGeom prst="rect">
            <a:avLst/>
          </a:prstGeom>
        </p:spPr>
      </p:pic>
      <p:pic>
        <p:nvPicPr>
          <p:cNvPr id="3" name="图片 2"/>
          <p:cNvPicPr>
            <a:picLocks noChangeAspect="1"/>
          </p:cNvPicPr>
          <p:nvPr/>
        </p:nvPicPr>
        <p:blipFill>
          <a:blip r:embed="rId4" cstate="print">
            <a:extLst>
              <a:ext uri="{BEBA8EAE-BF5A-486C-A8C5-ECC9F3942E4B}">
                <a14:imgProps xmlns:a14="http://schemas.microsoft.com/office/drawing/2010/main">
                  <a14:imgLayer r:embed="rId5">
                    <a14:imgEffect>
                      <a14:backgroundRemoval t="3613" b="95313" l="0" r="96145">
                        <a14:foregroundMark x1="23481" y1="14063" x2="23481" y2="14063"/>
                        <a14:foregroundMark x1="25935" y1="26270" x2="25935" y2="26270"/>
                        <a14:foregroundMark x1="49766" y1="14551" x2="49766" y2="14551"/>
                        <a14:foregroundMark x1="50467" y1="12891" x2="50467" y2="12891"/>
                        <a14:foregroundMark x1="50467" y1="12500" x2="50467" y2="12500"/>
                        <a14:foregroundMark x1="50935" y1="12500" x2="50935" y2="12500"/>
                        <a14:foregroundMark x1="51519" y1="12891" x2="51519" y2="12891"/>
                        <a14:foregroundMark x1="48364" y1="12402" x2="48364" y2="12402"/>
                        <a14:foregroundMark x1="47547" y1="13574" x2="47547" y2="13574"/>
                        <a14:foregroundMark x1="47547" y1="14551" x2="47547" y2="14551"/>
                        <a14:foregroundMark x1="25000" y1="46094" x2="25000" y2="46094"/>
                        <a14:foregroundMark x1="56425" y1="39746" x2="56425" y2="39746"/>
                        <a14:foregroundMark x1="85047" y1="55371" x2="85047" y2="55371"/>
                        <a14:foregroundMark x1="72196" y1="58301" x2="72196" y2="58301"/>
                        <a14:foregroundMark x1="52453" y1="45117" x2="52453" y2="45117"/>
                        <a14:foregroundMark x1="59696" y1="44629" x2="59696" y2="44629"/>
                        <a14:foregroundMark x1="42056" y1="29395" x2="42056" y2="29395"/>
                        <a14:foregroundMark x1="53388" y1="19824" x2="53388" y2="19824"/>
                        <a14:foregroundMark x1="21028" y1="9375" x2="21028" y2="9375"/>
                        <a14:foregroundMark x1="21846" y1="31348" x2="21846" y2="31348"/>
                        <a14:foregroundMark x1="30374" y1="42383" x2="30374" y2="42383"/>
                        <a14:foregroundMark x1="88785" y1="21582" x2="88785" y2="21582"/>
                        <a14:foregroundMark x1="60981" y1="9082" x2="60981" y2="9082"/>
                        <a14:foregroundMark x1="73715" y1="18945" x2="73715" y2="18945"/>
                        <a14:foregroundMark x1="75000" y1="67383" x2="75000" y2="67383"/>
                        <a14:backgroundMark x1="33061" y1="16211" x2="33061" y2="16211"/>
                        <a14:backgroundMark x1="31542" y1="24219" x2="31542" y2="24219"/>
                        <a14:backgroundMark x1="36449" y1="22949" x2="36449" y2="22949"/>
                        <a14:backgroundMark x1="39136" y1="17188" x2="39136" y2="17188"/>
                        <a14:backgroundMark x1="34813" y1="15918" x2="34813" y2="15918"/>
                        <a14:backgroundMark x1="32360" y1="16797" x2="32360" y2="16797"/>
                        <a14:backgroundMark x1="32360" y1="20605" x2="32360" y2="20605"/>
                        <a14:backgroundMark x1="31776" y1="23828" x2="31776" y2="23828"/>
                        <a14:backgroundMark x1="31893" y1="22852" x2="31893" y2="22852"/>
                        <a14:backgroundMark x1="31893" y1="21973" x2="31893" y2="21973"/>
                        <a14:backgroundMark x1="32593" y1="20215" x2="32593" y2="20215"/>
                        <a14:backgroundMark x1="32243" y1="17578" x2="32243" y2="17578"/>
                        <a14:backgroundMark x1="32243" y1="17578" x2="32243" y2="17578"/>
                        <a14:backgroundMark x1="32243" y1="17480" x2="32243" y2="17480"/>
                        <a14:backgroundMark x1="32243" y1="18457" x2="32243" y2="18457"/>
                        <a14:backgroundMark x1="32243" y1="19629" x2="32243" y2="19629"/>
                        <a14:backgroundMark x1="32243" y1="20215" x2="32243" y2="20215"/>
                        <a14:backgroundMark x1="32243" y1="19336" x2="32243" y2="19336"/>
                        <a14:backgroundMark x1="32710" y1="18555" x2="32710" y2="18555"/>
                        <a14:backgroundMark x1="35631" y1="17188" x2="35631" y2="17188"/>
                        <a14:backgroundMark x1="37033" y1="16797" x2="37033" y2="16797"/>
                        <a14:backgroundMark x1="37033" y1="16602" x2="37033" y2="16602"/>
                        <a14:backgroundMark x1="36332" y1="16211" x2="36332" y2="16211"/>
                        <a14:backgroundMark x1="37500" y1="16602" x2="38201" y2="17090"/>
                        <a14:backgroundMark x1="39136" y1="17578" x2="39136" y2="17578"/>
                        <a14:backgroundMark x1="39603" y1="18848" x2="39603" y2="18848"/>
                        <a14:backgroundMark x1="39019" y1="20313" x2="38318" y2="21484"/>
                        <a14:backgroundMark x1="37850" y1="22852" x2="37500" y2="23633"/>
                        <a14:backgroundMark x1="39953" y1="18652" x2="39953" y2="18652"/>
                        <a14:backgroundMark x1="38201" y1="21191" x2="37850" y2="21875"/>
                        <a14:backgroundMark x1="36799" y1="23047" x2="36215" y2="24219"/>
                        <a14:backgroundMark x1="36215" y1="24512" x2="35981" y2="24902"/>
                        <a14:backgroundMark x1="22547" y1="9473" x2="22547" y2="9473"/>
                        <a14:backgroundMark x1="21495" y1="10547" x2="21495" y2="10547"/>
                        <a14:backgroundMark x1="20561" y1="11035" x2="20561" y2="11035"/>
                        <a14:backgroundMark x1="18925" y1="11035" x2="18925" y2="11035"/>
                        <a14:backgroundMark x1="17056" y1="11035" x2="17056" y2="11035"/>
                        <a14:backgroundMark x1="16472" y1="11035" x2="16472" y2="11035"/>
                        <a14:backgroundMark x1="17874" y1="11035" x2="17874" y2="11035"/>
                        <a14:backgroundMark x1="19393" y1="11719" x2="19393" y2="11719"/>
                        <a14:backgroundMark x1="20327" y1="12891" x2="20911" y2="14063"/>
                        <a14:backgroundMark x1="21262" y1="16211" x2="21379" y2="17285"/>
                        <a14:backgroundMark x1="21379" y1="19531" x2="21262" y2="21191"/>
                        <a14:backgroundMark x1="20911" y1="22266" x2="20911" y2="22266"/>
                        <a14:backgroundMark x1="20911" y1="22363" x2="20911" y2="22363"/>
                        <a14:backgroundMark x1="20561" y1="22363" x2="20093" y2="22949"/>
                        <a14:backgroundMark x1="19042" y1="24609" x2="19042" y2="25195"/>
                        <a14:backgroundMark x1="19042" y1="26367" x2="18925" y2="27246"/>
                        <a14:backgroundMark x1="18692" y1="28223" x2="18692" y2="29395"/>
                        <a14:backgroundMark x1="18458" y1="30762" x2="18458" y2="32129"/>
                        <a14:backgroundMark x1="18458" y1="33496" x2="18575" y2="34375"/>
                        <a14:backgroundMark x1="19276" y1="36133" x2="19509" y2="37402"/>
                        <a14:backgroundMark x1="19509" y1="37891" x2="19509" y2="38477"/>
                        <a14:backgroundMark x1="19509" y1="39160" x2="19276" y2="40430"/>
                        <a14:backgroundMark x1="19042" y1="41504" x2="19042" y2="42578"/>
                        <a14:backgroundMark x1="19042" y1="43848" x2="19042" y2="44629"/>
                        <a14:backgroundMark x1="19042" y1="44824" x2="19042" y2="45215"/>
                        <a14:backgroundMark x1="19042" y1="46289" x2="19042" y2="47461"/>
                        <a14:backgroundMark x1="19042" y1="48828" x2="19042" y2="48828"/>
                        <a14:backgroundMark x1="19042" y1="49512" x2="19042" y2="49512"/>
                        <a14:backgroundMark x1="19042" y1="51953" x2="19042" y2="51953"/>
                        <a14:backgroundMark x1="18575" y1="53711" x2="18575" y2="53711"/>
                        <a14:backgroundMark x1="18107" y1="55566" x2="18107" y2="55957"/>
                        <a14:backgroundMark x1="17874" y1="57227" x2="17757" y2="58301"/>
                        <a14:backgroundMark x1="17407" y1="59668" x2="17407" y2="59668"/>
                        <a14:backgroundMark x1="17407" y1="60449" x2="17407" y2="60449"/>
                        <a14:backgroundMark x1="17407" y1="61328" x2="17407" y2="61328"/>
                        <a14:backgroundMark x1="17290" y1="61719" x2="17290" y2="61719"/>
                        <a14:backgroundMark x1="17757" y1="62012" x2="17757" y2="62012"/>
                        <a14:backgroundMark x1="26636" y1="49609" x2="26636" y2="49609"/>
                        <a14:backgroundMark x1="31542" y1="47559" x2="31542" y2="47559"/>
                        <a14:backgroundMark x1="37500" y1="43750" x2="37500" y2="43750"/>
                        <a14:backgroundMark x1="33762" y1="47168" x2="34229" y2="47266"/>
                        <a14:backgroundMark x1="36332" y1="47852" x2="37033" y2="48145"/>
                        <a14:backgroundMark x1="38201" y1="48633" x2="38668" y2="48926"/>
                        <a14:backgroundMark x1="39953" y1="49219" x2="40421" y2="49512"/>
                        <a14:backgroundMark x1="41121" y1="49805" x2="41706" y2="50195"/>
                        <a14:backgroundMark x1="42056" y1="50195" x2="42056" y2="50195"/>
                        <a14:backgroundMark x1="40421" y1="49316" x2="40421" y2="49316"/>
                        <a14:backgroundMark x1="34579" y1="48535" x2="34579" y2="48535"/>
                        <a14:backgroundMark x1="29089" y1="47656" x2="29089" y2="47656"/>
                        <a14:backgroundMark x1="27103" y1="42383" x2="27103" y2="42383"/>
                        <a14:backgroundMark x1="24533" y1="39746" x2="24533" y2="39746"/>
                        <a14:backgroundMark x1="23131" y1="37500" x2="23131" y2="37500"/>
                        <a14:backgroundMark x1="23481" y1="35059" x2="23481" y2="35059"/>
                        <a14:backgroundMark x1="26986" y1="33301" x2="26986" y2="33301"/>
                        <a14:backgroundMark x1="30724" y1="31445" x2="30724" y2="31445"/>
                        <a14:backgroundMark x1="31425" y1="30957" x2="31425" y2="30957"/>
                        <a14:backgroundMark x1="33762" y1="28711" x2="33762" y2="28711"/>
                        <a14:backgroundMark x1="33411" y1="25586" x2="33178" y2="25195"/>
                        <a14:backgroundMark x1="29089" y1="19238" x2="29089" y2="19238"/>
                        <a14:backgroundMark x1="28621" y1="15430" x2="28621" y2="15430"/>
                        <a14:backgroundMark x1="30374" y1="11914" x2="30374" y2="11914"/>
                        <a14:backgroundMark x1="35514" y1="10352" x2="35514" y2="10352"/>
                        <a14:backgroundMark x1="39603" y1="9375" x2="39603" y2="9375"/>
                        <a14:backgroundMark x1="43692" y1="19336" x2="43692" y2="19336"/>
                        <a14:backgroundMark x1="48131" y1="23047" x2="48131" y2="23047"/>
                        <a14:backgroundMark x1="49299" y1="24902" x2="49650" y2="25391"/>
                        <a14:backgroundMark x1="49650" y1="26758" x2="49650" y2="26758"/>
                        <a14:backgroundMark x1="48832" y1="25684" x2="48014" y2="24707"/>
                        <a14:backgroundMark x1="45678" y1="22656" x2="44393" y2="21875"/>
                        <a14:backgroundMark x1="41238" y1="20313" x2="41238" y2="20313"/>
                        <a14:backgroundMark x1="41121" y1="20215" x2="41121" y2="20215"/>
                        <a14:backgroundMark x1="41706" y1="20215" x2="41706" y2="20215"/>
                        <a14:backgroundMark x1="42407" y1="20215" x2="41939" y2="19141"/>
                        <a14:backgroundMark x1="41939" y1="18848" x2="41939" y2="18848"/>
                        <a14:backgroundMark x1="42290" y1="19141" x2="45327" y2="21875"/>
                        <a14:backgroundMark x1="47897" y1="25000" x2="48131" y2="26758"/>
                        <a14:backgroundMark x1="48131" y1="28223" x2="48131" y2="29297"/>
                        <a14:backgroundMark x1="48131" y1="31250" x2="48131" y2="33008"/>
                        <a14:backgroundMark x1="48131" y1="33789" x2="48014" y2="35645"/>
                        <a14:backgroundMark x1="47897" y1="36133" x2="47897" y2="36133"/>
                        <a14:backgroundMark x1="47664" y1="36523" x2="47664" y2="36523"/>
                        <a14:backgroundMark x1="47664" y1="37207" x2="47664" y2="38477"/>
                        <a14:backgroundMark x1="48014" y1="40723" x2="48014" y2="41602"/>
                        <a14:backgroundMark x1="47664" y1="42480" x2="47079" y2="43457"/>
                        <a14:backgroundMark x1="46729" y1="44531" x2="46495" y2="46582"/>
                        <a14:backgroundMark x1="46729" y1="47266" x2="46729" y2="47266"/>
                        <a14:backgroundMark x1="50350" y1="47559" x2="51519" y2="47656"/>
                        <a14:backgroundMark x1="54439" y1="47559" x2="54439" y2="47559"/>
                        <a14:backgroundMark x1="57243" y1="47852" x2="57243" y2="47852"/>
                        <a14:backgroundMark x1="58411" y1="48145" x2="58879" y2="48340"/>
                        <a14:backgroundMark x1="60631" y1="48633" x2="61215" y2="48828"/>
                        <a14:backgroundMark x1="63785" y1="49512" x2="63785" y2="49512"/>
                        <a14:backgroundMark x1="63902" y1="49512" x2="63902" y2="49512"/>
                        <a14:backgroundMark x1="65771" y1="49512" x2="65771" y2="49512"/>
                        <a14:backgroundMark x1="66238" y1="49805" x2="66939" y2="50293"/>
                        <a14:backgroundMark x1="68107" y1="50977" x2="68107" y2="50977"/>
                        <a14:backgroundMark x1="68341" y1="51563" x2="68341" y2="51563"/>
                        <a14:backgroundMark x1="69276" y1="54297" x2="69509" y2="56348"/>
                        <a14:backgroundMark x1="70210" y1="59277" x2="70210" y2="59668"/>
                        <a14:backgroundMark x1="70561" y1="62305" x2="70561" y2="62305"/>
                        <a14:backgroundMark x1="70678" y1="62500" x2="70678" y2="62500"/>
                        <a14:backgroundMark x1="70327" y1="63672" x2="70327" y2="63672"/>
                        <a14:backgroundMark x1="70561" y1="64648" x2="70561" y2="64648"/>
                        <a14:backgroundMark x1="70678" y1="64844" x2="70678" y2="64844"/>
                        <a14:backgroundMark x1="70911" y1="65039" x2="70911" y2="65039"/>
                        <a14:backgroundMark x1="70911" y1="65039" x2="70911" y2="65039"/>
                        <a14:backgroundMark x1="70911" y1="65039" x2="70911" y2="65039"/>
                        <a14:backgroundMark x1="70911" y1="65137" x2="70911" y2="65137"/>
                        <a14:backgroundMark x1="70911" y1="65332" x2="70911" y2="65332"/>
                        <a14:backgroundMark x1="70911" y1="65332" x2="70911" y2="65332"/>
                        <a14:backgroundMark x1="70911" y1="65332" x2="70911"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0911" y1="66016" x2="70911" y2="66016"/>
                        <a14:backgroundMark x1="70678" y1="66113" x2="70678" y2="66113"/>
                        <a14:backgroundMark x1="70678" y1="66113" x2="70678" y2="66113"/>
                        <a14:backgroundMark x1="72313" y1="61426" x2="72313" y2="61426"/>
                        <a14:backgroundMark x1="73014" y1="60059" x2="73014" y2="59473"/>
                        <a14:backgroundMark x1="73949" y1="57031" x2="74182" y2="56250"/>
                        <a14:backgroundMark x1="74533" y1="54883" x2="74533" y2="54004"/>
                        <a14:backgroundMark x1="73832" y1="52344" x2="73832" y2="52344"/>
                        <a14:backgroundMark x1="73014" y1="50684" x2="72664" y2="50293"/>
                        <a14:backgroundMark x1="71495" y1="48535" x2="71028" y2="48242"/>
                        <a14:backgroundMark x1="69393" y1="46484" x2="69393" y2="46484"/>
                        <a14:backgroundMark x1="64252" y1="36426" x2="63668" y2="35449"/>
                        <a14:backgroundMark x1="60514" y1="29785" x2="60397" y2="29297"/>
                        <a14:backgroundMark x1="59229" y1="24609" x2="58995" y2="23926"/>
                        <a14:backgroundMark x1="58879" y1="18945" x2="58879" y2="18945"/>
                        <a14:backgroundMark x1="58645" y1="14160" x2="58645" y2="14160"/>
                        <a14:backgroundMark x1="62033" y1="11133" x2="62033" y2="11133"/>
                        <a14:backgroundMark x1="63668" y1="9375" x2="63668" y2="9375"/>
                        <a14:backgroundMark x1="65654" y1="8008" x2="65654" y2="8008"/>
                        <a14:backgroundMark x1="66589" y1="7715" x2="66589" y2="7715"/>
                        <a14:backgroundMark x1="87500" y1="18945" x2="87500" y2="18945"/>
                        <a14:backgroundMark x1="87266" y1="35352" x2="87266" y2="35352"/>
                        <a14:backgroundMark x1="89486" y1="40234" x2="89486" y2="40234"/>
                        <a14:backgroundMark x1="90654" y1="47656" x2="90771" y2="48145"/>
                        <a14:backgroundMark x1="90888" y1="58398" x2="90888" y2="58398"/>
                        <a14:backgroundMark x1="90070" y1="63086" x2="90070" y2="63086"/>
                        <a14:backgroundMark x1="89603" y1="67676" x2="89603" y2="67676"/>
                        <a14:backgroundMark x1="89252" y1="72070" x2="89252" y2="72070"/>
                        <a14:backgroundMark x1="89252" y1="74609" x2="89252" y2="74609"/>
                        <a14:backgroundMark x1="89136" y1="78320" x2="89252" y2="78809"/>
                        <a14:backgroundMark x1="89252" y1="79883" x2="89252" y2="79883"/>
                        <a14:backgroundMark x1="89136" y1="80176" x2="89136" y2="80176"/>
                        <a14:backgroundMark x1="89136" y1="81250" x2="89136" y2="81250"/>
                        <a14:backgroundMark x1="89136" y1="81250" x2="89136" y2="81250"/>
                        <a14:backgroundMark x1="86799" y1="28027" x2="86799" y2="28027"/>
                        <a14:backgroundMark x1="87617" y1="14453" x2="87617" y2="14453"/>
                        <a14:backgroundMark x1="87266" y1="11230" x2="87266" y2="11230"/>
                        <a14:backgroundMark x1="77103" y1="6836" x2="77103" y2="6836"/>
                        <a14:backgroundMark x1="74299" y1="7031" x2="74299" y2="7031"/>
                        <a14:backgroundMark x1="70327" y1="6348" x2="70327" y2="6348"/>
                        <a14:backgroundMark x1="71495" y1="6836" x2="71495" y2="6836"/>
                        <a14:backgroundMark x1="77336" y1="7324" x2="77336" y2="7324"/>
                        <a14:backgroundMark x1="82827" y1="6738" x2="82827" y2="6738"/>
                        <a14:backgroundMark x1="85514" y1="6738" x2="85514" y2="6738"/>
                        <a14:backgroundMark x1="80374" y1="6445" x2="80374" y2="6445"/>
                        <a14:backgroundMark x1="86449" y1="6738" x2="86449" y2="6738"/>
                        <a14:backgroundMark x1="90654" y1="7422" x2="90654" y2="7422"/>
                        <a14:backgroundMark x1="92290" y1="12402" x2="92290" y2="12402"/>
                        <a14:backgroundMark x1="91589" y1="16309" x2="91589" y2="16309"/>
                        <a14:backgroundMark x1="62150" y1="24316" x2="62150" y2="24316"/>
                        <a14:backgroundMark x1="55374" y1="20117" x2="55374" y2="20117"/>
                        <a14:backgroundMark x1="86332" y1="26758" x2="86332" y2="26758"/>
                        <a14:backgroundMark x1="87967" y1="34961" x2="87967" y2="34961"/>
                        <a14:backgroundMark x1="89603" y1="29785" x2="89603" y2="29785"/>
                        <a14:backgroundMark x1="88668" y1="25195" x2="88668" y2="25195"/>
                        <a14:backgroundMark x1="89136" y1="22559" x2="89136" y2="22559"/>
                        <a14:backgroundMark x1="89953" y1="20117" x2="89953" y2="20117"/>
                        <a14:backgroundMark x1="90070" y1="17090" x2="90070" y2="17090"/>
                        <a14:backgroundMark x1="89953" y1="14844" x2="89953" y2="14844"/>
                        <a14:backgroundMark x1="88668" y1="34180" x2="88435" y2="35449"/>
                        <a14:backgroundMark x1="87850" y1="44238" x2="87850" y2="50195"/>
                        <a14:backgroundMark x1="88902" y1="54199" x2="89252" y2="57031"/>
                        <a14:backgroundMark x1="90070" y1="60254" x2="90421" y2="63379"/>
                        <a14:backgroundMark x1="90421" y1="66504" x2="90654" y2="69922"/>
                        <a14:backgroundMark x1="90654" y1="72754" x2="90654" y2="75098"/>
                        <a14:backgroundMark x1="90654" y1="76660" x2="90421" y2="77832"/>
                        <a14:backgroundMark x1="90304" y1="78516" x2="90304" y2="78516"/>
                        <a14:backgroundMark x1="89720" y1="80371" x2="89720" y2="80371"/>
                        <a14:backgroundMark x1="89720" y1="80664" x2="89720" y2="80664"/>
                        <a14:backgroundMark x1="89720" y1="80664" x2="89720" y2="80664"/>
                        <a14:backgroundMark x1="89486" y1="81055" x2="89486" y2="81055"/>
                        <a14:backgroundMark x1="89486" y1="81055" x2="89486" y2="81055"/>
                        <a14:backgroundMark x1="89252" y1="82227" x2="89252" y2="82227"/>
                        <a14:backgroundMark x1="89252" y1="82617" x2="89252" y2="82617"/>
                        <a14:backgroundMark x1="70561" y1="80859" x2="70561" y2="80859"/>
                        <a14:backgroundMark x1="70561" y1="80859" x2="70561" y2="80859"/>
                        <a14:backgroundMark x1="70561" y1="80566" x2="70561" y2="80566"/>
                        <a14:backgroundMark x1="70911" y1="75293" x2="70911" y2="75293"/>
                        <a14:backgroundMark x1="71379" y1="74121" x2="71379" y2="74121"/>
                        <a14:backgroundMark x1="72196" y1="73145" x2="72196" y2="73145"/>
                        <a14:backgroundMark x1="72897" y1="71875" x2="72897" y2="71875"/>
                        <a14:backgroundMark x1="73364" y1="71777" x2="73364" y2="71777"/>
                        <a14:backgroundMark x1="73481" y1="74805" x2="73715" y2="75488"/>
                        <a14:backgroundMark x1="73715" y1="76660" x2="73715" y2="77637"/>
                        <a14:backgroundMark x1="73715" y1="78809" x2="73715" y2="79297"/>
                        <a14:backgroundMark x1="73715" y1="79688" x2="73715" y2="80176"/>
                        <a14:backgroundMark x1="73715" y1="81934" x2="73715" y2="81934"/>
                        <a14:backgroundMark x1="68692" y1="78516" x2="68692" y2="78516"/>
                        <a14:backgroundMark x1="68107" y1="75586" x2="68107" y2="75586"/>
                        <a14:backgroundMark x1="68575" y1="72461" x2="68575" y2="72461"/>
                        <a14:backgroundMark x1="15304" y1="15430" x2="15304" y2="15430"/>
                        <a14:backgroundMark x1="15304" y1="17773" x2="15304" y2="17773"/>
                        <a14:backgroundMark x1="15421" y1="61719" x2="15421" y2="61719"/>
                        <a14:backgroundMark x1="64603" y1="85547" x2="64603" y2="85547"/>
                        <a14:backgroundMark x1="64252" y1="85254" x2="64252" y2="85254"/>
                        <a14:backgroundMark x1="61682" y1="85742" x2="61682" y2="85742"/>
                        <a14:backgroundMark x1="61215" y1="85645" x2="61215" y2="85645"/>
                        <a14:backgroundMark x1="60631" y1="85352" x2="60631" y2="85352"/>
                        <a14:backgroundMark x1="59813" y1="84961" x2="59813" y2="84961"/>
                        <a14:backgroundMark x1="59346" y1="85254" x2="59346" y2="85254"/>
                        <a14:backgroundMark x1="58645" y1="85547" x2="58645" y2="85547"/>
                        <a14:backgroundMark x1="70911" y1="85352" x2="70911" y2="85352"/>
                        <a14:backgroundMark x1="73715" y1="85059" x2="73715" y2="85059"/>
                        <a14:backgroundMark x1="76168" y1="85254" x2="76168" y2="85254"/>
                        <a14:backgroundMark x1="77453" y1="85352" x2="77453" y2="85352"/>
                        <a14:backgroundMark x1="85514" y1="85645" x2="85514" y2="85645"/>
                        <a14:backgroundMark x1="87150" y1="85352" x2="87150" y2="85352"/>
                        <a14:backgroundMark x1="87967" y1="85059" x2="87967" y2="85059"/>
                        <a14:backgroundMark x1="83411" y1="85254" x2="83411" y2="85254"/>
                        <a14:backgroundMark x1="77804" y1="85059" x2="77804" y2="85059"/>
                        <a14:backgroundMark x1="58645" y1="85254" x2="58645" y2="85254"/>
                        <a14:backgroundMark x1="58294" y1="85059" x2="58294" y2="85059"/>
                      </a14:backgroundRemoval>
                    </a14:imgEffect>
                  </a14:imgLayer>
                </a14:imgProps>
              </a:ext>
              <a:ext uri="{28A0092B-C50C-407E-A947-70E740481C1C}">
                <a14:useLocalDpi xmlns:a14="http://schemas.microsoft.com/office/drawing/2010/main" val="0"/>
              </a:ext>
            </a:extLst>
          </a:blip>
          <a:stretch>
            <a:fillRect/>
          </a:stretch>
        </p:blipFill>
        <p:spPr>
          <a:xfrm>
            <a:off x="10815241" y="5256317"/>
            <a:ext cx="1427559" cy="1707734"/>
          </a:xfrm>
          <a:prstGeom prst="rect">
            <a:avLst/>
          </a:prstGeom>
        </p:spPr>
      </p:pic>
      <p:grpSp>
        <p:nvGrpSpPr>
          <p:cNvPr id="4" name="组合 3"/>
          <p:cNvGrpSpPr/>
          <p:nvPr/>
        </p:nvGrpSpPr>
        <p:grpSpPr>
          <a:xfrm>
            <a:off x="212800" y="261924"/>
            <a:ext cx="5214282" cy="461665"/>
            <a:chOff x="6575500" y="3106724"/>
            <a:chExt cx="5214282" cy="461665"/>
          </a:xfrm>
        </p:grpSpPr>
        <p:sp>
          <p:nvSpPr>
            <p:cNvPr id="5" name="文本框 4"/>
            <p:cNvSpPr txBox="1"/>
            <p:nvPr/>
          </p:nvSpPr>
          <p:spPr>
            <a:xfrm>
              <a:off x="6985262" y="3106724"/>
              <a:ext cx="4804520" cy="461665"/>
            </a:xfrm>
            <a:prstGeom prst="rect">
              <a:avLst/>
            </a:prstGeom>
            <a:noFill/>
          </p:spPr>
          <p:txBody>
            <a:bodyPr wrap="none" rtlCol="0">
              <a:spAutoFit/>
            </a:bodyPr>
            <a:lstStyle/>
            <a:p>
              <a:pPr>
                <a:defRPr/>
              </a:pPr>
              <a:r>
                <a:rPr lang="zh-CN" altLang="en-US" sz="2400" dirty="0">
                  <a:ln w="9525" cmpd="sng">
                    <a:noFill/>
                    <a:round/>
                    <a:headEnd/>
                    <a:tailEnd/>
                  </a:ln>
                  <a:solidFill>
                    <a:schemeClr val="bg1"/>
                  </a:solidFill>
                  <a:latin typeface="+mn-ea"/>
                </a:rPr>
                <a:t>成年人</a:t>
              </a:r>
              <a:r>
                <a:rPr lang="en-US" altLang="zh-CN" sz="2400" dirty="0">
                  <a:ln w="9525" cmpd="sng">
                    <a:noFill/>
                    <a:round/>
                    <a:headEnd/>
                    <a:tailEnd/>
                  </a:ln>
                  <a:solidFill>
                    <a:schemeClr val="bg1"/>
                  </a:solidFill>
                  <a:latin typeface="+mn-ea"/>
                </a:rPr>
                <a:t>——</a:t>
              </a:r>
              <a:r>
                <a:rPr lang="zh-CN" altLang="en-US" sz="2400" dirty="0">
                  <a:ln w="9525" cmpd="sng">
                    <a:noFill/>
                    <a:round/>
                    <a:headEnd/>
                    <a:tailEnd/>
                  </a:ln>
                  <a:solidFill>
                    <a:schemeClr val="bg1"/>
                  </a:solidFill>
                  <a:latin typeface="+mn-ea"/>
                </a:rPr>
                <a:t>防治牙周疾病是关键！</a:t>
              </a:r>
            </a:p>
          </p:txBody>
        </p:sp>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64326" t="58311" r="21928" b="18459"/>
            <a:stretch/>
          </p:blipFill>
          <p:spPr>
            <a:xfrm>
              <a:off x="6575500" y="3106724"/>
              <a:ext cx="409762" cy="461665"/>
            </a:xfrm>
            <a:prstGeom prst="rect">
              <a:avLst/>
            </a:prstGeom>
          </p:spPr>
        </p:pic>
      </p:grpSp>
      <p:sp>
        <p:nvSpPr>
          <p:cNvPr id="7" name="矩形 6"/>
          <p:cNvSpPr/>
          <p:nvPr/>
        </p:nvSpPr>
        <p:spPr>
          <a:xfrm>
            <a:off x="1426590" y="1031938"/>
            <a:ext cx="10479463" cy="369332"/>
          </a:xfrm>
          <a:prstGeom prst="rect">
            <a:avLst/>
          </a:prstGeom>
        </p:spPr>
        <p:txBody>
          <a:bodyPr wrap="square">
            <a:spAutoFit/>
          </a:bodyPr>
          <a:lstStyle/>
          <a:p>
            <a:r>
              <a:rPr lang="zh-CN" altLang="en-US" dirty="0">
                <a:solidFill>
                  <a:schemeClr val="bg1"/>
                </a:solidFill>
                <a:latin typeface="宋体" panose="02010600030101010101" pitchFamily="2" charset="-122"/>
              </a:rPr>
              <a:t> 牙周疾病是引起成年人牙齿丧失的主要原因之一，也是危害人类牙齿和全身健康的主要口腔疾病。</a:t>
            </a:r>
            <a:endParaRPr lang="zh-CN" altLang="en-US" dirty="0">
              <a:solidFill>
                <a:schemeClr val="bg1"/>
              </a:solidFill>
            </a:endParaRPr>
          </a:p>
        </p:txBody>
      </p:sp>
      <p:pic>
        <p:nvPicPr>
          <p:cNvPr id="11" name="Picture 3" descr="001d60998c400a2874f2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6708" y="1583596"/>
            <a:ext cx="4897438"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9457457"/>
      </p:ext>
    </p:extLst>
  </p:cSld>
  <p:clrMapOvr>
    <a:masterClrMapping/>
  </p:clrMapOvr>
  <mc:AlternateContent xmlns:mc="http://schemas.openxmlformats.org/markup-compatibility/2006" xmlns:p14="http://schemas.microsoft.com/office/powerpoint/2010/main">
    <mc:Choice Requires="p14">
      <p:transition spd="slow" p14:dur="1500" advTm="8000">
        <p:random/>
      </p:transition>
    </mc:Choice>
    <mc:Fallback xmlns="">
      <p:transition spd="slow"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par>
                                <p:cTn id="21" presetID="53" presetClass="entr" presetSubtype="16"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par>
                          <p:cTn id="26" fill="hold">
                            <p:stCondLst>
                              <p:cond delay="1500"/>
                            </p:stCondLst>
                            <p:childTnLst>
                              <p:par>
                                <p:cTn id="27" presetID="22" presetClass="entr" presetSubtype="1"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11452"/>
            <a:ext cx="1016000" cy="1246548"/>
          </a:xfrm>
          <a:prstGeom prst="rect">
            <a:avLst/>
          </a:prstGeom>
        </p:spPr>
      </p:pic>
      <p:pic>
        <p:nvPicPr>
          <p:cNvPr id="3" name="图片 2"/>
          <p:cNvPicPr>
            <a:picLocks noChangeAspect="1"/>
          </p:cNvPicPr>
          <p:nvPr/>
        </p:nvPicPr>
        <p:blipFill>
          <a:blip r:embed="rId4" cstate="print">
            <a:extLst>
              <a:ext uri="{BEBA8EAE-BF5A-486C-A8C5-ECC9F3942E4B}">
                <a14:imgProps xmlns:a14="http://schemas.microsoft.com/office/drawing/2010/main">
                  <a14:imgLayer r:embed="rId5">
                    <a14:imgEffect>
                      <a14:backgroundRemoval t="3613" b="95313" l="0" r="96145">
                        <a14:foregroundMark x1="23481" y1="14063" x2="23481" y2="14063"/>
                        <a14:foregroundMark x1="25935" y1="26270" x2="25935" y2="26270"/>
                        <a14:foregroundMark x1="49766" y1="14551" x2="49766" y2="14551"/>
                        <a14:foregroundMark x1="50467" y1="12891" x2="50467" y2="12891"/>
                        <a14:foregroundMark x1="50467" y1="12500" x2="50467" y2="12500"/>
                        <a14:foregroundMark x1="50935" y1="12500" x2="50935" y2="12500"/>
                        <a14:foregroundMark x1="51519" y1="12891" x2="51519" y2="12891"/>
                        <a14:foregroundMark x1="48364" y1="12402" x2="48364" y2="12402"/>
                        <a14:foregroundMark x1="47547" y1="13574" x2="47547" y2="13574"/>
                        <a14:foregroundMark x1="47547" y1="14551" x2="47547" y2="14551"/>
                        <a14:foregroundMark x1="25000" y1="46094" x2="25000" y2="46094"/>
                        <a14:foregroundMark x1="56425" y1="39746" x2="56425" y2="39746"/>
                        <a14:foregroundMark x1="85047" y1="55371" x2="85047" y2="55371"/>
                        <a14:foregroundMark x1="72196" y1="58301" x2="72196" y2="58301"/>
                        <a14:foregroundMark x1="52453" y1="45117" x2="52453" y2="45117"/>
                        <a14:foregroundMark x1="59696" y1="44629" x2="59696" y2="44629"/>
                        <a14:foregroundMark x1="42056" y1="29395" x2="42056" y2="29395"/>
                        <a14:foregroundMark x1="53388" y1="19824" x2="53388" y2="19824"/>
                        <a14:foregroundMark x1="21028" y1="9375" x2="21028" y2="9375"/>
                        <a14:foregroundMark x1="21846" y1="31348" x2="21846" y2="31348"/>
                        <a14:foregroundMark x1="30374" y1="42383" x2="30374" y2="42383"/>
                        <a14:foregroundMark x1="88785" y1="21582" x2="88785" y2="21582"/>
                        <a14:foregroundMark x1="60981" y1="9082" x2="60981" y2="9082"/>
                        <a14:foregroundMark x1="73715" y1="18945" x2="73715" y2="18945"/>
                        <a14:foregroundMark x1="75000" y1="67383" x2="75000" y2="67383"/>
                        <a14:backgroundMark x1="33061" y1="16211" x2="33061" y2="16211"/>
                        <a14:backgroundMark x1="31542" y1="24219" x2="31542" y2="24219"/>
                        <a14:backgroundMark x1="36449" y1="22949" x2="36449" y2="22949"/>
                        <a14:backgroundMark x1="39136" y1="17188" x2="39136" y2="17188"/>
                        <a14:backgroundMark x1="34813" y1="15918" x2="34813" y2="15918"/>
                        <a14:backgroundMark x1="32360" y1="16797" x2="32360" y2="16797"/>
                        <a14:backgroundMark x1="32360" y1="20605" x2="32360" y2="20605"/>
                        <a14:backgroundMark x1="31776" y1="23828" x2="31776" y2="23828"/>
                        <a14:backgroundMark x1="31893" y1="22852" x2="31893" y2="22852"/>
                        <a14:backgroundMark x1="31893" y1="21973" x2="31893" y2="21973"/>
                        <a14:backgroundMark x1="32593" y1="20215" x2="32593" y2="20215"/>
                        <a14:backgroundMark x1="32243" y1="17578" x2="32243" y2="17578"/>
                        <a14:backgroundMark x1="32243" y1="17578" x2="32243" y2="17578"/>
                        <a14:backgroundMark x1="32243" y1="17480" x2="32243" y2="17480"/>
                        <a14:backgroundMark x1="32243" y1="18457" x2="32243" y2="18457"/>
                        <a14:backgroundMark x1="32243" y1="19629" x2="32243" y2="19629"/>
                        <a14:backgroundMark x1="32243" y1="20215" x2="32243" y2="20215"/>
                        <a14:backgroundMark x1="32243" y1="19336" x2="32243" y2="19336"/>
                        <a14:backgroundMark x1="32710" y1="18555" x2="32710" y2="18555"/>
                        <a14:backgroundMark x1="35631" y1="17188" x2="35631" y2="17188"/>
                        <a14:backgroundMark x1="37033" y1="16797" x2="37033" y2="16797"/>
                        <a14:backgroundMark x1="37033" y1="16602" x2="37033" y2="16602"/>
                        <a14:backgroundMark x1="36332" y1="16211" x2="36332" y2="16211"/>
                        <a14:backgroundMark x1="37500" y1="16602" x2="38201" y2="17090"/>
                        <a14:backgroundMark x1="39136" y1="17578" x2="39136" y2="17578"/>
                        <a14:backgroundMark x1="39603" y1="18848" x2="39603" y2="18848"/>
                        <a14:backgroundMark x1="39019" y1="20313" x2="38318" y2="21484"/>
                        <a14:backgroundMark x1="37850" y1="22852" x2="37500" y2="23633"/>
                        <a14:backgroundMark x1="39953" y1="18652" x2="39953" y2="18652"/>
                        <a14:backgroundMark x1="38201" y1="21191" x2="37850" y2="21875"/>
                        <a14:backgroundMark x1="36799" y1="23047" x2="36215" y2="24219"/>
                        <a14:backgroundMark x1="36215" y1="24512" x2="35981" y2="24902"/>
                        <a14:backgroundMark x1="22547" y1="9473" x2="22547" y2="9473"/>
                        <a14:backgroundMark x1="21495" y1="10547" x2="21495" y2="10547"/>
                        <a14:backgroundMark x1="20561" y1="11035" x2="20561" y2="11035"/>
                        <a14:backgroundMark x1="18925" y1="11035" x2="18925" y2="11035"/>
                        <a14:backgroundMark x1="17056" y1="11035" x2="17056" y2="11035"/>
                        <a14:backgroundMark x1="16472" y1="11035" x2="16472" y2="11035"/>
                        <a14:backgroundMark x1="17874" y1="11035" x2="17874" y2="11035"/>
                        <a14:backgroundMark x1="19393" y1="11719" x2="19393" y2="11719"/>
                        <a14:backgroundMark x1="20327" y1="12891" x2="20911" y2="14063"/>
                        <a14:backgroundMark x1="21262" y1="16211" x2="21379" y2="17285"/>
                        <a14:backgroundMark x1="21379" y1="19531" x2="21262" y2="21191"/>
                        <a14:backgroundMark x1="20911" y1="22266" x2="20911" y2="22266"/>
                        <a14:backgroundMark x1="20911" y1="22363" x2="20911" y2="22363"/>
                        <a14:backgroundMark x1="20561" y1="22363" x2="20093" y2="22949"/>
                        <a14:backgroundMark x1="19042" y1="24609" x2="19042" y2="25195"/>
                        <a14:backgroundMark x1="19042" y1="26367" x2="18925" y2="27246"/>
                        <a14:backgroundMark x1="18692" y1="28223" x2="18692" y2="29395"/>
                        <a14:backgroundMark x1="18458" y1="30762" x2="18458" y2="32129"/>
                        <a14:backgroundMark x1="18458" y1="33496" x2="18575" y2="34375"/>
                        <a14:backgroundMark x1="19276" y1="36133" x2="19509" y2="37402"/>
                        <a14:backgroundMark x1="19509" y1="37891" x2="19509" y2="38477"/>
                        <a14:backgroundMark x1="19509" y1="39160" x2="19276" y2="40430"/>
                        <a14:backgroundMark x1="19042" y1="41504" x2="19042" y2="42578"/>
                        <a14:backgroundMark x1="19042" y1="43848" x2="19042" y2="44629"/>
                        <a14:backgroundMark x1="19042" y1="44824" x2="19042" y2="45215"/>
                        <a14:backgroundMark x1="19042" y1="46289" x2="19042" y2="47461"/>
                        <a14:backgroundMark x1="19042" y1="48828" x2="19042" y2="48828"/>
                        <a14:backgroundMark x1="19042" y1="49512" x2="19042" y2="49512"/>
                        <a14:backgroundMark x1="19042" y1="51953" x2="19042" y2="51953"/>
                        <a14:backgroundMark x1="18575" y1="53711" x2="18575" y2="53711"/>
                        <a14:backgroundMark x1="18107" y1="55566" x2="18107" y2="55957"/>
                        <a14:backgroundMark x1="17874" y1="57227" x2="17757" y2="58301"/>
                        <a14:backgroundMark x1="17407" y1="59668" x2="17407" y2="59668"/>
                        <a14:backgroundMark x1="17407" y1="60449" x2="17407" y2="60449"/>
                        <a14:backgroundMark x1="17407" y1="61328" x2="17407" y2="61328"/>
                        <a14:backgroundMark x1="17290" y1="61719" x2="17290" y2="61719"/>
                        <a14:backgroundMark x1="17757" y1="62012" x2="17757" y2="62012"/>
                        <a14:backgroundMark x1="26636" y1="49609" x2="26636" y2="49609"/>
                        <a14:backgroundMark x1="31542" y1="47559" x2="31542" y2="47559"/>
                        <a14:backgroundMark x1="37500" y1="43750" x2="37500" y2="43750"/>
                        <a14:backgroundMark x1="33762" y1="47168" x2="34229" y2="47266"/>
                        <a14:backgroundMark x1="36332" y1="47852" x2="37033" y2="48145"/>
                        <a14:backgroundMark x1="38201" y1="48633" x2="38668" y2="48926"/>
                        <a14:backgroundMark x1="39953" y1="49219" x2="40421" y2="49512"/>
                        <a14:backgroundMark x1="41121" y1="49805" x2="41706" y2="50195"/>
                        <a14:backgroundMark x1="42056" y1="50195" x2="42056" y2="50195"/>
                        <a14:backgroundMark x1="40421" y1="49316" x2="40421" y2="49316"/>
                        <a14:backgroundMark x1="34579" y1="48535" x2="34579" y2="48535"/>
                        <a14:backgroundMark x1="29089" y1="47656" x2="29089" y2="47656"/>
                        <a14:backgroundMark x1="27103" y1="42383" x2="27103" y2="42383"/>
                        <a14:backgroundMark x1="24533" y1="39746" x2="24533" y2="39746"/>
                        <a14:backgroundMark x1="23131" y1="37500" x2="23131" y2="37500"/>
                        <a14:backgroundMark x1="23481" y1="35059" x2="23481" y2="35059"/>
                        <a14:backgroundMark x1="26986" y1="33301" x2="26986" y2="33301"/>
                        <a14:backgroundMark x1="30724" y1="31445" x2="30724" y2="31445"/>
                        <a14:backgroundMark x1="31425" y1="30957" x2="31425" y2="30957"/>
                        <a14:backgroundMark x1="33762" y1="28711" x2="33762" y2="28711"/>
                        <a14:backgroundMark x1="33411" y1="25586" x2="33178" y2="25195"/>
                        <a14:backgroundMark x1="29089" y1="19238" x2="29089" y2="19238"/>
                        <a14:backgroundMark x1="28621" y1="15430" x2="28621" y2="15430"/>
                        <a14:backgroundMark x1="30374" y1="11914" x2="30374" y2="11914"/>
                        <a14:backgroundMark x1="35514" y1="10352" x2="35514" y2="10352"/>
                        <a14:backgroundMark x1="39603" y1="9375" x2="39603" y2="9375"/>
                        <a14:backgroundMark x1="43692" y1="19336" x2="43692" y2="19336"/>
                        <a14:backgroundMark x1="48131" y1="23047" x2="48131" y2="23047"/>
                        <a14:backgroundMark x1="49299" y1="24902" x2="49650" y2="25391"/>
                        <a14:backgroundMark x1="49650" y1="26758" x2="49650" y2="26758"/>
                        <a14:backgroundMark x1="48832" y1="25684" x2="48014" y2="24707"/>
                        <a14:backgroundMark x1="45678" y1="22656" x2="44393" y2="21875"/>
                        <a14:backgroundMark x1="41238" y1="20313" x2="41238" y2="20313"/>
                        <a14:backgroundMark x1="41121" y1="20215" x2="41121" y2="20215"/>
                        <a14:backgroundMark x1="41706" y1="20215" x2="41706" y2="20215"/>
                        <a14:backgroundMark x1="42407" y1="20215" x2="41939" y2="19141"/>
                        <a14:backgroundMark x1="41939" y1="18848" x2="41939" y2="18848"/>
                        <a14:backgroundMark x1="42290" y1="19141" x2="45327" y2="21875"/>
                        <a14:backgroundMark x1="47897" y1="25000" x2="48131" y2="26758"/>
                        <a14:backgroundMark x1="48131" y1="28223" x2="48131" y2="29297"/>
                        <a14:backgroundMark x1="48131" y1="31250" x2="48131" y2="33008"/>
                        <a14:backgroundMark x1="48131" y1="33789" x2="48014" y2="35645"/>
                        <a14:backgroundMark x1="47897" y1="36133" x2="47897" y2="36133"/>
                        <a14:backgroundMark x1="47664" y1="36523" x2="47664" y2="36523"/>
                        <a14:backgroundMark x1="47664" y1="37207" x2="47664" y2="38477"/>
                        <a14:backgroundMark x1="48014" y1="40723" x2="48014" y2="41602"/>
                        <a14:backgroundMark x1="47664" y1="42480" x2="47079" y2="43457"/>
                        <a14:backgroundMark x1="46729" y1="44531" x2="46495" y2="46582"/>
                        <a14:backgroundMark x1="46729" y1="47266" x2="46729" y2="47266"/>
                        <a14:backgroundMark x1="50350" y1="47559" x2="51519" y2="47656"/>
                        <a14:backgroundMark x1="54439" y1="47559" x2="54439" y2="47559"/>
                        <a14:backgroundMark x1="57243" y1="47852" x2="57243" y2="47852"/>
                        <a14:backgroundMark x1="58411" y1="48145" x2="58879" y2="48340"/>
                        <a14:backgroundMark x1="60631" y1="48633" x2="61215" y2="48828"/>
                        <a14:backgroundMark x1="63785" y1="49512" x2="63785" y2="49512"/>
                        <a14:backgroundMark x1="63902" y1="49512" x2="63902" y2="49512"/>
                        <a14:backgroundMark x1="65771" y1="49512" x2="65771" y2="49512"/>
                        <a14:backgroundMark x1="66238" y1="49805" x2="66939" y2="50293"/>
                        <a14:backgroundMark x1="68107" y1="50977" x2="68107" y2="50977"/>
                        <a14:backgroundMark x1="68341" y1="51563" x2="68341" y2="51563"/>
                        <a14:backgroundMark x1="69276" y1="54297" x2="69509" y2="56348"/>
                        <a14:backgroundMark x1="70210" y1="59277" x2="70210" y2="59668"/>
                        <a14:backgroundMark x1="70561" y1="62305" x2="70561" y2="62305"/>
                        <a14:backgroundMark x1="70678" y1="62500" x2="70678" y2="62500"/>
                        <a14:backgroundMark x1="70327" y1="63672" x2="70327" y2="63672"/>
                        <a14:backgroundMark x1="70561" y1="64648" x2="70561" y2="64648"/>
                        <a14:backgroundMark x1="70678" y1="64844" x2="70678" y2="64844"/>
                        <a14:backgroundMark x1="70911" y1="65039" x2="70911" y2="65039"/>
                        <a14:backgroundMark x1="70911" y1="65039" x2="70911" y2="65039"/>
                        <a14:backgroundMark x1="70911" y1="65039" x2="70911" y2="65039"/>
                        <a14:backgroundMark x1="70911" y1="65137" x2="70911" y2="65137"/>
                        <a14:backgroundMark x1="70911" y1="65332" x2="70911" y2="65332"/>
                        <a14:backgroundMark x1="70911" y1="65332" x2="70911" y2="65332"/>
                        <a14:backgroundMark x1="70911" y1="65332" x2="70911"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0911" y1="66016" x2="70911" y2="66016"/>
                        <a14:backgroundMark x1="70678" y1="66113" x2="70678" y2="66113"/>
                        <a14:backgroundMark x1="70678" y1="66113" x2="70678" y2="66113"/>
                        <a14:backgroundMark x1="72313" y1="61426" x2="72313" y2="61426"/>
                        <a14:backgroundMark x1="73014" y1="60059" x2="73014" y2="59473"/>
                        <a14:backgroundMark x1="73949" y1="57031" x2="74182" y2="56250"/>
                        <a14:backgroundMark x1="74533" y1="54883" x2="74533" y2="54004"/>
                        <a14:backgroundMark x1="73832" y1="52344" x2="73832" y2="52344"/>
                        <a14:backgroundMark x1="73014" y1="50684" x2="72664" y2="50293"/>
                        <a14:backgroundMark x1="71495" y1="48535" x2="71028" y2="48242"/>
                        <a14:backgroundMark x1="69393" y1="46484" x2="69393" y2="46484"/>
                        <a14:backgroundMark x1="64252" y1="36426" x2="63668" y2="35449"/>
                        <a14:backgroundMark x1="60514" y1="29785" x2="60397" y2="29297"/>
                        <a14:backgroundMark x1="59229" y1="24609" x2="58995" y2="23926"/>
                        <a14:backgroundMark x1="58879" y1="18945" x2="58879" y2="18945"/>
                        <a14:backgroundMark x1="58645" y1="14160" x2="58645" y2="14160"/>
                        <a14:backgroundMark x1="62033" y1="11133" x2="62033" y2="11133"/>
                        <a14:backgroundMark x1="63668" y1="9375" x2="63668" y2="9375"/>
                        <a14:backgroundMark x1="65654" y1="8008" x2="65654" y2="8008"/>
                        <a14:backgroundMark x1="66589" y1="7715" x2="66589" y2="7715"/>
                        <a14:backgroundMark x1="87500" y1="18945" x2="87500" y2="18945"/>
                        <a14:backgroundMark x1="87266" y1="35352" x2="87266" y2="35352"/>
                        <a14:backgroundMark x1="89486" y1="40234" x2="89486" y2="40234"/>
                        <a14:backgroundMark x1="90654" y1="47656" x2="90771" y2="48145"/>
                        <a14:backgroundMark x1="90888" y1="58398" x2="90888" y2="58398"/>
                        <a14:backgroundMark x1="90070" y1="63086" x2="90070" y2="63086"/>
                        <a14:backgroundMark x1="89603" y1="67676" x2="89603" y2="67676"/>
                        <a14:backgroundMark x1="89252" y1="72070" x2="89252" y2="72070"/>
                        <a14:backgroundMark x1="89252" y1="74609" x2="89252" y2="74609"/>
                        <a14:backgroundMark x1="89136" y1="78320" x2="89252" y2="78809"/>
                        <a14:backgroundMark x1="89252" y1="79883" x2="89252" y2="79883"/>
                        <a14:backgroundMark x1="89136" y1="80176" x2="89136" y2="80176"/>
                        <a14:backgroundMark x1="89136" y1="81250" x2="89136" y2="81250"/>
                        <a14:backgroundMark x1="89136" y1="81250" x2="89136" y2="81250"/>
                        <a14:backgroundMark x1="86799" y1="28027" x2="86799" y2="28027"/>
                        <a14:backgroundMark x1="87617" y1="14453" x2="87617" y2="14453"/>
                        <a14:backgroundMark x1="87266" y1="11230" x2="87266" y2="11230"/>
                        <a14:backgroundMark x1="77103" y1="6836" x2="77103" y2="6836"/>
                        <a14:backgroundMark x1="74299" y1="7031" x2="74299" y2="7031"/>
                        <a14:backgroundMark x1="70327" y1="6348" x2="70327" y2="6348"/>
                        <a14:backgroundMark x1="71495" y1="6836" x2="71495" y2="6836"/>
                        <a14:backgroundMark x1="77336" y1="7324" x2="77336" y2="7324"/>
                        <a14:backgroundMark x1="82827" y1="6738" x2="82827" y2="6738"/>
                        <a14:backgroundMark x1="85514" y1="6738" x2="85514" y2="6738"/>
                        <a14:backgroundMark x1="80374" y1="6445" x2="80374" y2="6445"/>
                        <a14:backgroundMark x1="86449" y1="6738" x2="86449" y2="6738"/>
                        <a14:backgroundMark x1="90654" y1="7422" x2="90654" y2="7422"/>
                        <a14:backgroundMark x1="92290" y1="12402" x2="92290" y2="12402"/>
                        <a14:backgroundMark x1="91589" y1="16309" x2="91589" y2="16309"/>
                        <a14:backgroundMark x1="62150" y1="24316" x2="62150" y2="24316"/>
                        <a14:backgroundMark x1="55374" y1="20117" x2="55374" y2="20117"/>
                        <a14:backgroundMark x1="86332" y1="26758" x2="86332" y2="26758"/>
                        <a14:backgroundMark x1="87967" y1="34961" x2="87967" y2="34961"/>
                        <a14:backgroundMark x1="89603" y1="29785" x2="89603" y2="29785"/>
                        <a14:backgroundMark x1="88668" y1="25195" x2="88668" y2="25195"/>
                        <a14:backgroundMark x1="89136" y1="22559" x2="89136" y2="22559"/>
                        <a14:backgroundMark x1="89953" y1="20117" x2="89953" y2="20117"/>
                        <a14:backgroundMark x1="90070" y1="17090" x2="90070" y2="17090"/>
                        <a14:backgroundMark x1="89953" y1="14844" x2="89953" y2="14844"/>
                        <a14:backgroundMark x1="88668" y1="34180" x2="88435" y2="35449"/>
                        <a14:backgroundMark x1="87850" y1="44238" x2="87850" y2="50195"/>
                        <a14:backgroundMark x1="88902" y1="54199" x2="89252" y2="57031"/>
                        <a14:backgroundMark x1="90070" y1="60254" x2="90421" y2="63379"/>
                        <a14:backgroundMark x1="90421" y1="66504" x2="90654" y2="69922"/>
                        <a14:backgroundMark x1="90654" y1="72754" x2="90654" y2="75098"/>
                        <a14:backgroundMark x1="90654" y1="76660" x2="90421" y2="77832"/>
                        <a14:backgroundMark x1="90304" y1="78516" x2="90304" y2="78516"/>
                        <a14:backgroundMark x1="89720" y1="80371" x2="89720" y2="80371"/>
                        <a14:backgroundMark x1="89720" y1="80664" x2="89720" y2="80664"/>
                        <a14:backgroundMark x1="89720" y1="80664" x2="89720" y2="80664"/>
                        <a14:backgroundMark x1="89486" y1="81055" x2="89486" y2="81055"/>
                        <a14:backgroundMark x1="89486" y1="81055" x2="89486" y2="81055"/>
                        <a14:backgroundMark x1="89252" y1="82227" x2="89252" y2="82227"/>
                        <a14:backgroundMark x1="89252" y1="82617" x2="89252" y2="82617"/>
                        <a14:backgroundMark x1="70561" y1="80859" x2="70561" y2="80859"/>
                        <a14:backgroundMark x1="70561" y1="80859" x2="70561" y2="80859"/>
                        <a14:backgroundMark x1="70561" y1="80566" x2="70561" y2="80566"/>
                        <a14:backgroundMark x1="70911" y1="75293" x2="70911" y2="75293"/>
                        <a14:backgroundMark x1="71379" y1="74121" x2="71379" y2="74121"/>
                        <a14:backgroundMark x1="72196" y1="73145" x2="72196" y2="73145"/>
                        <a14:backgroundMark x1="72897" y1="71875" x2="72897" y2="71875"/>
                        <a14:backgroundMark x1="73364" y1="71777" x2="73364" y2="71777"/>
                        <a14:backgroundMark x1="73481" y1="74805" x2="73715" y2="75488"/>
                        <a14:backgroundMark x1="73715" y1="76660" x2="73715" y2="77637"/>
                        <a14:backgroundMark x1="73715" y1="78809" x2="73715" y2="79297"/>
                        <a14:backgroundMark x1="73715" y1="79688" x2="73715" y2="80176"/>
                        <a14:backgroundMark x1="73715" y1="81934" x2="73715" y2="81934"/>
                        <a14:backgroundMark x1="68692" y1="78516" x2="68692" y2="78516"/>
                        <a14:backgroundMark x1="68107" y1="75586" x2="68107" y2="75586"/>
                        <a14:backgroundMark x1="68575" y1="72461" x2="68575" y2="72461"/>
                        <a14:backgroundMark x1="15304" y1="15430" x2="15304" y2="15430"/>
                        <a14:backgroundMark x1="15304" y1="17773" x2="15304" y2="17773"/>
                        <a14:backgroundMark x1="15421" y1="61719" x2="15421" y2="61719"/>
                        <a14:backgroundMark x1="64603" y1="85547" x2="64603" y2="85547"/>
                        <a14:backgroundMark x1="64252" y1="85254" x2="64252" y2="85254"/>
                        <a14:backgroundMark x1="61682" y1="85742" x2="61682" y2="85742"/>
                        <a14:backgroundMark x1="61215" y1="85645" x2="61215" y2="85645"/>
                        <a14:backgroundMark x1="60631" y1="85352" x2="60631" y2="85352"/>
                        <a14:backgroundMark x1="59813" y1="84961" x2="59813" y2="84961"/>
                        <a14:backgroundMark x1="59346" y1="85254" x2="59346" y2="85254"/>
                        <a14:backgroundMark x1="58645" y1="85547" x2="58645" y2="85547"/>
                        <a14:backgroundMark x1="70911" y1="85352" x2="70911" y2="85352"/>
                        <a14:backgroundMark x1="73715" y1="85059" x2="73715" y2="85059"/>
                        <a14:backgroundMark x1="76168" y1="85254" x2="76168" y2="85254"/>
                        <a14:backgroundMark x1="77453" y1="85352" x2="77453" y2="85352"/>
                        <a14:backgroundMark x1="85514" y1="85645" x2="85514" y2="85645"/>
                        <a14:backgroundMark x1="87150" y1="85352" x2="87150" y2="85352"/>
                        <a14:backgroundMark x1="87967" y1="85059" x2="87967" y2="85059"/>
                        <a14:backgroundMark x1="83411" y1="85254" x2="83411" y2="85254"/>
                        <a14:backgroundMark x1="77804" y1="85059" x2="77804" y2="85059"/>
                        <a14:backgroundMark x1="58645" y1="85254" x2="58645" y2="85254"/>
                        <a14:backgroundMark x1="58294" y1="85059" x2="58294" y2="85059"/>
                      </a14:backgroundRemoval>
                    </a14:imgEffect>
                  </a14:imgLayer>
                </a14:imgProps>
              </a:ext>
              <a:ext uri="{28A0092B-C50C-407E-A947-70E740481C1C}">
                <a14:useLocalDpi xmlns:a14="http://schemas.microsoft.com/office/drawing/2010/main" val="0"/>
              </a:ext>
            </a:extLst>
          </a:blip>
          <a:stretch>
            <a:fillRect/>
          </a:stretch>
        </p:blipFill>
        <p:spPr>
          <a:xfrm>
            <a:off x="10815241" y="5256317"/>
            <a:ext cx="1427559" cy="1707734"/>
          </a:xfrm>
          <a:prstGeom prst="rect">
            <a:avLst/>
          </a:prstGeom>
        </p:spPr>
      </p:pic>
      <p:grpSp>
        <p:nvGrpSpPr>
          <p:cNvPr id="4" name="组合 3"/>
          <p:cNvGrpSpPr/>
          <p:nvPr/>
        </p:nvGrpSpPr>
        <p:grpSpPr>
          <a:xfrm>
            <a:off x="212800" y="261924"/>
            <a:ext cx="2441087" cy="461665"/>
            <a:chOff x="6575500" y="3106724"/>
            <a:chExt cx="2441087" cy="461665"/>
          </a:xfrm>
        </p:grpSpPr>
        <p:sp>
          <p:nvSpPr>
            <p:cNvPr id="5" name="文本框 4"/>
            <p:cNvSpPr txBox="1"/>
            <p:nvPr/>
          </p:nvSpPr>
          <p:spPr>
            <a:xfrm>
              <a:off x="6985262" y="3106724"/>
              <a:ext cx="2031325" cy="461665"/>
            </a:xfrm>
            <a:prstGeom prst="rect">
              <a:avLst/>
            </a:prstGeom>
            <a:noFill/>
          </p:spPr>
          <p:txBody>
            <a:bodyPr wrap="none" rtlCol="0">
              <a:spAutoFit/>
            </a:bodyPr>
            <a:lstStyle/>
            <a:p>
              <a:pPr>
                <a:defRPr/>
              </a:pPr>
              <a:r>
                <a:rPr lang="zh-CN" altLang="en-US" sz="2400" dirty="0">
                  <a:ln w="9525" cmpd="sng">
                    <a:noFill/>
                    <a:round/>
                    <a:headEnd/>
                    <a:tailEnd/>
                  </a:ln>
                  <a:solidFill>
                    <a:schemeClr val="bg1"/>
                  </a:solidFill>
                  <a:latin typeface="+mn-ea"/>
                </a:rPr>
                <a:t>护牙良好习惯</a:t>
              </a:r>
            </a:p>
          </p:txBody>
        </p:sp>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64326" t="58311" r="21928" b="18459"/>
            <a:stretch/>
          </p:blipFill>
          <p:spPr>
            <a:xfrm>
              <a:off x="6575500" y="3106724"/>
              <a:ext cx="409762" cy="461665"/>
            </a:xfrm>
            <a:prstGeom prst="rect">
              <a:avLst/>
            </a:prstGeom>
          </p:spPr>
        </p:pic>
      </p:grpSp>
      <p:sp>
        <p:nvSpPr>
          <p:cNvPr id="9" name="Rectangle 15"/>
          <p:cNvSpPr>
            <a:spLocks noChangeArrowheads="1"/>
          </p:cNvSpPr>
          <p:nvPr/>
        </p:nvSpPr>
        <p:spPr bwMode="auto">
          <a:xfrm>
            <a:off x="5836362" y="4345009"/>
            <a:ext cx="1828800"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eaLnBrk="0" hangingPunct="0">
              <a:spcBef>
                <a:spcPct val="20000"/>
              </a:spcBef>
              <a:buClr>
                <a:schemeClr val="hlink"/>
              </a:buClr>
              <a:buFont typeface="Wingdings" panose="05000000000000000000" pitchFamily="2" charset="2"/>
              <a:buChar char="v"/>
              <a:defRPr sz="2800" b="1">
                <a:solidFill>
                  <a:srgbClr val="1E4A2F"/>
                </a:solidFill>
                <a:latin typeface="Times New Roman" panose="02020603050405020304" pitchFamily="18" charset="0"/>
                <a:ea typeface="楷体_GB2312" pitchFamily="49" charset="-122"/>
              </a:defRPr>
            </a:lvl1pPr>
            <a:lvl2pPr marL="742950" indent="-285750" algn="l" eaLnBrk="0" hangingPunct="0">
              <a:spcBef>
                <a:spcPct val="20000"/>
              </a:spcBef>
              <a:buClr>
                <a:schemeClr val="accent1"/>
              </a:buClr>
              <a:buFont typeface="Wingdings" panose="05000000000000000000" pitchFamily="2" charset="2"/>
              <a:buChar char="§"/>
              <a:defRPr sz="2400">
                <a:solidFill>
                  <a:srgbClr val="1E4A2F"/>
                </a:solidFill>
                <a:latin typeface="Times New Roman" panose="02020603050405020304" pitchFamily="18" charset="0"/>
                <a:ea typeface="楷体_GB2312" pitchFamily="49" charset="-122"/>
              </a:defRPr>
            </a:lvl2pPr>
            <a:lvl3pPr marL="1143000" indent="-228600" algn="l" eaLnBrk="0" hangingPunct="0">
              <a:spcBef>
                <a:spcPct val="20000"/>
              </a:spcBef>
              <a:buClr>
                <a:schemeClr val="tx1"/>
              </a:buClr>
              <a:buChar char="•"/>
              <a:defRPr sz="2200">
                <a:solidFill>
                  <a:schemeClr val="tx1"/>
                </a:solidFill>
                <a:latin typeface="Times New Roman" panose="02020603050405020304" pitchFamily="18" charset="0"/>
                <a:ea typeface="楷体_GB2312" pitchFamily="49" charset="-122"/>
              </a:defRPr>
            </a:lvl3pPr>
            <a:lvl4pPr marL="1600200" indent="-228600" algn="l" eaLnBrk="0" hangingPunct="0">
              <a:spcBef>
                <a:spcPct val="20000"/>
              </a:spcBef>
              <a:buChar char="–"/>
              <a:defRPr sz="2000">
                <a:solidFill>
                  <a:schemeClr val="tx1"/>
                </a:solidFill>
                <a:latin typeface="Times New Roman" panose="02020603050405020304" pitchFamily="18" charset="0"/>
                <a:ea typeface="楷体_GB2312" pitchFamily="49" charset="-122"/>
              </a:defRPr>
            </a:lvl4pPr>
            <a:lvl5pPr marL="2057400" indent="-228600" algn="l" eaLnBrk="0" hangingPunct="0">
              <a:spcBef>
                <a:spcPct val="20000"/>
              </a:spcBef>
              <a:buChar char="»"/>
              <a:defRPr sz="2000">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9pPr>
          </a:lstStyle>
          <a:p>
            <a:pPr>
              <a:lnSpc>
                <a:spcPct val="80000"/>
              </a:lnSpc>
              <a:buFont typeface="Wingdings" panose="05000000000000000000" pitchFamily="2" charset="2"/>
              <a:buNone/>
            </a:pPr>
            <a:r>
              <a:rPr lang="zh-CN" altLang="en-US" sz="1800" b="0" dirty="0">
                <a:solidFill>
                  <a:schemeClr val="bg1"/>
                </a:solidFill>
                <a:latin typeface="+mn-ea"/>
                <a:ea typeface="+mn-ea"/>
              </a:rPr>
              <a:t>少吃糖果和甜食</a:t>
            </a:r>
          </a:p>
        </p:txBody>
      </p:sp>
      <p:pic>
        <p:nvPicPr>
          <p:cNvPr id="10" name="Picture 16" descr="刷牙图片"/>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2244" y="1261521"/>
            <a:ext cx="3021012"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descr="不要过多吃甜食"/>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8056" y="1217070"/>
            <a:ext cx="2665413"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8" descr="定期进行口腔检查"/>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31035" y="1224214"/>
            <a:ext cx="2265363"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20"/>
          <p:cNvSpPr txBox="1">
            <a:spLocks noChangeArrowheads="1"/>
          </p:cNvSpPr>
          <p:nvPr/>
        </p:nvSpPr>
        <p:spPr bwMode="auto">
          <a:xfrm>
            <a:off x="8410401" y="4268822"/>
            <a:ext cx="28082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dirty="0">
                <a:solidFill>
                  <a:schemeClr val="bg1"/>
                </a:solidFill>
                <a:latin typeface="+mn-ea"/>
              </a:rPr>
              <a:t>每半年进行一次口腔检查</a:t>
            </a:r>
          </a:p>
        </p:txBody>
      </p:sp>
      <p:sp>
        <p:nvSpPr>
          <p:cNvPr id="15" name="Rectangle 21"/>
          <p:cNvSpPr>
            <a:spLocks noChangeArrowheads="1"/>
          </p:cNvSpPr>
          <p:nvPr/>
        </p:nvSpPr>
        <p:spPr bwMode="auto">
          <a:xfrm>
            <a:off x="2688350" y="4345009"/>
            <a:ext cx="1828800"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eaLnBrk="0" hangingPunct="0">
              <a:spcBef>
                <a:spcPct val="20000"/>
              </a:spcBef>
              <a:buClr>
                <a:schemeClr val="hlink"/>
              </a:buClr>
              <a:buFont typeface="Wingdings" panose="05000000000000000000" pitchFamily="2" charset="2"/>
              <a:buChar char="v"/>
              <a:defRPr sz="2800" b="1">
                <a:solidFill>
                  <a:srgbClr val="1E4A2F"/>
                </a:solidFill>
                <a:latin typeface="Times New Roman" panose="02020603050405020304" pitchFamily="18" charset="0"/>
                <a:ea typeface="楷体_GB2312" pitchFamily="49" charset="-122"/>
              </a:defRPr>
            </a:lvl1pPr>
            <a:lvl2pPr marL="742950" indent="-285750" algn="l" eaLnBrk="0" hangingPunct="0">
              <a:spcBef>
                <a:spcPct val="20000"/>
              </a:spcBef>
              <a:buClr>
                <a:schemeClr val="accent1"/>
              </a:buClr>
              <a:buFont typeface="Wingdings" panose="05000000000000000000" pitchFamily="2" charset="2"/>
              <a:buChar char="§"/>
              <a:defRPr sz="2400">
                <a:solidFill>
                  <a:srgbClr val="1E4A2F"/>
                </a:solidFill>
                <a:latin typeface="Times New Roman" panose="02020603050405020304" pitchFamily="18" charset="0"/>
                <a:ea typeface="楷体_GB2312" pitchFamily="49" charset="-122"/>
              </a:defRPr>
            </a:lvl2pPr>
            <a:lvl3pPr marL="1143000" indent="-228600" algn="l" eaLnBrk="0" hangingPunct="0">
              <a:spcBef>
                <a:spcPct val="20000"/>
              </a:spcBef>
              <a:buClr>
                <a:schemeClr val="tx1"/>
              </a:buClr>
              <a:buChar char="•"/>
              <a:defRPr sz="2200">
                <a:solidFill>
                  <a:schemeClr val="tx1"/>
                </a:solidFill>
                <a:latin typeface="Times New Roman" panose="02020603050405020304" pitchFamily="18" charset="0"/>
                <a:ea typeface="楷体_GB2312" pitchFamily="49" charset="-122"/>
              </a:defRPr>
            </a:lvl3pPr>
            <a:lvl4pPr marL="1600200" indent="-228600" algn="l" eaLnBrk="0" hangingPunct="0">
              <a:spcBef>
                <a:spcPct val="20000"/>
              </a:spcBef>
              <a:buChar char="–"/>
              <a:defRPr sz="2000">
                <a:solidFill>
                  <a:schemeClr val="tx1"/>
                </a:solidFill>
                <a:latin typeface="Times New Roman" panose="02020603050405020304" pitchFamily="18" charset="0"/>
                <a:ea typeface="楷体_GB2312" pitchFamily="49" charset="-122"/>
              </a:defRPr>
            </a:lvl4pPr>
            <a:lvl5pPr marL="2057400" indent="-228600" algn="l" eaLnBrk="0" hangingPunct="0">
              <a:spcBef>
                <a:spcPct val="20000"/>
              </a:spcBef>
              <a:buChar char="»"/>
              <a:defRPr sz="2000">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9pPr>
          </a:lstStyle>
          <a:p>
            <a:pPr>
              <a:lnSpc>
                <a:spcPct val="80000"/>
              </a:lnSpc>
              <a:buFont typeface="Wingdings" panose="05000000000000000000" pitchFamily="2" charset="2"/>
              <a:buNone/>
            </a:pPr>
            <a:r>
              <a:rPr lang="zh-CN" altLang="en-US" sz="1800" b="0">
                <a:solidFill>
                  <a:schemeClr val="bg1"/>
                </a:solidFill>
                <a:latin typeface="+mn-ea"/>
                <a:ea typeface="+mn-ea"/>
              </a:rPr>
              <a:t>养成刷牙好习惯</a:t>
            </a:r>
          </a:p>
        </p:txBody>
      </p:sp>
    </p:spTree>
    <p:extLst>
      <p:ext uri="{BB962C8B-B14F-4D97-AF65-F5344CB8AC3E}">
        <p14:creationId xmlns:p14="http://schemas.microsoft.com/office/powerpoint/2010/main" val="2609958892"/>
      </p:ext>
    </p:extLst>
  </p:cSld>
  <p:clrMapOvr>
    <a:masterClrMapping/>
  </p:clrMapOvr>
  <mc:AlternateContent xmlns:mc="http://schemas.openxmlformats.org/markup-compatibility/2006" xmlns:p14="http://schemas.microsoft.com/office/powerpoint/2010/main">
    <mc:Choice Requires="p14">
      <p:transition spd="slow" p14:dur="1500" advTm="8000">
        <p:random/>
      </p:transition>
    </mc:Choice>
    <mc:Fallback xmlns="">
      <p:transition spd="slow"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par>
                                <p:cTn id="21" presetID="53" presetClass="entr" presetSubtype="16"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15">
                                            <p:txEl>
                                              <p:pRg st="0" end="0"/>
                                            </p:txEl>
                                          </p:spTgt>
                                        </p:tgtEl>
                                        <p:attrNameLst>
                                          <p:attrName>style.visibility</p:attrName>
                                        </p:attrNameLst>
                                      </p:cBhvr>
                                      <p:to>
                                        <p:strVal val="visible"/>
                                      </p:to>
                                    </p:set>
                                    <p:animEffect transition="in" filter="wipe(left)">
                                      <p:cBhvr>
                                        <p:cTn id="34" dur="500"/>
                                        <p:tgtEl>
                                          <p:spTgt spid="15">
                                            <p:txEl>
                                              <p:pRg st="0" end="0"/>
                                            </p:txEl>
                                          </p:spTgt>
                                        </p:tgtEl>
                                      </p:cBhvr>
                                    </p:animEffect>
                                  </p:childTnLst>
                                </p:cTn>
                              </p:par>
                            </p:childTnLst>
                          </p:cTn>
                        </p:par>
                        <p:par>
                          <p:cTn id="35" fill="hold">
                            <p:stCondLst>
                              <p:cond delay="2500"/>
                            </p:stCondLst>
                            <p:childTnLst>
                              <p:par>
                                <p:cTn id="36" presetID="22" presetClass="entr" presetSubtype="8"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wipe(left)">
                                      <p:cBhvr>
                                        <p:cTn id="42" dur="500"/>
                                        <p:tgtEl>
                                          <p:spTgt spid="9">
                                            <p:txEl>
                                              <p:pRg st="0" end="0"/>
                                            </p:txEl>
                                          </p:spTgt>
                                        </p:tgtEl>
                                      </p:cBhvr>
                                    </p:animEffect>
                                  </p:childTnLst>
                                </p:cTn>
                              </p:par>
                            </p:childTnLst>
                          </p:cTn>
                        </p:par>
                        <p:par>
                          <p:cTn id="43" fill="hold">
                            <p:stCondLst>
                              <p:cond delay="3500"/>
                            </p:stCondLst>
                            <p:childTnLst>
                              <p:par>
                                <p:cTn id="44" presetID="5" presetClass="entr" presetSubtype="10"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checkerboard(across)">
                                      <p:cBhvr>
                                        <p:cTn id="46" dur="500"/>
                                        <p:tgtEl>
                                          <p:spTgt spid="13"/>
                                        </p:tgtEl>
                                      </p:cBhvr>
                                    </p:animEffect>
                                  </p:childTnLst>
                                </p:cTn>
                              </p:par>
                            </p:childTnLst>
                          </p:cTn>
                        </p:par>
                        <p:par>
                          <p:cTn id="47" fill="hold">
                            <p:stCondLst>
                              <p:cond delay="4000"/>
                            </p:stCondLst>
                            <p:childTnLst>
                              <p:par>
                                <p:cTn id="48" presetID="5" presetClass="entr" presetSubtype="10"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checkerboard(across)">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P spid="14" grpId="0" autoUpdateAnimBg="0"/>
      <p:bldP spid="15"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11452"/>
            <a:ext cx="1016000" cy="1246548"/>
          </a:xfrm>
          <a:prstGeom prst="rect">
            <a:avLst/>
          </a:prstGeom>
        </p:spPr>
      </p:pic>
      <p:pic>
        <p:nvPicPr>
          <p:cNvPr id="3" name="图片 2"/>
          <p:cNvPicPr>
            <a:picLocks noChangeAspect="1"/>
          </p:cNvPicPr>
          <p:nvPr/>
        </p:nvPicPr>
        <p:blipFill>
          <a:blip r:embed="rId4" cstate="print">
            <a:extLst>
              <a:ext uri="{BEBA8EAE-BF5A-486C-A8C5-ECC9F3942E4B}">
                <a14:imgProps xmlns:a14="http://schemas.microsoft.com/office/drawing/2010/main">
                  <a14:imgLayer r:embed="rId5">
                    <a14:imgEffect>
                      <a14:backgroundRemoval t="3613" b="95313" l="0" r="96145">
                        <a14:foregroundMark x1="23481" y1="14063" x2="23481" y2="14063"/>
                        <a14:foregroundMark x1="25935" y1="26270" x2="25935" y2="26270"/>
                        <a14:foregroundMark x1="49766" y1="14551" x2="49766" y2="14551"/>
                        <a14:foregroundMark x1="50467" y1="12891" x2="50467" y2="12891"/>
                        <a14:foregroundMark x1="50467" y1="12500" x2="50467" y2="12500"/>
                        <a14:foregroundMark x1="50935" y1="12500" x2="50935" y2="12500"/>
                        <a14:foregroundMark x1="51519" y1="12891" x2="51519" y2="12891"/>
                        <a14:foregroundMark x1="48364" y1="12402" x2="48364" y2="12402"/>
                        <a14:foregroundMark x1="47547" y1="13574" x2="47547" y2="13574"/>
                        <a14:foregroundMark x1="47547" y1="14551" x2="47547" y2="14551"/>
                        <a14:foregroundMark x1="25000" y1="46094" x2="25000" y2="46094"/>
                        <a14:foregroundMark x1="56425" y1="39746" x2="56425" y2="39746"/>
                        <a14:foregroundMark x1="85047" y1="55371" x2="85047" y2="55371"/>
                        <a14:foregroundMark x1="72196" y1="58301" x2="72196" y2="58301"/>
                        <a14:foregroundMark x1="52453" y1="45117" x2="52453" y2="45117"/>
                        <a14:foregroundMark x1="59696" y1="44629" x2="59696" y2="44629"/>
                        <a14:foregroundMark x1="42056" y1="29395" x2="42056" y2="29395"/>
                        <a14:foregroundMark x1="53388" y1="19824" x2="53388" y2="19824"/>
                        <a14:foregroundMark x1="21028" y1="9375" x2="21028" y2="9375"/>
                        <a14:foregroundMark x1="21846" y1="31348" x2="21846" y2="31348"/>
                        <a14:foregroundMark x1="30374" y1="42383" x2="30374" y2="42383"/>
                        <a14:foregroundMark x1="88785" y1="21582" x2="88785" y2="21582"/>
                        <a14:foregroundMark x1="60981" y1="9082" x2="60981" y2="9082"/>
                        <a14:foregroundMark x1="73715" y1="18945" x2="73715" y2="18945"/>
                        <a14:foregroundMark x1="75000" y1="67383" x2="75000" y2="67383"/>
                        <a14:backgroundMark x1="33061" y1="16211" x2="33061" y2="16211"/>
                        <a14:backgroundMark x1="31542" y1="24219" x2="31542" y2="24219"/>
                        <a14:backgroundMark x1="36449" y1="22949" x2="36449" y2="22949"/>
                        <a14:backgroundMark x1="39136" y1="17188" x2="39136" y2="17188"/>
                        <a14:backgroundMark x1="34813" y1="15918" x2="34813" y2="15918"/>
                        <a14:backgroundMark x1="32360" y1="16797" x2="32360" y2="16797"/>
                        <a14:backgroundMark x1="32360" y1="20605" x2="32360" y2="20605"/>
                        <a14:backgroundMark x1="31776" y1="23828" x2="31776" y2="23828"/>
                        <a14:backgroundMark x1="31893" y1="22852" x2="31893" y2="22852"/>
                        <a14:backgroundMark x1="31893" y1="21973" x2="31893" y2="21973"/>
                        <a14:backgroundMark x1="32593" y1="20215" x2="32593" y2="20215"/>
                        <a14:backgroundMark x1="32243" y1="17578" x2="32243" y2="17578"/>
                        <a14:backgroundMark x1="32243" y1="17578" x2="32243" y2="17578"/>
                        <a14:backgroundMark x1="32243" y1="17480" x2="32243" y2="17480"/>
                        <a14:backgroundMark x1="32243" y1="18457" x2="32243" y2="18457"/>
                        <a14:backgroundMark x1="32243" y1="19629" x2="32243" y2="19629"/>
                        <a14:backgroundMark x1="32243" y1="20215" x2="32243" y2="20215"/>
                        <a14:backgroundMark x1="32243" y1="19336" x2="32243" y2="19336"/>
                        <a14:backgroundMark x1="32710" y1="18555" x2="32710" y2="18555"/>
                        <a14:backgroundMark x1="35631" y1="17188" x2="35631" y2="17188"/>
                        <a14:backgroundMark x1="37033" y1="16797" x2="37033" y2="16797"/>
                        <a14:backgroundMark x1="37033" y1="16602" x2="37033" y2="16602"/>
                        <a14:backgroundMark x1="36332" y1="16211" x2="36332" y2="16211"/>
                        <a14:backgroundMark x1="37500" y1="16602" x2="38201" y2="17090"/>
                        <a14:backgroundMark x1="39136" y1="17578" x2="39136" y2="17578"/>
                        <a14:backgroundMark x1="39603" y1="18848" x2="39603" y2="18848"/>
                        <a14:backgroundMark x1="39019" y1="20313" x2="38318" y2="21484"/>
                        <a14:backgroundMark x1="37850" y1="22852" x2="37500" y2="23633"/>
                        <a14:backgroundMark x1="39953" y1="18652" x2="39953" y2="18652"/>
                        <a14:backgroundMark x1="38201" y1="21191" x2="37850" y2="21875"/>
                        <a14:backgroundMark x1="36799" y1="23047" x2="36215" y2="24219"/>
                        <a14:backgroundMark x1="36215" y1="24512" x2="35981" y2="24902"/>
                        <a14:backgroundMark x1="22547" y1="9473" x2="22547" y2="9473"/>
                        <a14:backgroundMark x1="21495" y1="10547" x2="21495" y2="10547"/>
                        <a14:backgroundMark x1="20561" y1="11035" x2="20561" y2="11035"/>
                        <a14:backgroundMark x1="18925" y1="11035" x2="18925" y2="11035"/>
                        <a14:backgroundMark x1="17056" y1="11035" x2="17056" y2="11035"/>
                        <a14:backgroundMark x1="16472" y1="11035" x2="16472" y2="11035"/>
                        <a14:backgroundMark x1="17874" y1="11035" x2="17874" y2="11035"/>
                        <a14:backgroundMark x1="19393" y1="11719" x2="19393" y2="11719"/>
                        <a14:backgroundMark x1="20327" y1="12891" x2="20911" y2="14063"/>
                        <a14:backgroundMark x1="21262" y1="16211" x2="21379" y2="17285"/>
                        <a14:backgroundMark x1="21379" y1="19531" x2="21262" y2="21191"/>
                        <a14:backgroundMark x1="20911" y1="22266" x2="20911" y2="22266"/>
                        <a14:backgroundMark x1="20911" y1="22363" x2="20911" y2="22363"/>
                        <a14:backgroundMark x1="20561" y1="22363" x2="20093" y2="22949"/>
                        <a14:backgroundMark x1="19042" y1="24609" x2="19042" y2="25195"/>
                        <a14:backgroundMark x1="19042" y1="26367" x2="18925" y2="27246"/>
                        <a14:backgroundMark x1="18692" y1="28223" x2="18692" y2="29395"/>
                        <a14:backgroundMark x1="18458" y1="30762" x2="18458" y2="32129"/>
                        <a14:backgroundMark x1="18458" y1="33496" x2="18575" y2="34375"/>
                        <a14:backgroundMark x1="19276" y1="36133" x2="19509" y2="37402"/>
                        <a14:backgroundMark x1="19509" y1="37891" x2="19509" y2="38477"/>
                        <a14:backgroundMark x1="19509" y1="39160" x2="19276" y2="40430"/>
                        <a14:backgroundMark x1="19042" y1="41504" x2="19042" y2="42578"/>
                        <a14:backgroundMark x1="19042" y1="43848" x2="19042" y2="44629"/>
                        <a14:backgroundMark x1="19042" y1="44824" x2="19042" y2="45215"/>
                        <a14:backgroundMark x1="19042" y1="46289" x2="19042" y2="47461"/>
                        <a14:backgroundMark x1="19042" y1="48828" x2="19042" y2="48828"/>
                        <a14:backgroundMark x1="19042" y1="49512" x2="19042" y2="49512"/>
                        <a14:backgroundMark x1="19042" y1="51953" x2="19042" y2="51953"/>
                        <a14:backgroundMark x1="18575" y1="53711" x2="18575" y2="53711"/>
                        <a14:backgroundMark x1="18107" y1="55566" x2="18107" y2="55957"/>
                        <a14:backgroundMark x1="17874" y1="57227" x2="17757" y2="58301"/>
                        <a14:backgroundMark x1="17407" y1="59668" x2="17407" y2="59668"/>
                        <a14:backgroundMark x1="17407" y1="60449" x2="17407" y2="60449"/>
                        <a14:backgroundMark x1="17407" y1="61328" x2="17407" y2="61328"/>
                        <a14:backgroundMark x1="17290" y1="61719" x2="17290" y2="61719"/>
                        <a14:backgroundMark x1="17757" y1="62012" x2="17757" y2="62012"/>
                        <a14:backgroundMark x1="26636" y1="49609" x2="26636" y2="49609"/>
                        <a14:backgroundMark x1="31542" y1="47559" x2="31542" y2="47559"/>
                        <a14:backgroundMark x1="37500" y1="43750" x2="37500" y2="43750"/>
                        <a14:backgroundMark x1="33762" y1="47168" x2="34229" y2="47266"/>
                        <a14:backgroundMark x1="36332" y1="47852" x2="37033" y2="48145"/>
                        <a14:backgroundMark x1="38201" y1="48633" x2="38668" y2="48926"/>
                        <a14:backgroundMark x1="39953" y1="49219" x2="40421" y2="49512"/>
                        <a14:backgroundMark x1="41121" y1="49805" x2="41706" y2="50195"/>
                        <a14:backgroundMark x1="42056" y1="50195" x2="42056" y2="50195"/>
                        <a14:backgroundMark x1="40421" y1="49316" x2="40421" y2="49316"/>
                        <a14:backgroundMark x1="34579" y1="48535" x2="34579" y2="48535"/>
                        <a14:backgroundMark x1="29089" y1="47656" x2="29089" y2="47656"/>
                        <a14:backgroundMark x1="27103" y1="42383" x2="27103" y2="42383"/>
                        <a14:backgroundMark x1="24533" y1="39746" x2="24533" y2="39746"/>
                        <a14:backgroundMark x1="23131" y1="37500" x2="23131" y2="37500"/>
                        <a14:backgroundMark x1="23481" y1="35059" x2="23481" y2="35059"/>
                        <a14:backgroundMark x1="26986" y1="33301" x2="26986" y2="33301"/>
                        <a14:backgroundMark x1="30724" y1="31445" x2="30724" y2="31445"/>
                        <a14:backgroundMark x1="31425" y1="30957" x2="31425" y2="30957"/>
                        <a14:backgroundMark x1="33762" y1="28711" x2="33762" y2="28711"/>
                        <a14:backgroundMark x1="33411" y1="25586" x2="33178" y2="25195"/>
                        <a14:backgroundMark x1="29089" y1="19238" x2="29089" y2="19238"/>
                        <a14:backgroundMark x1="28621" y1="15430" x2="28621" y2="15430"/>
                        <a14:backgroundMark x1="30374" y1="11914" x2="30374" y2="11914"/>
                        <a14:backgroundMark x1="35514" y1="10352" x2="35514" y2="10352"/>
                        <a14:backgroundMark x1="39603" y1="9375" x2="39603" y2="9375"/>
                        <a14:backgroundMark x1="43692" y1="19336" x2="43692" y2="19336"/>
                        <a14:backgroundMark x1="48131" y1="23047" x2="48131" y2="23047"/>
                        <a14:backgroundMark x1="49299" y1="24902" x2="49650" y2="25391"/>
                        <a14:backgroundMark x1="49650" y1="26758" x2="49650" y2="26758"/>
                        <a14:backgroundMark x1="48832" y1="25684" x2="48014" y2="24707"/>
                        <a14:backgroundMark x1="45678" y1="22656" x2="44393" y2="21875"/>
                        <a14:backgroundMark x1="41238" y1="20313" x2="41238" y2="20313"/>
                        <a14:backgroundMark x1="41121" y1="20215" x2="41121" y2="20215"/>
                        <a14:backgroundMark x1="41706" y1="20215" x2="41706" y2="20215"/>
                        <a14:backgroundMark x1="42407" y1="20215" x2="41939" y2="19141"/>
                        <a14:backgroundMark x1="41939" y1="18848" x2="41939" y2="18848"/>
                        <a14:backgroundMark x1="42290" y1="19141" x2="45327" y2="21875"/>
                        <a14:backgroundMark x1="47897" y1="25000" x2="48131" y2="26758"/>
                        <a14:backgroundMark x1="48131" y1="28223" x2="48131" y2="29297"/>
                        <a14:backgroundMark x1="48131" y1="31250" x2="48131" y2="33008"/>
                        <a14:backgroundMark x1="48131" y1="33789" x2="48014" y2="35645"/>
                        <a14:backgroundMark x1="47897" y1="36133" x2="47897" y2="36133"/>
                        <a14:backgroundMark x1="47664" y1="36523" x2="47664" y2="36523"/>
                        <a14:backgroundMark x1="47664" y1="37207" x2="47664" y2="38477"/>
                        <a14:backgroundMark x1="48014" y1="40723" x2="48014" y2="41602"/>
                        <a14:backgroundMark x1="47664" y1="42480" x2="47079" y2="43457"/>
                        <a14:backgroundMark x1="46729" y1="44531" x2="46495" y2="46582"/>
                        <a14:backgroundMark x1="46729" y1="47266" x2="46729" y2="47266"/>
                        <a14:backgroundMark x1="50350" y1="47559" x2="51519" y2="47656"/>
                        <a14:backgroundMark x1="54439" y1="47559" x2="54439" y2="47559"/>
                        <a14:backgroundMark x1="57243" y1="47852" x2="57243" y2="47852"/>
                        <a14:backgroundMark x1="58411" y1="48145" x2="58879" y2="48340"/>
                        <a14:backgroundMark x1="60631" y1="48633" x2="61215" y2="48828"/>
                        <a14:backgroundMark x1="63785" y1="49512" x2="63785" y2="49512"/>
                        <a14:backgroundMark x1="63902" y1="49512" x2="63902" y2="49512"/>
                        <a14:backgroundMark x1="65771" y1="49512" x2="65771" y2="49512"/>
                        <a14:backgroundMark x1="66238" y1="49805" x2="66939" y2="50293"/>
                        <a14:backgroundMark x1="68107" y1="50977" x2="68107" y2="50977"/>
                        <a14:backgroundMark x1="68341" y1="51563" x2="68341" y2="51563"/>
                        <a14:backgroundMark x1="69276" y1="54297" x2="69509" y2="56348"/>
                        <a14:backgroundMark x1="70210" y1="59277" x2="70210" y2="59668"/>
                        <a14:backgroundMark x1="70561" y1="62305" x2="70561" y2="62305"/>
                        <a14:backgroundMark x1="70678" y1="62500" x2="70678" y2="62500"/>
                        <a14:backgroundMark x1="70327" y1="63672" x2="70327" y2="63672"/>
                        <a14:backgroundMark x1="70561" y1="64648" x2="70561" y2="64648"/>
                        <a14:backgroundMark x1="70678" y1="64844" x2="70678" y2="64844"/>
                        <a14:backgroundMark x1="70911" y1="65039" x2="70911" y2="65039"/>
                        <a14:backgroundMark x1="70911" y1="65039" x2="70911" y2="65039"/>
                        <a14:backgroundMark x1="70911" y1="65039" x2="70911" y2="65039"/>
                        <a14:backgroundMark x1="70911" y1="65137" x2="70911" y2="65137"/>
                        <a14:backgroundMark x1="70911" y1="65332" x2="70911" y2="65332"/>
                        <a14:backgroundMark x1="70911" y1="65332" x2="70911" y2="65332"/>
                        <a14:backgroundMark x1="70911" y1="65332" x2="70911"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0911" y1="66016" x2="70911" y2="66016"/>
                        <a14:backgroundMark x1="70678" y1="66113" x2="70678" y2="66113"/>
                        <a14:backgroundMark x1="70678" y1="66113" x2="70678" y2="66113"/>
                        <a14:backgroundMark x1="72313" y1="61426" x2="72313" y2="61426"/>
                        <a14:backgroundMark x1="73014" y1="60059" x2="73014" y2="59473"/>
                        <a14:backgroundMark x1="73949" y1="57031" x2="74182" y2="56250"/>
                        <a14:backgroundMark x1="74533" y1="54883" x2="74533" y2="54004"/>
                        <a14:backgroundMark x1="73832" y1="52344" x2="73832" y2="52344"/>
                        <a14:backgroundMark x1="73014" y1="50684" x2="72664" y2="50293"/>
                        <a14:backgroundMark x1="71495" y1="48535" x2="71028" y2="48242"/>
                        <a14:backgroundMark x1="69393" y1="46484" x2="69393" y2="46484"/>
                        <a14:backgroundMark x1="64252" y1="36426" x2="63668" y2="35449"/>
                        <a14:backgroundMark x1="60514" y1="29785" x2="60397" y2="29297"/>
                        <a14:backgroundMark x1="59229" y1="24609" x2="58995" y2="23926"/>
                        <a14:backgroundMark x1="58879" y1="18945" x2="58879" y2="18945"/>
                        <a14:backgroundMark x1="58645" y1="14160" x2="58645" y2="14160"/>
                        <a14:backgroundMark x1="62033" y1="11133" x2="62033" y2="11133"/>
                        <a14:backgroundMark x1="63668" y1="9375" x2="63668" y2="9375"/>
                        <a14:backgroundMark x1="65654" y1="8008" x2="65654" y2="8008"/>
                        <a14:backgroundMark x1="66589" y1="7715" x2="66589" y2="7715"/>
                        <a14:backgroundMark x1="87500" y1="18945" x2="87500" y2="18945"/>
                        <a14:backgroundMark x1="87266" y1="35352" x2="87266" y2="35352"/>
                        <a14:backgroundMark x1="89486" y1="40234" x2="89486" y2="40234"/>
                        <a14:backgroundMark x1="90654" y1="47656" x2="90771" y2="48145"/>
                        <a14:backgroundMark x1="90888" y1="58398" x2="90888" y2="58398"/>
                        <a14:backgroundMark x1="90070" y1="63086" x2="90070" y2="63086"/>
                        <a14:backgroundMark x1="89603" y1="67676" x2="89603" y2="67676"/>
                        <a14:backgroundMark x1="89252" y1="72070" x2="89252" y2="72070"/>
                        <a14:backgroundMark x1="89252" y1="74609" x2="89252" y2="74609"/>
                        <a14:backgroundMark x1="89136" y1="78320" x2="89252" y2="78809"/>
                        <a14:backgroundMark x1="89252" y1="79883" x2="89252" y2="79883"/>
                        <a14:backgroundMark x1="89136" y1="80176" x2="89136" y2="80176"/>
                        <a14:backgroundMark x1="89136" y1="81250" x2="89136" y2="81250"/>
                        <a14:backgroundMark x1="89136" y1="81250" x2="89136" y2="81250"/>
                        <a14:backgroundMark x1="86799" y1="28027" x2="86799" y2="28027"/>
                        <a14:backgroundMark x1="87617" y1="14453" x2="87617" y2="14453"/>
                        <a14:backgroundMark x1="87266" y1="11230" x2="87266" y2="11230"/>
                        <a14:backgroundMark x1="77103" y1="6836" x2="77103" y2="6836"/>
                        <a14:backgroundMark x1="74299" y1="7031" x2="74299" y2="7031"/>
                        <a14:backgroundMark x1="70327" y1="6348" x2="70327" y2="6348"/>
                        <a14:backgroundMark x1="71495" y1="6836" x2="71495" y2="6836"/>
                        <a14:backgroundMark x1="77336" y1="7324" x2="77336" y2="7324"/>
                        <a14:backgroundMark x1="82827" y1="6738" x2="82827" y2="6738"/>
                        <a14:backgroundMark x1="85514" y1="6738" x2="85514" y2="6738"/>
                        <a14:backgroundMark x1="80374" y1="6445" x2="80374" y2="6445"/>
                        <a14:backgroundMark x1="86449" y1="6738" x2="86449" y2="6738"/>
                        <a14:backgroundMark x1="90654" y1="7422" x2="90654" y2="7422"/>
                        <a14:backgroundMark x1="92290" y1="12402" x2="92290" y2="12402"/>
                        <a14:backgroundMark x1="91589" y1="16309" x2="91589" y2="16309"/>
                        <a14:backgroundMark x1="62150" y1="24316" x2="62150" y2="24316"/>
                        <a14:backgroundMark x1="55374" y1="20117" x2="55374" y2="20117"/>
                        <a14:backgroundMark x1="86332" y1="26758" x2="86332" y2="26758"/>
                        <a14:backgroundMark x1="87967" y1="34961" x2="87967" y2="34961"/>
                        <a14:backgroundMark x1="89603" y1="29785" x2="89603" y2="29785"/>
                        <a14:backgroundMark x1="88668" y1="25195" x2="88668" y2="25195"/>
                        <a14:backgroundMark x1="89136" y1="22559" x2="89136" y2="22559"/>
                        <a14:backgroundMark x1="89953" y1="20117" x2="89953" y2="20117"/>
                        <a14:backgroundMark x1="90070" y1="17090" x2="90070" y2="17090"/>
                        <a14:backgroundMark x1="89953" y1="14844" x2="89953" y2="14844"/>
                        <a14:backgroundMark x1="88668" y1="34180" x2="88435" y2="35449"/>
                        <a14:backgroundMark x1="87850" y1="44238" x2="87850" y2="50195"/>
                        <a14:backgroundMark x1="88902" y1="54199" x2="89252" y2="57031"/>
                        <a14:backgroundMark x1="90070" y1="60254" x2="90421" y2="63379"/>
                        <a14:backgroundMark x1="90421" y1="66504" x2="90654" y2="69922"/>
                        <a14:backgroundMark x1="90654" y1="72754" x2="90654" y2="75098"/>
                        <a14:backgroundMark x1="90654" y1="76660" x2="90421" y2="77832"/>
                        <a14:backgroundMark x1="90304" y1="78516" x2="90304" y2="78516"/>
                        <a14:backgroundMark x1="89720" y1="80371" x2="89720" y2="80371"/>
                        <a14:backgroundMark x1="89720" y1="80664" x2="89720" y2="80664"/>
                        <a14:backgroundMark x1="89720" y1="80664" x2="89720" y2="80664"/>
                        <a14:backgroundMark x1="89486" y1="81055" x2="89486" y2="81055"/>
                        <a14:backgroundMark x1="89486" y1="81055" x2="89486" y2="81055"/>
                        <a14:backgroundMark x1="89252" y1="82227" x2="89252" y2="82227"/>
                        <a14:backgroundMark x1="89252" y1="82617" x2="89252" y2="82617"/>
                        <a14:backgroundMark x1="70561" y1="80859" x2="70561" y2="80859"/>
                        <a14:backgroundMark x1="70561" y1="80859" x2="70561" y2="80859"/>
                        <a14:backgroundMark x1="70561" y1="80566" x2="70561" y2="80566"/>
                        <a14:backgroundMark x1="70911" y1="75293" x2="70911" y2="75293"/>
                        <a14:backgroundMark x1="71379" y1="74121" x2="71379" y2="74121"/>
                        <a14:backgroundMark x1="72196" y1="73145" x2="72196" y2="73145"/>
                        <a14:backgroundMark x1="72897" y1="71875" x2="72897" y2="71875"/>
                        <a14:backgroundMark x1="73364" y1="71777" x2="73364" y2="71777"/>
                        <a14:backgroundMark x1="73481" y1="74805" x2="73715" y2="75488"/>
                        <a14:backgroundMark x1="73715" y1="76660" x2="73715" y2="77637"/>
                        <a14:backgroundMark x1="73715" y1="78809" x2="73715" y2="79297"/>
                        <a14:backgroundMark x1="73715" y1="79688" x2="73715" y2="80176"/>
                        <a14:backgroundMark x1="73715" y1="81934" x2="73715" y2="81934"/>
                        <a14:backgroundMark x1="68692" y1="78516" x2="68692" y2="78516"/>
                        <a14:backgroundMark x1="68107" y1="75586" x2="68107" y2="75586"/>
                        <a14:backgroundMark x1="68575" y1="72461" x2="68575" y2="72461"/>
                        <a14:backgroundMark x1="15304" y1="15430" x2="15304" y2="15430"/>
                        <a14:backgroundMark x1="15304" y1="17773" x2="15304" y2="17773"/>
                        <a14:backgroundMark x1="15421" y1="61719" x2="15421" y2="61719"/>
                        <a14:backgroundMark x1="64603" y1="85547" x2="64603" y2="85547"/>
                        <a14:backgroundMark x1="64252" y1="85254" x2="64252" y2="85254"/>
                        <a14:backgroundMark x1="61682" y1="85742" x2="61682" y2="85742"/>
                        <a14:backgroundMark x1="61215" y1="85645" x2="61215" y2="85645"/>
                        <a14:backgroundMark x1="60631" y1="85352" x2="60631" y2="85352"/>
                        <a14:backgroundMark x1="59813" y1="84961" x2="59813" y2="84961"/>
                        <a14:backgroundMark x1="59346" y1="85254" x2="59346" y2="85254"/>
                        <a14:backgroundMark x1="58645" y1="85547" x2="58645" y2="85547"/>
                        <a14:backgroundMark x1="70911" y1="85352" x2="70911" y2="85352"/>
                        <a14:backgroundMark x1="73715" y1="85059" x2="73715" y2="85059"/>
                        <a14:backgroundMark x1="76168" y1="85254" x2="76168" y2="85254"/>
                        <a14:backgroundMark x1="77453" y1="85352" x2="77453" y2="85352"/>
                        <a14:backgroundMark x1="85514" y1="85645" x2="85514" y2="85645"/>
                        <a14:backgroundMark x1="87150" y1="85352" x2="87150" y2="85352"/>
                        <a14:backgroundMark x1="87967" y1="85059" x2="87967" y2="85059"/>
                        <a14:backgroundMark x1="83411" y1="85254" x2="83411" y2="85254"/>
                        <a14:backgroundMark x1="77804" y1="85059" x2="77804" y2="85059"/>
                        <a14:backgroundMark x1="58645" y1="85254" x2="58645" y2="85254"/>
                        <a14:backgroundMark x1="58294" y1="85059" x2="58294" y2="85059"/>
                      </a14:backgroundRemoval>
                    </a14:imgEffect>
                  </a14:imgLayer>
                </a14:imgProps>
              </a:ext>
              <a:ext uri="{28A0092B-C50C-407E-A947-70E740481C1C}">
                <a14:useLocalDpi xmlns:a14="http://schemas.microsoft.com/office/drawing/2010/main" val="0"/>
              </a:ext>
            </a:extLst>
          </a:blip>
          <a:stretch>
            <a:fillRect/>
          </a:stretch>
        </p:blipFill>
        <p:spPr>
          <a:xfrm>
            <a:off x="10815241" y="5256317"/>
            <a:ext cx="1427559" cy="1707734"/>
          </a:xfrm>
          <a:prstGeom prst="rect">
            <a:avLst/>
          </a:prstGeom>
        </p:spPr>
      </p:pic>
      <p:grpSp>
        <p:nvGrpSpPr>
          <p:cNvPr id="4" name="组合 3"/>
          <p:cNvGrpSpPr/>
          <p:nvPr/>
        </p:nvGrpSpPr>
        <p:grpSpPr>
          <a:xfrm>
            <a:off x="212800" y="261924"/>
            <a:ext cx="3979970" cy="461665"/>
            <a:chOff x="6575500" y="3106724"/>
            <a:chExt cx="3979970" cy="461665"/>
          </a:xfrm>
        </p:grpSpPr>
        <p:sp>
          <p:nvSpPr>
            <p:cNvPr id="5" name="文本框 4"/>
            <p:cNvSpPr txBox="1"/>
            <p:nvPr/>
          </p:nvSpPr>
          <p:spPr>
            <a:xfrm>
              <a:off x="6985262" y="3106724"/>
              <a:ext cx="3570208" cy="461665"/>
            </a:xfrm>
            <a:prstGeom prst="rect">
              <a:avLst/>
            </a:prstGeom>
            <a:noFill/>
          </p:spPr>
          <p:txBody>
            <a:bodyPr wrap="none" rtlCol="0">
              <a:spAutoFit/>
            </a:bodyPr>
            <a:lstStyle/>
            <a:p>
              <a:pPr>
                <a:defRPr/>
              </a:pPr>
              <a:r>
                <a:rPr lang="zh-CN" altLang="en-US" sz="2400" dirty="0">
                  <a:ln w="9525" cmpd="sng">
                    <a:noFill/>
                    <a:round/>
                    <a:headEnd/>
                    <a:tailEnd/>
                  </a:ln>
                  <a:solidFill>
                    <a:schemeClr val="bg1"/>
                  </a:solidFill>
                  <a:latin typeface="+mn-ea"/>
                </a:rPr>
                <a:t>必须掌握正确的刷牙办法</a:t>
              </a:r>
            </a:p>
          </p:txBody>
        </p:sp>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64326" t="58311" r="21928" b="18459"/>
            <a:stretch/>
          </p:blipFill>
          <p:spPr>
            <a:xfrm>
              <a:off x="6575500" y="3106724"/>
              <a:ext cx="409762" cy="461665"/>
            </a:xfrm>
            <a:prstGeom prst="rect">
              <a:avLst/>
            </a:prstGeom>
          </p:spPr>
        </p:pic>
      </p:grpSp>
      <p:sp>
        <p:nvSpPr>
          <p:cNvPr id="16" name="Rectangle 3"/>
          <p:cNvSpPr txBox="1">
            <a:spLocks noChangeArrowheads="1"/>
          </p:cNvSpPr>
          <p:nvPr/>
        </p:nvSpPr>
        <p:spPr>
          <a:xfrm>
            <a:off x="1495572" y="340528"/>
            <a:ext cx="3743325" cy="48418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endParaRPr lang="zh-CN" altLang="en-US" sz="2000" dirty="0">
              <a:solidFill>
                <a:schemeClr val="bg1"/>
              </a:solidFill>
              <a:latin typeface="+mn-ea"/>
            </a:endParaRPr>
          </a:p>
          <a:p>
            <a:pPr>
              <a:lnSpc>
                <a:spcPct val="150000"/>
              </a:lnSpc>
              <a:buFont typeface="Wingdings" panose="05000000000000000000" pitchFamily="2" charset="2"/>
              <a:buNone/>
            </a:pPr>
            <a:r>
              <a:rPr lang="en-US" altLang="zh-CN" sz="2000" dirty="0">
                <a:solidFill>
                  <a:schemeClr val="bg1"/>
                </a:solidFill>
                <a:latin typeface="+mn-ea"/>
              </a:rPr>
              <a:t>1</a:t>
            </a:r>
            <a:r>
              <a:rPr lang="zh-CN" altLang="en-US" sz="2000" dirty="0">
                <a:solidFill>
                  <a:schemeClr val="bg1"/>
                </a:solidFill>
                <a:latin typeface="+mn-ea"/>
              </a:rPr>
              <a:t>、我们不仅要养成良好的刷牙习惯，而且要讲究刷牙的方法。</a:t>
            </a:r>
          </a:p>
          <a:p>
            <a:pPr>
              <a:lnSpc>
                <a:spcPct val="150000"/>
              </a:lnSpc>
              <a:buFont typeface="Wingdings" panose="05000000000000000000" pitchFamily="2" charset="2"/>
              <a:buNone/>
            </a:pPr>
            <a:r>
              <a:rPr lang="zh-CN" altLang="en-US" sz="2000" dirty="0">
                <a:solidFill>
                  <a:schemeClr val="bg1"/>
                </a:solidFill>
                <a:latin typeface="+mn-ea"/>
              </a:rPr>
              <a:t> </a:t>
            </a:r>
            <a:r>
              <a:rPr lang="en-US" altLang="zh-CN" sz="2000" dirty="0">
                <a:solidFill>
                  <a:schemeClr val="bg1"/>
                </a:solidFill>
                <a:latin typeface="+mn-ea"/>
              </a:rPr>
              <a:t>2</a:t>
            </a:r>
            <a:r>
              <a:rPr lang="zh-CN" altLang="en-US" sz="2000" dirty="0">
                <a:solidFill>
                  <a:schemeClr val="bg1"/>
                </a:solidFill>
                <a:latin typeface="+mn-ea"/>
              </a:rPr>
              <a:t>、如果刷牙法不对头，也可造成流弊，最常见的损害是牙面耗损和牙龈萎缩。</a:t>
            </a:r>
          </a:p>
        </p:txBody>
      </p:sp>
      <p:pic>
        <p:nvPicPr>
          <p:cNvPr id="17" name="Picture 4" descr="刷牙图"/>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a:xfrm>
            <a:off x="5937085" y="1132380"/>
            <a:ext cx="3813175" cy="4841875"/>
          </a:xfrm>
          <a:prstGeom prst="rect">
            <a:avLst/>
          </a:prstGeom>
          <a:noFill/>
          <a:ln w="57150">
            <a:solidFill>
              <a:srgbClr val="FFDEBD"/>
            </a:solidFill>
            <a:miter lim="800000"/>
            <a:headEnd/>
            <a:tailEnd/>
          </a:ln>
        </p:spPr>
      </p:pic>
    </p:spTree>
    <p:extLst>
      <p:ext uri="{BB962C8B-B14F-4D97-AF65-F5344CB8AC3E}">
        <p14:creationId xmlns:p14="http://schemas.microsoft.com/office/powerpoint/2010/main" val="2998951194"/>
      </p:ext>
    </p:extLst>
  </p:cSld>
  <p:clrMapOvr>
    <a:masterClrMapping/>
  </p:clrMapOvr>
  <mc:AlternateContent xmlns:mc="http://schemas.openxmlformats.org/markup-compatibility/2006" xmlns:p14="http://schemas.microsoft.com/office/powerpoint/2010/main">
    <mc:Choice Requires="p14">
      <p:transition spd="slow" p14:dur="1500" advTm="8000">
        <p:random/>
      </p:transition>
    </mc:Choice>
    <mc:Fallback xmlns="">
      <p:transition spd="slow"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par>
                                <p:cTn id="21" presetID="53" presetClass="entr" presetSubtype="16"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childTnLst>
                          </p:cTn>
                        </p:par>
                        <p:par>
                          <p:cTn id="32" fill="hold">
                            <p:stCondLst>
                              <p:cond delay="2000"/>
                            </p:stCondLst>
                            <p:childTnLst>
                              <p:par>
                                <p:cTn id="33" presetID="22" presetClass="entr" presetSubtype="1"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up)">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11452"/>
            <a:ext cx="1016000" cy="1246548"/>
          </a:xfrm>
          <a:prstGeom prst="rect">
            <a:avLst/>
          </a:prstGeom>
        </p:spPr>
      </p:pic>
      <p:pic>
        <p:nvPicPr>
          <p:cNvPr id="3" name="图片 2"/>
          <p:cNvPicPr>
            <a:picLocks noChangeAspect="1"/>
          </p:cNvPicPr>
          <p:nvPr/>
        </p:nvPicPr>
        <p:blipFill>
          <a:blip r:embed="rId4" cstate="print">
            <a:extLst>
              <a:ext uri="{BEBA8EAE-BF5A-486C-A8C5-ECC9F3942E4B}">
                <a14:imgProps xmlns:a14="http://schemas.microsoft.com/office/drawing/2010/main">
                  <a14:imgLayer r:embed="rId5">
                    <a14:imgEffect>
                      <a14:backgroundRemoval t="3613" b="95313" l="0" r="96145">
                        <a14:foregroundMark x1="23481" y1="14063" x2="23481" y2="14063"/>
                        <a14:foregroundMark x1="25935" y1="26270" x2="25935" y2="26270"/>
                        <a14:foregroundMark x1="49766" y1="14551" x2="49766" y2="14551"/>
                        <a14:foregroundMark x1="50467" y1="12891" x2="50467" y2="12891"/>
                        <a14:foregroundMark x1="50467" y1="12500" x2="50467" y2="12500"/>
                        <a14:foregroundMark x1="50935" y1="12500" x2="50935" y2="12500"/>
                        <a14:foregroundMark x1="51519" y1="12891" x2="51519" y2="12891"/>
                        <a14:foregroundMark x1="48364" y1="12402" x2="48364" y2="12402"/>
                        <a14:foregroundMark x1="47547" y1="13574" x2="47547" y2="13574"/>
                        <a14:foregroundMark x1="47547" y1="14551" x2="47547" y2="14551"/>
                        <a14:foregroundMark x1="25000" y1="46094" x2="25000" y2="46094"/>
                        <a14:foregroundMark x1="56425" y1="39746" x2="56425" y2="39746"/>
                        <a14:foregroundMark x1="85047" y1="55371" x2="85047" y2="55371"/>
                        <a14:foregroundMark x1="72196" y1="58301" x2="72196" y2="58301"/>
                        <a14:foregroundMark x1="52453" y1="45117" x2="52453" y2="45117"/>
                        <a14:foregroundMark x1="59696" y1="44629" x2="59696" y2="44629"/>
                        <a14:foregroundMark x1="42056" y1="29395" x2="42056" y2="29395"/>
                        <a14:foregroundMark x1="53388" y1="19824" x2="53388" y2="19824"/>
                        <a14:foregroundMark x1="21028" y1="9375" x2="21028" y2="9375"/>
                        <a14:foregroundMark x1="21846" y1="31348" x2="21846" y2="31348"/>
                        <a14:foregroundMark x1="30374" y1="42383" x2="30374" y2="42383"/>
                        <a14:foregroundMark x1="88785" y1="21582" x2="88785" y2="21582"/>
                        <a14:foregroundMark x1="60981" y1="9082" x2="60981" y2="9082"/>
                        <a14:foregroundMark x1="73715" y1="18945" x2="73715" y2="18945"/>
                        <a14:foregroundMark x1="75000" y1="67383" x2="75000" y2="67383"/>
                        <a14:backgroundMark x1="33061" y1="16211" x2="33061" y2="16211"/>
                        <a14:backgroundMark x1="31542" y1="24219" x2="31542" y2="24219"/>
                        <a14:backgroundMark x1="36449" y1="22949" x2="36449" y2="22949"/>
                        <a14:backgroundMark x1="39136" y1="17188" x2="39136" y2="17188"/>
                        <a14:backgroundMark x1="34813" y1="15918" x2="34813" y2="15918"/>
                        <a14:backgroundMark x1="32360" y1="16797" x2="32360" y2="16797"/>
                        <a14:backgroundMark x1="32360" y1="20605" x2="32360" y2="20605"/>
                        <a14:backgroundMark x1="31776" y1="23828" x2="31776" y2="23828"/>
                        <a14:backgroundMark x1="31893" y1="22852" x2="31893" y2="22852"/>
                        <a14:backgroundMark x1="31893" y1="21973" x2="31893" y2="21973"/>
                        <a14:backgroundMark x1="32593" y1="20215" x2="32593" y2="20215"/>
                        <a14:backgroundMark x1="32243" y1="17578" x2="32243" y2="17578"/>
                        <a14:backgroundMark x1="32243" y1="17578" x2="32243" y2="17578"/>
                        <a14:backgroundMark x1="32243" y1="17480" x2="32243" y2="17480"/>
                        <a14:backgroundMark x1="32243" y1="18457" x2="32243" y2="18457"/>
                        <a14:backgroundMark x1="32243" y1="19629" x2="32243" y2="19629"/>
                        <a14:backgroundMark x1="32243" y1="20215" x2="32243" y2="20215"/>
                        <a14:backgroundMark x1="32243" y1="19336" x2="32243" y2="19336"/>
                        <a14:backgroundMark x1="32710" y1="18555" x2="32710" y2="18555"/>
                        <a14:backgroundMark x1="35631" y1="17188" x2="35631" y2="17188"/>
                        <a14:backgroundMark x1="37033" y1="16797" x2="37033" y2="16797"/>
                        <a14:backgroundMark x1="37033" y1="16602" x2="37033" y2="16602"/>
                        <a14:backgroundMark x1="36332" y1="16211" x2="36332" y2="16211"/>
                        <a14:backgroundMark x1="37500" y1="16602" x2="38201" y2="17090"/>
                        <a14:backgroundMark x1="39136" y1="17578" x2="39136" y2="17578"/>
                        <a14:backgroundMark x1="39603" y1="18848" x2="39603" y2="18848"/>
                        <a14:backgroundMark x1="39019" y1="20313" x2="38318" y2="21484"/>
                        <a14:backgroundMark x1="37850" y1="22852" x2="37500" y2="23633"/>
                        <a14:backgroundMark x1="39953" y1="18652" x2="39953" y2="18652"/>
                        <a14:backgroundMark x1="38201" y1="21191" x2="37850" y2="21875"/>
                        <a14:backgroundMark x1="36799" y1="23047" x2="36215" y2="24219"/>
                        <a14:backgroundMark x1="36215" y1="24512" x2="35981" y2="24902"/>
                        <a14:backgroundMark x1="22547" y1="9473" x2="22547" y2="9473"/>
                        <a14:backgroundMark x1="21495" y1="10547" x2="21495" y2="10547"/>
                        <a14:backgroundMark x1="20561" y1="11035" x2="20561" y2="11035"/>
                        <a14:backgroundMark x1="18925" y1="11035" x2="18925" y2="11035"/>
                        <a14:backgroundMark x1="17056" y1="11035" x2="17056" y2="11035"/>
                        <a14:backgroundMark x1="16472" y1="11035" x2="16472" y2="11035"/>
                        <a14:backgroundMark x1="17874" y1="11035" x2="17874" y2="11035"/>
                        <a14:backgroundMark x1="19393" y1="11719" x2="19393" y2="11719"/>
                        <a14:backgroundMark x1="20327" y1="12891" x2="20911" y2="14063"/>
                        <a14:backgroundMark x1="21262" y1="16211" x2="21379" y2="17285"/>
                        <a14:backgroundMark x1="21379" y1="19531" x2="21262" y2="21191"/>
                        <a14:backgroundMark x1="20911" y1="22266" x2="20911" y2="22266"/>
                        <a14:backgroundMark x1="20911" y1="22363" x2="20911" y2="22363"/>
                        <a14:backgroundMark x1="20561" y1="22363" x2="20093" y2="22949"/>
                        <a14:backgroundMark x1="19042" y1="24609" x2="19042" y2="25195"/>
                        <a14:backgroundMark x1="19042" y1="26367" x2="18925" y2="27246"/>
                        <a14:backgroundMark x1="18692" y1="28223" x2="18692" y2="29395"/>
                        <a14:backgroundMark x1="18458" y1="30762" x2="18458" y2="32129"/>
                        <a14:backgroundMark x1="18458" y1="33496" x2="18575" y2="34375"/>
                        <a14:backgroundMark x1="19276" y1="36133" x2="19509" y2="37402"/>
                        <a14:backgroundMark x1="19509" y1="37891" x2="19509" y2="38477"/>
                        <a14:backgroundMark x1="19509" y1="39160" x2="19276" y2="40430"/>
                        <a14:backgroundMark x1="19042" y1="41504" x2="19042" y2="42578"/>
                        <a14:backgroundMark x1="19042" y1="43848" x2="19042" y2="44629"/>
                        <a14:backgroundMark x1="19042" y1="44824" x2="19042" y2="45215"/>
                        <a14:backgroundMark x1="19042" y1="46289" x2="19042" y2="47461"/>
                        <a14:backgroundMark x1="19042" y1="48828" x2="19042" y2="48828"/>
                        <a14:backgroundMark x1="19042" y1="49512" x2="19042" y2="49512"/>
                        <a14:backgroundMark x1="19042" y1="51953" x2="19042" y2="51953"/>
                        <a14:backgroundMark x1="18575" y1="53711" x2="18575" y2="53711"/>
                        <a14:backgroundMark x1="18107" y1="55566" x2="18107" y2="55957"/>
                        <a14:backgroundMark x1="17874" y1="57227" x2="17757" y2="58301"/>
                        <a14:backgroundMark x1="17407" y1="59668" x2="17407" y2="59668"/>
                        <a14:backgroundMark x1="17407" y1="60449" x2="17407" y2="60449"/>
                        <a14:backgroundMark x1="17407" y1="61328" x2="17407" y2="61328"/>
                        <a14:backgroundMark x1="17290" y1="61719" x2="17290" y2="61719"/>
                        <a14:backgroundMark x1="17757" y1="62012" x2="17757" y2="62012"/>
                        <a14:backgroundMark x1="26636" y1="49609" x2="26636" y2="49609"/>
                        <a14:backgroundMark x1="31542" y1="47559" x2="31542" y2="47559"/>
                        <a14:backgroundMark x1="37500" y1="43750" x2="37500" y2="43750"/>
                        <a14:backgroundMark x1="33762" y1="47168" x2="34229" y2="47266"/>
                        <a14:backgroundMark x1="36332" y1="47852" x2="37033" y2="48145"/>
                        <a14:backgroundMark x1="38201" y1="48633" x2="38668" y2="48926"/>
                        <a14:backgroundMark x1="39953" y1="49219" x2="40421" y2="49512"/>
                        <a14:backgroundMark x1="41121" y1="49805" x2="41706" y2="50195"/>
                        <a14:backgroundMark x1="42056" y1="50195" x2="42056" y2="50195"/>
                        <a14:backgroundMark x1="40421" y1="49316" x2="40421" y2="49316"/>
                        <a14:backgroundMark x1="34579" y1="48535" x2="34579" y2="48535"/>
                        <a14:backgroundMark x1="29089" y1="47656" x2="29089" y2="47656"/>
                        <a14:backgroundMark x1="27103" y1="42383" x2="27103" y2="42383"/>
                        <a14:backgroundMark x1="24533" y1="39746" x2="24533" y2="39746"/>
                        <a14:backgroundMark x1="23131" y1="37500" x2="23131" y2="37500"/>
                        <a14:backgroundMark x1="23481" y1="35059" x2="23481" y2="35059"/>
                        <a14:backgroundMark x1="26986" y1="33301" x2="26986" y2="33301"/>
                        <a14:backgroundMark x1="30724" y1="31445" x2="30724" y2="31445"/>
                        <a14:backgroundMark x1="31425" y1="30957" x2="31425" y2="30957"/>
                        <a14:backgroundMark x1="33762" y1="28711" x2="33762" y2="28711"/>
                        <a14:backgroundMark x1="33411" y1="25586" x2="33178" y2="25195"/>
                        <a14:backgroundMark x1="29089" y1="19238" x2="29089" y2="19238"/>
                        <a14:backgroundMark x1="28621" y1="15430" x2="28621" y2="15430"/>
                        <a14:backgroundMark x1="30374" y1="11914" x2="30374" y2="11914"/>
                        <a14:backgroundMark x1="35514" y1="10352" x2="35514" y2="10352"/>
                        <a14:backgroundMark x1="39603" y1="9375" x2="39603" y2="9375"/>
                        <a14:backgroundMark x1="43692" y1="19336" x2="43692" y2="19336"/>
                        <a14:backgroundMark x1="48131" y1="23047" x2="48131" y2="23047"/>
                        <a14:backgroundMark x1="49299" y1="24902" x2="49650" y2="25391"/>
                        <a14:backgroundMark x1="49650" y1="26758" x2="49650" y2="26758"/>
                        <a14:backgroundMark x1="48832" y1="25684" x2="48014" y2="24707"/>
                        <a14:backgroundMark x1="45678" y1="22656" x2="44393" y2="21875"/>
                        <a14:backgroundMark x1="41238" y1="20313" x2="41238" y2="20313"/>
                        <a14:backgroundMark x1="41121" y1="20215" x2="41121" y2="20215"/>
                        <a14:backgroundMark x1="41706" y1="20215" x2="41706" y2="20215"/>
                        <a14:backgroundMark x1="42407" y1="20215" x2="41939" y2="19141"/>
                        <a14:backgroundMark x1="41939" y1="18848" x2="41939" y2="18848"/>
                        <a14:backgroundMark x1="42290" y1="19141" x2="45327" y2="21875"/>
                        <a14:backgroundMark x1="47897" y1="25000" x2="48131" y2="26758"/>
                        <a14:backgroundMark x1="48131" y1="28223" x2="48131" y2="29297"/>
                        <a14:backgroundMark x1="48131" y1="31250" x2="48131" y2="33008"/>
                        <a14:backgroundMark x1="48131" y1="33789" x2="48014" y2="35645"/>
                        <a14:backgroundMark x1="47897" y1="36133" x2="47897" y2="36133"/>
                        <a14:backgroundMark x1="47664" y1="36523" x2="47664" y2="36523"/>
                        <a14:backgroundMark x1="47664" y1="37207" x2="47664" y2="38477"/>
                        <a14:backgroundMark x1="48014" y1="40723" x2="48014" y2="41602"/>
                        <a14:backgroundMark x1="47664" y1="42480" x2="47079" y2="43457"/>
                        <a14:backgroundMark x1="46729" y1="44531" x2="46495" y2="46582"/>
                        <a14:backgroundMark x1="46729" y1="47266" x2="46729" y2="47266"/>
                        <a14:backgroundMark x1="50350" y1="47559" x2="51519" y2="47656"/>
                        <a14:backgroundMark x1="54439" y1="47559" x2="54439" y2="47559"/>
                        <a14:backgroundMark x1="57243" y1="47852" x2="57243" y2="47852"/>
                        <a14:backgroundMark x1="58411" y1="48145" x2="58879" y2="48340"/>
                        <a14:backgroundMark x1="60631" y1="48633" x2="61215" y2="48828"/>
                        <a14:backgroundMark x1="63785" y1="49512" x2="63785" y2="49512"/>
                        <a14:backgroundMark x1="63902" y1="49512" x2="63902" y2="49512"/>
                        <a14:backgroundMark x1="65771" y1="49512" x2="65771" y2="49512"/>
                        <a14:backgroundMark x1="66238" y1="49805" x2="66939" y2="50293"/>
                        <a14:backgroundMark x1="68107" y1="50977" x2="68107" y2="50977"/>
                        <a14:backgroundMark x1="68341" y1="51563" x2="68341" y2="51563"/>
                        <a14:backgroundMark x1="69276" y1="54297" x2="69509" y2="56348"/>
                        <a14:backgroundMark x1="70210" y1="59277" x2="70210" y2="59668"/>
                        <a14:backgroundMark x1="70561" y1="62305" x2="70561" y2="62305"/>
                        <a14:backgroundMark x1="70678" y1="62500" x2="70678" y2="62500"/>
                        <a14:backgroundMark x1="70327" y1="63672" x2="70327" y2="63672"/>
                        <a14:backgroundMark x1="70561" y1="64648" x2="70561" y2="64648"/>
                        <a14:backgroundMark x1="70678" y1="64844" x2="70678" y2="64844"/>
                        <a14:backgroundMark x1="70911" y1="65039" x2="70911" y2="65039"/>
                        <a14:backgroundMark x1="70911" y1="65039" x2="70911" y2="65039"/>
                        <a14:backgroundMark x1="70911" y1="65039" x2="70911" y2="65039"/>
                        <a14:backgroundMark x1="70911" y1="65137" x2="70911" y2="65137"/>
                        <a14:backgroundMark x1="70911" y1="65332" x2="70911" y2="65332"/>
                        <a14:backgroundMark x1="70911" y1="65332" x2="70911" y2="65332"/>
                        <a14:backgroundMark x1="70911" y1="65332" x2="70911"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0911" y1="66016" x2="70911" y2="66016"/>
                        <a14:backgroundMark x1="70678" y1="66113" x2="70678" y2="66113"/>
                        <a14:backgroundMark x1="70678" y1="66113" x2="70678" y2="66113"/>
                        <a14:backgroundMark x1="72313" y1="61426" x2="72313" y2="61426"/>
                        <a14:backgroundMark x1="73014" y1="60059" x2="73014" y2="59473"/>
                        <a14:backgroundMark x1="73949" y1="57031" x2="74182" y2="56250"/>
                        <a14:backgroundMark x1="74533" y1="54883" x2="74533" y2="54004"/>
                        <a14:backgroundMark x1="73832" y1="52344" x2="73832" y2="52344"/>
                        <a14:backgroundMark x1="73014" y1="50684" x2="72664" y2="50293"/>
                        <a14:backgroundMark x1="71495" y1="48535" x2="71028" y2="48242"/>
                        <a14:backgroundMark x1="69393" y1="46484" x2="69393" y2="46484"/>
                        <a14:backgroundMark x1="64252" y1="36426" x2="63668" y2="35449"/>
                        <a14:backgroundMark x1="60514" y1="29785" x2="60397" y2="29297"/>
                        <a14:backgroundMark x1="59229" y1="24609" x2="58995" y2="23926"/>
                        <a14:backgroundMark x1="58879" y1="18945" x2="58879" y2="18945"/>
                        <a14:backgroundMark x1="58645" y1="14160" x2="58645" y2="14160"/>
                        <a14:backgroundMark x1="62033" y1="11133" x2="62033" y2="11133"/>
                        <a14:backgroundMark x1="63668" y1="9375" x2="63668" y2="9375"/>
                        <a14:backgroundMark x1="65654" y1="8008" x2="65654" y2="8008"/>
                        <a14:backgroundMark x1="66589" y1="7715" x2="66589" y2="7715"/>
                        <a14:backgroundMark x1="87500" y1="18945" x2="87500" y2="18945"/>
                        <a14:backgroundMark x1="87266" y1="35352" x2="87266" y2="35352"/>
                        <a14:backgroundMark x1="89486" y1="40234" x2="89486" y2="40234"/>
                        <a14:backgroundMark x1="90654" y1="47656" x2="90771" y2="48145"/>
                        <a14:backgroundMark x1="90888" y1="58398" x2="90888" y2="58398"/>
                        <a14:backgroundMark x1="90070" y1="63086" x2="90070" y2="63086"/>
                        <a14:backgroundMark x1="89603" y1="67676" x2="89603" y2="67676"/>
                        <a14:backgroundMark x1="89252" y1="72070" x2="89252" y2="72070"/>
                        <a14:backgroundMark x1="89252" y1="74609" x2="89252" y2="74609"/>
                        <a14:backgroundMark x1="89136" y1="78320" x2="89252" y2="78809"/>
                        <a14:backgroundMark x1="89252" y1="79883" x2="89252" y2="79883"/>
                        <a14:backgroundMark x1="89136" y1="80176" x2="89136" y2="80176"/>
                        <a14:backgroundMark x1="89136" y1="81250" x2="89136" y2="81250"/>
                        <a14:backgroundMark x1="89136" y1="81250" x2="89136" y2="81250"/>
                        <a14:backgroundMark x1="86799" y1="28027" x2="86799" y2="28027"/>
                        <a14:backgroundMark x1="87617" y1="14453" x2="87617" y2="14453"/>
                        <a14:backgroundMark x1="87266" y1="11230" x2="87266" y2="11230"/>
                        <a14:backgroundMark x1="77103" y1="6836" x2="77103" y2="6836"/>
                        <a14:backgroundMark x1="74299" y1="7031" x2="74299" y2="7031"/>
                        <a14:backgroundMark x1="70327" y1="6348" x2="70327" y2="6348"/>
                        <a14:backgroundMark x1="71495" y1="6836" x2="71495" y2="6836"/>
                        <a14:backgroundMark x1="77336" y1="7324" x2="77336" y2="7324"/>
                        <a14:backgroundMark x1="82827" y1="6738" x2="82827" y2="6738"/>
                        <a14:backgroundMark x1="85514" y1="6738" x2="85514" y2="6738"/>
                        <a14:backgroundMark x1="80374" y1="6445" x2="80374" y2="6445"/>
                        <a14:backgroundMark x1="86449" y1="6738" x2="86449" y2="6738"/>
                        <a14:backgroundMark x1="90654" y1="7422" x2="90654" y2="7422"/>
                        <a14:backgroundMark x1="92290" y1="12402" x2="92290" y2="12402"/>
                        <a14:backgroundMark x1="91589" y1="16309" x2="91589" y2="16309"/>
                        <a14:backgroundMark x1="62150" y1="24316" x2="62150" y2="24316"/>
                        <a14:backgroundMark x1="55374" y1="20117" x2="55374" y2="20117"/>
                        <a14:backgroundMark x1="86332" y1="26758" x2="86332" y2="26758"/>
                        <a14:backgroundMark x1="87967" y1="34961" x2="87967" y2="34961"/>
                        <a14:backgroundMark x1="89603" y1="29785" x2="89603" y2="29785"/>
                        <a14:backgroundMark x1="88668" y1="25195" x2="88668" y2="25195"/>
                        <a14:backgroundMark x1="89136" y1="22559" x2="89136" y2="22559"/>
                        <a14:backgroundMark x1="89953" y1="20117" x2="89953" y2="20117"/>
                        <a14:backgroundMark x1="90070" y1="17090" x2="90070" y2="17090"/>
                        <a14:backgroundMark x1="89953" y1="14844" x2="89953" y2="14844"/>
                        <a14:backgroundMark x1="88668" y1="34180" x2="88435" y2="35449"/>
                        <a14:backgroundMark x1="87850" y1="44238" x2="87850" y2="50195"/>
                        <a14:backgroundMark x1="88902" y1="54199" x2="89252" y2="57031"/>
                        <a14:backgroundMark x1="90070" y1="60254" x2="90421" y2="63379"/>
                        <a14:backgroundMark x1="90421" y1="66504" x2="90654" y2="69922"/>
                        <a14:backgroundMark x1="90654" y1="72754" x2="90654" y2="75098"/>
                        <a14:backgroundMark x1="90654" y1="76660" x2="90421" y2="77832"/>
                        <a14:backgroundMark x1="90304" y1="78516" x2="90304" y2="78516"/>
                        <a14:backgroundMark x1="89720" y1="80371" x2="89720" y2="80371"/>
                        <a14:backgroundMark x1="89720" y1="80664" x2="89720" y2="80664"/>
                        <a14:backgroundMark x1="89720" y1="80664" x2="89720" y2="80664"/>
                        <a14:backgroundMark x1="89486" y1="81055" x2="89486" y2="81055"/>
                        <a14:backgroundMark x1="89486" y1="81055" x2="89486" y2="81055"/>
                        <a14:backgroundMark x1="89252" y1="82227" x2="89252" y2="82227"/>
                        <a14:backgroundMark x1="89252" y1="82617" x2="89252" y2="82617"/>
                        <a14:backgroundMark x1="70561" y1="80859" x2="70561" y2="80859"/>
                        <a14:backgroundMark x1="70561" y1="80859" x2="70561" y2="80859"/>
                        <a14:backgroundMark x1="70561" y1="80566" x2="70561" y2="80566"/>
                        <a14:backgroundMark x1="70911" y1="75293" x2="70911" y2="75293"/>
                        <a14:backgroundMark x1="71379" y1="74121" x2="71379" y2="74121"/>
                        <a14:backgroundMark x1="72196" y1="73145" x2="72196" y2="73145"/>
                        <a14:backgroundMark x1="72897" y1="71875" x2="72897" y2="71875"/>
                        <a14:backgroundMark x1="73364" y1="71777" x2="73364" y2="71777"/>
                        <a14:backgroundMark x1="73481" y1="74805" x2="73715" y2="75488"/>
                        <a14:backgroundMark x1="73715" y1="76660" x2="73715" y2="77637"/>
                        <a14:backgroundMark x1="73715" y1="78809" x2="73715" y2="79297"/>
                        <a14:backgroundMark x1="73715" y1="79688" x2="73715" y2="80176"/>
                        <a14:backgroundMark x1="73715" y1="81934" x2="73715" y2="81934"/>
                        <a14:backgroundMark x1="68692" y1="78516" x2="68692" y2="78516"/>
                        <a14:backgroundMark x1="68107" y1="75586" x2="68107" y2="75586"/>
                        <a14:backgroundMark x1="68575" y1="72461" x2="68575" y2="72461"/>
                        <a14:backgroundMark x1="15304" y1="15430" x2="15304" y2="15430"/>
                        <a14:backgroundMark x1="15304" y1="17773" x2="15304" y2="17773"/>
                        <a14:backgroundMark x1="15421" y1="61719" x2="15421" y2="61719"/>
                        <a14:backgroundMark x1="64603" y1="85547" x2="64603" y2="85547"/>
                        <a14:backgroundMark x1="64252" y1="85254" x2="64252" y2="85254"/>
                        <a14:backgroundMark x1="61682" y1="85742" x2="61682" y2="85742"/>
                        <a14:backgroundMark x1="61215" y1="85645" x2="61215" y2="85645"/>
                        <a14:backgroundMark x1="60631" y1="85352" x2="60631" y2="85352"/>
                        <a14:backgroundMark x1="59813" y1="84961" x2="59813" y2="84961"/>
                        <a14:backgroundMark x1="59346" y1="85254" x2="59346" y2="85254"/>
                        <a14:backgroundMark x1="58645" y1="85547" x2="58645" y2="85547"/>
                        <a14:backgroundMark x1="70911" y1="85352" x2="70911" y2="85352"/>
                        <a14:backgroundMark x1="73715" y1="85059" x2="73715" y2="85059"/>
                        <a14:backgroundMark x1="76168" y1="85254" x2="76168" y2="85254"/>
                        <a14:backgroundMark x1="77453" y1="85352" x2="77453" y2="85352"/>
                        <a14:backgroundMark x1="85514" y1="85645" x2="85514" y2="85645"/>
                        <a14:backgroundMark x1="87150" y1="85352" x2="87150" y2="85352"/>
                        <a14:backgroundMark x1="87967" y1="85059" x2="87967" y2="85059"/>
                        <a14:backgroundMark x1="83411" y1="85254" x2="83411" y2="85254"/>
                        <a14:backgroundMark x1="77804" y1="85059" x2="77804" y2="85059"/>
                        <a14:backgroundMark x1="58645" y1="85254" x2="58645" y2="85254"/>
                        <a14:backgroundMark x1="58294" y1="85059" x2="58294" y2="85059"/>
                      </a14:backgroundRemoval>
                    </a14:imgEffect>
                  </a14:imgLayer>
                </a14:imgProps>
              </a:ext>
              <a:ext uri="{28A0092B-C50C-407E-A947-70E740481C1C}">
                <a14:useLocalDpi xmlns:a14="http://schemas.microsoft.com/office/drawing/2010/main" val="0"/>
              </a:ext>
            </a:extLst>
          </a:blip>
          <a:stretch>
            <a:fillRect/>
          </a:stretch>
        </p:blipFill>
        <p:spPr>
          <a:xfrm>
            <a:off x="10815241" y="5256317"/>
            <a:ext cx="1427559" cy="1707734"/>
          </a:xfrm>
          <a:prstGeom prst="rect">
            <a:avLst/>
          </a:prstGeom>
        </p:spPr>
      </p:pic>
      <p:grpSp>
        <p:nvGrpSpPr>
          <p:cNvPr id="4" name="组合 3"/>
          <p:cNvGrpSpPr/>
          <p:nvPr/>
        </p:nvGrpSpPr>
        <p:grpSpPr>
          <a:xfrm>
            <a:off x="212800" y="261924"/>
            <a:ext cx="2748864" cy="461665"/>
            <a:chOff x="6575500" y="3106724"/>
            <a:chExt cx="2748864" cy="461665"/>
          </a:xfrm>
        </p:grpSpPr>
        <p:sp>
          <p:nvSpPr>
            <p:cNvPr id="5" name="文本框 4"/>
            <p:cNvSpPr txBox="1"/>
            <p:nvPr/>
          </p:nvSpPr>
          <p:spPr>
            <a:xfrm>
              <a:off x="6985262" y="3106724"/>
              <a:ext cx="2339102" cy="461665"/>
            </a:xfrm>
            <a:prstGeom prst="rect">
              <a:avLst/>
            </a:prstGeom>
            <a:noFill/>
          </p:spPr>
          <p:txBody>
            <a:bodyPr wrap="none" rtlCol="0">
              <a:spAutoFit/>
            </a:bodyPr>
            <a:lstStyle/>
            <a:p>
              <a:pPr>
                <a:defRPr/>
              </a:pPr>
              <a:r>
                <a:rPr lang="zh-CN" altLang="en-US" sz="2400" dirty="0">
                  <a:ln w="9525" cmpd="sng">
                    <a:noFill/>
                    <a:round/>
                    <a:headEnd/>
                    <a:tailEnd/>
                  </a:ln>
                  <a:solidFill>
                    <a:schemeClr val="bg1"/>
                  </a:solidFill>
                  <a:latin typeface="+mn-ea"/>
                </a:rPr>
                <a:t>良好的刷牙习惯</a:t>
              </a:r>
            </a:p>
          </p:txBody>
        </p:sp>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64326" t="58311" r="21928" b="18459"/>
            <a:stretch/>
          </p:blipFill>
          <p:spPr>
            <a:xfrm>
              <a:off x="6575500" y="3106724"/>
              <a:ext cx="409762" cy="461665"/>
            </a:xfrm>
            <a:prstGeom prst="rect">
              <a:avLst/>
            </a:prstGeom>
          </p:spPr>
        </p:pic>
      </p:grpSp>
      <p:sp>
        <p:nvSpPr>
          <p:cNvPr id="9" name="Rectangle 3"/>
          <p:cNvSpPr txBox="1">
            <a:spLocks noChangeArrowheads="1"/>
          </p:cNvSpPr>
          <p:nvPr/>
        </p:nvSpPr>
        <p:spPr>
          <a:xfrm>
            <a:off x="2197894" y="1155365"/>
            <a:ext cx="7796212" cy="13414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50000"/>
              </a:spcBef>
              <a:buFontTx/>
              <a:buNone/>
            </a:pPr>
            <a:r>
              <a:rPr lang="zh-CN" altLang="en-US" sz="2400" dirty="0">
                <a:solidFill>
                  <a:schemeClr val="bg1"/>
                </a:solidFill>
                <a:latin typeface="+mn-ea"/>
              </a:rPr>
              <a:t>口腔卫生“三二三制” </a:t>
            </a:r>
          </a:p>
          <a:p>
            <a:endParaRPr lang="en-US" altLang="zh-CN" sz="2400" dirty="0">
              <a:solidFill>
                <a:schemeClr val="bg1"/>
              </a:solidFill>
              <a:latin typeface="+mn-ea"/>
            </a:endParaRPr>
          </a:p>
        </p:txBody>
      </p:sp>
      <p:sp>
        <p:nvSpPr>
          <p:cNvPr id="10" name="Rectangle 32"/>
          <p:cNvSpPr>
            <a:spLocks noChangeArrowheads="1"/>
          </p:cNvSpPr>
          <p:nvPr/>
        </p:nvSpPr>
        <p:spPr bwMode="auto">
          <a:xfrm>
            <a:off x="1556928" y="1711816"/>
            <a:ext cx="77962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CC0000"/>
                </a:solidFill>
                <a:latin typeface="宋体" panose="02010600030101010101" pitchFamily="2" charset="-122"/>
                <a:ea typeface="宋体" panose="02010600030101010101" pitchFamily="2" charset="-122"/>
              </a:defRPr>
            </a:lvl1pPr>
            <a:lvl2pPr marL="742950" indent="-285750" eaLnBrk="0" hangingPunct="0">
              <a:defRPr sz="2400">
                <a:solidFill>
                  <a:srgbClr val="CC0000"/>
                </a:solidFill>
                <a:latin typeface="宋体" panose="02010600030101010101" pitchFamily="2" charset="-122"/>
                <a:ea typeface="宋体" panose="02010600030101010101" pitchFamily="2" charset="-122"/>
              </a:defRPr>
            </a:lvl2pPr>
            <a:lvl3pPr marL="1143000" indent="-228600" eaLnBrk="0" hangingPunct="0">
              <a:defRPr sz="2400">
                <a:solidFill>
                  <a:srgbClr val="CC0000"/>
                </a:solidFill>
                <a:latin typeface="宋体" panose="02010600030101010101" pitchFamily="2" charset="-122"/>
                <a:ea typeface="宋体" panose="02010600030101010101" pitchFamily="2" charset="-122"/>
              </a:defRPr>
            </a:lvl3pPr>
            <a:lvl4pPr marL="1600200" indent="-228600" eaLnBrk="0" hangingPunct="0">
              <a:defRPr sz="2400">
                <a:solidFill>
                  <a:srgbClr val="CC0000"/>
                </a:solidFill>
                <a:latin typeface="宋体" panose="02010600030101010101" pitchFamily="2" charset="-122"/>
                <a:ea typeface="宋体" panose="02010600030101010101" pitchFamily="2" charset="-122"/>
              </a:defRPr>
            </a:lvl4pPr>
            <a:lvl5pPr marL="2057400" indent="-228600" eaLnBrk="0" hangingPunct="0">
              <a:defRPr sz="2400">
                <a:solidFill>
                  <a:srgbClr val="CC0000"/>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9pPr>
          </a:lstStyle>
          <a:p>
            <a:pPr algn="l" eaLnBrk="1" hangingPunct="1"/>
            <a:r>
              <a:rPr lang="zh-CN" altLang="en-US" sz="1800" dirty="0">
                <a:solidFill>
                  <a:schemeClr val="bg1"/>
                </a:solidFill>
                <a:latin typeface="+mn-ea"/>
                <a:ea typeface="+mn-ea"/>
              </a:rPr>
              <a:t>饭后三分钟内，每天刷至少两次，每次三分钟。</a:t>
            </a:r>
          </a:p>
        </p:txBody>
      </p:sp>
      <p:sp>
        <p:nvSpPr>
          <p:cNvPr id="7" name="矩形 6"/>
          <p:cNvSpPr/>
          <p:nvPr/>
        </p:nvSpPr>
        <p:spPr>
          <a:xfrm>
            <a:off x="1556928" y="1987409"/>
            <a:ext cx="9942136" cy="4247317"/>
          </a:xfrm>
          <a:prstGeom prst="rect">
            <a:avLst/>
          </a:prstGeom>
        </p:spPr>
        <p:txBody>
          <a:bodyPr wrap="square">
            <a:spAutoFit/>
          </a:bodyPr>
          <a:lstStyle/>
          <a:p>
            <a:pPr>
              <a:lnSpc>
                <a:spcPct val="150000"/>
              </a:lnSpc>
              <a:spcBef>
                <a:spcPct val="0"/>
              </a:spcBef>
            </a:pPr>
            <a:r>
              <a:rPr lang="zh-CN" altLang="en-US" dirty="0">
                <a:solidFill>
                  <a:schemeClr val="bg1"/>
                </a:solidFill>
                <a:latin typeface="+mn-ea"/>
              </a:rPr>
              <a:t>正确刷牙方法</a:t>
            </a:r>
          </a:p>
          <a:p>
            <a:pPr>
              <a:lnSpc>
                <a:spcPct val="150000"/>
              </a:lnSpc>
              <a:spcBef>
                <a:spcPct val="0"/>
              </a:spcBef>
            </a:pPr>
            <a:r>
              <a:rPr lang="en-US" altLang="zh-CN" dirty="0">
                <a:solidFill>
                  <a:schemeClr val="bg1"/>
                </a:solidFill>
                <a:latin typeface="+mn-ea"/>
              </a:rPr>
              <a:t>1</a:t>
            </a:r>
            <a:r>
              <a:rPr lang="zh-CN" altLang="en-US" dirty="0">
                <a:solidFill>
                  <a:schemeClr val="bg1"/>
                </a:solidFill>
                <a:latin typeface="+mn-ea"/>
              </a:rPr>
              <a:t>、牙刷角度很重要：将牙刷毛放在牙齿与牙龈交界处，刷毛指向牙根方向与牙齿表面呈</a:t>
            </a:r>
            <a:r>
              <a:rPr lang="en-US" altLang="zh-CN" dirty="0">
                <a:solidFill>
                  <a:schemeClr val="bg1"/>
                </a:solidFill>
                <a:latin typeface="+mn-ea"/>
              </a:rPr>
              <a:t>45</a:t>
            </a:r>
            <a:r>
              <a:rPr lang="zh-CN" altLang="en-US" dirty="0">
                <a:solidFill>
                  <a:schemeClr val="bg1"/>
                </a:solidFill>
                <a:latin typeface="+mn-ea"/>
              </a:rPr>
              <a:t>度角，原位水平颤动，然后顺着牙缝竖刷</a:t>
            </a:r>
          </a:p>
          <a:p>
            <a:pPr>
              <a:lnSpc>
                <a:spcPct val="150000"/>
              </a:lnSpc>
              <a:spcBef>
                <a:spcPct val="0"/>
              </a:spcBef>
            </a:pPr>
            <a:r>
              <a:rPr lang="zh-CN" altLang="en-US" dirty="0">
                <a:solidFill>
                  <a:schemeClr val="bg1"/>
                </a:solidFill>
                <a:latin typeface="+mn-ea"/>
              </a:rPr>
              <a:t>也可以采取在牙面划圆圈的方法</a:t>
            </a:r>
          </a:p>
          <a:p>
            <a:pPr>
              <a:lnSpc>
                <a:spcPct val="150000"/>
              </a:lnSpc>
              <a:spcBef>
                <a:spcPct val="0"/>
              </a:spcBef>
            </a:pPr>
            <a:r>
              <a:rPr lang="en-US" altLang="zh-CN" dirty="0">
                <a:solidFill>
                  <a:schemeClr val="bg1"/>
                </a:solidFill>
                <a:latin typeface="+mn-ea"/>
              </a:rPr>
              <a:t>2</a:t>
            </a:r>
            <a:r>
              <a:rPr lang="zh-CN" altLang="en-US" dirty="0">
                <a:solidFill>
                  <a:schemeClr val="bg1"/>
                </a:solidFill>
                <a:latin typeface="+mn-ea"/>
              </a:rPr>
              <a:t>、牙齿各面要刷到：按照一定顺序，牙齿的三个面各个部位都刷到</a:t>
            </a:r>
          </a:p>
          <a:p>
            <a:pPr>
              <a:lnSpc>
                <a:spcPct val="150000"/>
              </a:lnSpc>
              <a:spcBef>
                <a:spcPct val="0"/>
              </a:spcBef>
            </a:pPr>
            <a:r>
              <a:rPr lang="en-US" altLang="zh-CN" dirty="0">
                <a:solidFill>
                  <a:schemeClr val="bg1"/>
                </a:solidFill>
                <a:latin typeface="+mn-ea"/>
              </a:rPr>
              <a:t>3</a:t>
            </a:r>
            <a:r>
              <a:rPr lang="zh-CN" altLang="en-US" dirty="0">
                <a:solidFill>
                  <a:schemeClr val="bg1"/>
                </a:solidFill>
                <a:latin typeface="+mn-ea"/>
              </a:rPr>
              <a:t>、内侧千万别忘掉：牙齿内侧也要刷到</a:t>
            </a:r>
          </a:p>
          <a:p>
            <a:pPr>
              <a:lnSpc>
                <a:spcPct val="150000"/>
              </a:lnSpc>
              <a:spcBef>
                <a:spcPct val="0"/>
              </a:spcBef>
            </a:pPr>
            <a:r>
              <a:rPr lang="en-US" altLang="zh-CN" dirty="0">
                <a:solidFill>
                  <a:schemeClr val="bg1"/>
                </a:solidFill>
                <a:latin typeface="+mn-ea"/>
              </a:rPr>
              <a:t>4</a:t>
            </a:r>
            <a:r>
              <a:rPr lang="zh-CN" altLang="en-US" dirty="0">
                <a:solidFill>
                  <a:schemeClr val="bg1"/>
                </a:solidFill>
                <a:latin typeface="+mn-ea"/>
              </a:rPr>
              <a:t>、轻刷舌头很必要：口腔最大的垃圾箱藏在舌头。舌头表面各种各样小的突起在医学上称为“舌乳头”，这些凹凸不平的“舌乳头”极易滞留食物残渣。当舌背表面角化上皮剥落更新延迟，与食物残渣、唾液、白细胞、细菌等混杂在一起，就会形成舌苔。较厚的舌苔中不仅含有各种垃圾，还隐匿了许多对健康有害的各类细菌和病毒。  </a:t>
            </a:r>
          </a:p>
        </p:txBody>
      </p:sp>
    </p:spTree>
    <p:extLst>
      <p:ext uri="{BB962C8B-B14F-4D97-AF65-F5344CB8AC3E}">
        <p14:creationId xmlns:p14="http://schemas.microsoft.com/office/powerpoint/2010/main" val="3832955874"/>
      </p:ext>
    </p:extLst>
  </p:cSld>
  <p:clrMapOvr>
    <a:masterClrMapping/>
  </p:clrMapOvr>
  <mc:AlternateContent xmlns:mc="http://schemas.openxmlformats.org/markup-compatibility/2006" xmlns:p14="http://schemas.microsoft.com/office/powerpoint/2010/main">
    <mc:Choice Requires="p14">
      <p:transition spd="slow" p14:dur="1500" advTm="8000">
        <p:random/>
      </p:transition>
    </mc:Choice>
    <mc:Fallback xmlns="">
      <p:transition spd="slow"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par>
                                <p:cTn id="21" presetID="53" presetClass="entr" presetSubtype="16"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20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7"/>
                                        </p:tgtEl>
                                        <p:attrNameLst>
                                          <p:attrName>ppt_y</p:attrName>
                                        </p:attrNameLst>
                                      </p:cBhvr>
                                      <p:tavLst>
                                        <p:tav tm="0">
                                          <p:val>
                                            <p:strVal val="#ppt_y"/>
                                          </p:val>
                                        </p:tav>
                                        <p:tav tm="100000">
                                          <p:val>
                                            <p:strVal val="#ppt_y"/>
                                          </p:val>
                                        </p:tav>
                                      </p:tavLst>
                                    </p:anim>
                                    <p:anim calcmode="lin" valueType="num">
                                      <p:cBhvr>
                                        <p:cTn id="38"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11452"/>
            <a:ext cx="1016000" cy="1246548"/>
          </a:xfrm>
          <a:prstGeom prst="rect">
            <a:avLst/>
          </a:prstGeom>
        </p:spPr>
      </p:pic>
      <p:pic>
        <p:nvPicPr>
          <p:cNvPr id="3" name="图片 2"/>
          <p:cNvPicPr>
            <a:picLocks noChangeAspect="1"/>
          </p:cNvPicPr>
          <p:nvPr/>
        </p:nvPicPr>
        <p:blipFill>
          <a:blip r:embed="rId4" cstate="print">
            <a:extLst>
              <a:ext uri="{BEBA8EAE-BF5A-486C-A8C5-ECC9F3942E4B}">
                <a14:imgProps xmlns:a14="http://schemas.microsoft.com/office/drawing/2010/main">
                  <a14:imgLayer r:embed="rId5">
                    <a14:imgEffect>
                      <a14:backgroundRemoval t="3613" b="95313" l="0" r="96145">
                        <a14:foregroundMark x1="23481" y1="14063" x2="23481" y2="14063"/>
                        <a14:foregroundMark x1="25935" y1="26270" x2="25935" y2="26270"/>
                        <a14:foregroundMark x1="49766" y1="14551" x2="49766" y2="14551"/>
                        <a14:foregroundMark x1="50467" y1="12891" x2="50467" y2="12891"/>
                        <a14:foregroundMark x1="50467" y1="12500" x2="50467" y2="12500"/>
                        <a14:foregroundMark x1="50935" y1="12500" x2="50935" y2="12500"/>
                        <a14:foregroundMark x1="51519" y1="12891" x2="51519" y2="12891"/>
                        <a14:foregroundMark x1="48364" y1="12402" x2="48364" y2="12402"/>
                        <a14:foregroundMark x1="47547" y1="13574" x2="47547" y2="13574"/>
                        <a14:foregroundMark x1="47547" y1="14551" x2="47547" y2="14551"/>
                        <a14:foregroundMark x1="25000" y1="46094" x2="25000" y2="46094"/>
                        <a14:foregroundMark x1="56425" y1="39746" x2="56425" y2="39746"/>
                        <a14:foregroundMark x1="85047" y1="55371" x2="85047" y2="55371"/>
                        <a14:foregroundMark x1="72196" y1="58301" x2="72196" y2="58301"/>
                        <a14:foregroundMark x1="52453" y1="45117" x2="52453" y2="45117"/>
                        <a14:foregroundMark x1="59696" y1="44629" x2="59696" y2="44629"/>
                        <a14:foregroundMark x1="42056" y1="29395" x2="42056" y2="29395"/>
                        <a14:foregroundMark x1="53388" y1="19824" x2="53388" y2="19824"/>
                        <a14:foregroundMark x1="21028" y1="9375" x2="21028" y2="9375"/>
                        <a14:foregroundMark x1="21846" y1="31348" x2="21846" y2="31348"/>
                        <a14:foregroundMark x1="30374" y1="42383" x2="30374" y2="42383"/>
                        <a14:foregroundMark x1="88785" y1="21582" x2="88785" y2="21582"/>
                        <a14:foregroundMark x1="60981" y1="9082" x2="60981" y2="9082"/>
                        <a14:foregroundMark x1="73715" y1="18945" x2="73715" y2="18945"/>
                        <a14:foregroundMark x1="75000" y1="67383" x2="75000" y2="67383"/>
                        <a14:backgroundMark x1="33061" y1="16211" x2="33061" y2="16211"/>
                        <a14:backgroundMark x1="31542" y1="24219" x2="31542" y2="24219"/>
                        <a14:backgroundMark x1="36449" y1="22949" x2="36449" y2="22949"/>
                        <a14:backgroundMark x1="39136" y1="17188" x2="39136" y2="17188"/>
                        <a14:backgroundMark x1="34813" y1="15918" x2="34813" y2="15918"/>
                        <a14:backgroundMark x1="32360" y1="16797" x2="32360" y2="16797"/>
                        <a14:backgroundMark x1="32360" y1="20605" x2="32360" y2="20605"/>
                        <a14:backgroundMark x1="31776" y1="23828" x2="31776" y2="23828"/>
                        <a14:backgroundMark x1="31893" y1="22852" x2="31893" y2="22852"/>
                        <a14:backgroundMark x1="31893" y1="21973" x2="31893" y2="21973"/>
                        <a14:backgroundMark x1="32593" y1="20215" x2="32593" y2="20215"/>
                        <a14:backgroundMark x1="32243" y1="17578" x2="32243" y2="17578"/>
                        <a14:backgroundMark x1="32243" y1="17578" x2="32243" y2="17578"/>
                        <a14:backgroundMark x1="32243" y1="17480" x2="32243" y2="17480"/>
                        <a14:backgroundMark x1="32243" y1="18457" x2="32243" y2="18457"/>
                        <a14:backgroundMark x1="32243" y1="19629" x2="32243" y2="19629"/>
                        <a14:backgroundMark x1="32243" y1="20215" x2="32243" y2="20215"/>
                        <a14:backgroundMark x1="32243" y1="19336" x2="32243" y2="19336"/>
                        <a14:backgroundMark x1="32710" y1="18555" x2="32710" y2="18555"/>
                        <a14:backgroundMark x1="35631" y1="17188" x2="35631" y2="17188"/>
                        <a14:backgroundMark x1="37033" y1="16797" x2="37033" y2="16797"/>
                        <a14:backgroundMark x1="37033" y1="16602" x2="37033" y2="16602"/>
                        <a14:backgroundMark x1="36332" y1="16211" x2="36332" y2="16211"/>
                        <a14:backgroundMark x1="37500" y1="16602" x2="38201" y2="17090"/>
                        <a14:backgroundMark x1="39136" y1="17578" x2="39136" y2="17578"/>
                        <a14:backgroundMark x1="39603" y1="18848" x2="39603" y2="18848"/>
                        <a14:backgroundMark x1="39019" y1="20313" x2="38318" y2="21484"/>
                        <a14:backgroundMark x1="37850" y1="22852" x2="37500" y2="23633"/>
                        <a14:backgroundMark x1="39953" y1="18652" x2="39953" y2="18652"/>
                        <a14:backgroundMark x1="38201" y1="21191" x2="37850" y2="21875"/>
                        <a14:backgroundMark x1="36799" y1="23047" x2="36215" y2="24219"/>
                        <a14:backgroundMark x1="36215" y1="24512" x2="35981" y2="24902"/>
                        <a14:backgroundMark x1="22547" y1="9473" x2="22547" y2="9473"/>
                        <a14:backgroundMark x1="21495" y1="10547" x2="21495" y2="10547"/>
                        <a14:backgroundMark x1="20561" y1="11035" x2="20561" y2="11035"/>
                        <a14:backgroundMark x1="18925" y1="11035" x2="18925" y2="11035"/>
                        <a14:backgroundMark x1="17056" y1="11035" x2="17056" y2="11035"/>
                        <a14:backgroundMark x1="16472" y1="11035" x2="16472" y2="11035"/>
                        <a14:backgroundMark x1="17874" y1="11035" x2="17874" y2="11035"/>
                        <a14:backgroundMark x1="19393" y1="11719" x2="19393" y2="11719"/>
                        <a14:backgroundMark x1="20327" y1="12891" x2="20911" y2="14063"/>
                        <a14:backgroundMark x1="21262" y1="16211" x2="21379" y2="17285"/>
                        <a14:backgroundMark x1="21379" y1="19531" x2="21262" y2="21191"/>
                        <a14:backgroundMark x1="20911" y1="22266" x2="20911" y2="22266"/>
                        <a14:backgroundMark x1="20911" y1="22363" x2="20911" y2="22363"/>
                        <a14:backgroundMark x1="20561" y1="22363" x2="20093" y2="22949"/>
                        <a14:backgroundMark x1="19042" y1="24609" x2="19042" y2="25195"/>
                        <a14:backgroundMark x1="19042" y1="26367" x2="18925" y2="27246"/>
                        <a14:backgroundMark x1="18692" y1="28223" x2="18692" y2="29395"/>
                        <a14:backgroundMark x1="18458" y1="30762" x2="18458" y2="32129"/>
                        <a14:backgroundMark x1="18458" y1="33496" x2="18575" y2="34375"/>
                        <a14:backgroundMark x1="19276" y1="36133" x2="19509" y2="37402"/>
                        <a14:backgroundMark x1="19509" y1="37891" x2="19509" y2="38477"/>
                        <a14:backgroundMark x1="19509" y1="39160" x2="19276" y2="40430"/>
                        <a14:backgroundMark x1="19042" y1="41504" x2="19042" y2="42578"/>
                        <a14:backgroundMark x1="19042" y1="43848" x2="19042" y2="44629"/>
                        <a14:backgroundMark x1="19042" y1="44824" x2="19042" y2="45215"/>
                        <a14:backgroundMark x1="19042" y1="46289" x2="19042" y2="47461"/>
                        <a14:backgroundMark x1="19042" y1="48828" x2="19042" y2="48828"/>
                        <a14:backgroundMark x1="19042" y1="49512" x2="19042" y2="49512"/>
                        <a14:backgroundMark x1="19042" y1="51953" x2="19042" y2="51953"/>
                        <a14:backgroundMark x1="18575" y1="53711" x2="18575" y2="53711"/>
                        <a14:backgroundMark x1="18107" y1="55566" x2="18107" y2="55957"/>
                        <a14:backgroundMark x1="17874" y1="57227" x2="17757" y2="58301"/>
                        <a14:backgroundMark x1="17407" y1="59668" x2="17407" y2="59668"/>
                        <a14:backgroundMark x1="17407" y1="60449" x2="17407" y2="60449"/>
                        <a14:backgroundMark x1="17407" y1="61328" x2="17407" y2="61328"/>
                        <a14:backgroundMark x1="17290" y1="61719" x2="17290" y2="61719"/>
                        <a14:backgroundMark x1="17757" y1="62012" x2="17757" y2="62012"/>
                        <a14:backgroundMark x1="26636" y1="49609" x2="26636" y2="49609"/>
                        <a14:backgroundMark x1="31542" y1="47559" x2="31542" y2="47559"/>
                        <a14:backgroundMark x1="37500" y1="43750" x2="37500" y2="43750"/>
                        <a14:backgroundMark x1="33762" y1="47168" x2="34229" y2="47266"/>
                        <a14:backgroundMark x1="36332" y1="47852" x2="37033" y2="48145"/>
                        <a14:backgroundMark x1="38201" y1="48633" x2="38668" y2="48926"/>
                        <a14:backgroundMark x1="39953" y1="49219" x2="40421" y2="49512"/>
                        <a14:backgroundMark x1="41121" y1="49805" x2="41706" y2="50195"/>
                        <a14:backgroundMark x1="42056" y1="50195" x2="42056" y2="50195"/>
                        <a14:backgroundMark x1="40421" y1="49316" x2="40421" y2="49316"/>
                        <a14:backgroundMark x1="34579" y1="48535" x2="34579" y2="48535"/>
                        <a14:backgroundMark x1="29089" y1="47656" x2="29089" y2="47656"/>
                        <a14:backgroundMark x1="27103" y1="42383" x2="27103" y2="42383"/>
                        <a14:backgroundMark x1="24533" y1="39746" x2="24533" y2="39746"/>
                        <a14:backgroundMark x1="23131" y1="37500" x2="23131" y2="37500"/>
                        <a14:backgroundMark x1="23481" y1="35059" x2="23481" y2="35059"/>
                        <a14:backgroundMark x1="26986" y1="33301" x2="26986" y2="33301"/>
                        <a14:backgroundMark x1="30724" y1="31445" x2="30724" y2="31445"/>
                        <a14:backgroundMark x1="31425" y1="30957" x2="31425" y2="30957"/>
                        <a14:backgroundMark x1="33762" y1="28711" x2="33762" y2="28711"/>
                        <a14:backgroundMark x1="33411" y1="25586" x2="33178" y2="25195"/>
                        <a14:backgroundMark x1="29089" y1="19238" x2="29089" y2="19238"/>
                        <a14:backgroundMark x1="28621" y1="15430" x2="28621" y2="15430"/>
                        <a14:backgroundMark x1="30374" y1="11914" x2="30374" y2="11914"/>
                        <a14:backgroundMark x1="35514" y1="10352" x2="35514" y2="10352"/>
                        <a14:backgroundMark x1="39603" y1="9375" x2="39603" y2="9375"/>
                        <a14:backgroundMark x1="43692" y1="19336" x2="43692" y2="19336"/>
                        <a14:backgroundMark x1="48131" y1="23047" x2="48131" y2="23047"/>
                        <a14:backgroundMark x1="49299" y1="24902" x2="49650" y2="25391"/>
                        <a14:backgroundMark x1="49650" y1="26758" x2="49650" y2="26758"/>
                        <a14:backgroundMark x1="48832" y1="25684" x2="48014" y2="24707"/>
                        <a14:backgroundMark x1="45678" y1="22656" x2="44393" y2="21875"/>
                        <a14:backgroundMark x1="41238" y1="20313" x2="41238" y2="20313"/>
                        <a14:backgroundMark x1="41121" y1="20215" x2="41121" y2="20215"/>
                        <a14:backgroundMark x1="41706" y1="20215" x2="41706" y2="20215"/>
                        <a14:backgroundMark x1="42407" y1="20215" x2="41939" y2="19141"/>
                        <a14:backgroundMark x1="41939" y1="18848" x2="41939" y2="18848"/>
                        <a14:backgroundMark x1="42290" y1="19141" x2="45327" y2="21875"/>
                        <a14:backgroundMark x1="47897" y1="25000" x2="48131" y2="26758"/>
                        <a14:backgroundMark x1="48131" y1="28223" x2="48131" y2="29297"/>
                        <a14:backgroundMark x1="48131" y1="31250" x2="48131" y2="33008"/>
                        <a14:backgroundMark x1="48131" y1="33789" x2="48014" y2="35645"/>
                        <a14:backgroundMark x1="47897" y1="36133" x2="47897" y2="36133"/>
                        <a14:backgroundMark x1="47664" y1="36523" x2="47664" y2="36523"/>
                        <a14:backgroundMark x1="47664" y1="37207" x2="47664" y2="38477"/>
                        <a14:backgroundMark x1="48014" y1="40723" x2="48014" y2="41602"/>
                        <a14:backgroundMark x1="47664" y1="42480" x2="47079" y2="43457"/>
                        <a14:backgroundMark x1="46729" y1="44531" x2="46495" y2="46582"/>
                        <a14:backgroundMark x1="46729" y1="47266" x2="46729" y2="47266"/>
                        <a14:backgroundMark x1="50350" y1="47559" x2="51519" y2="47656"/>
                        <a14:backgroundMark x1="54439" y1="47559" x2="54439" y2="47559"/>
                        <a14:backgroundMark x1="57243" y1="47852" x2="57243" y2="47852"/>
                        <a14:backgroundMark x1="58411" y1="48145" x2="58879" y2="48340"/>
                        <a14:backgroundMark x1="60631" y1="48633" x2="61215" y2="48828"/>
                        <a14:backgroundMark x1="63785" y1="49512" x2="63785" y2="49512"/>
                        <a14:backgroundMark x1="63902" y1="49512" x2="63902" y2="49512"/>
                        <a14:backgroundMark x1="65771" y1="49512" x2="65771" y2="49512"/>
                        <a14:backgroundMark x1="66238" y1="49805" x2="66939" y2="50293"/>
                        <a14:backgroundMark x1="68107" y1="50977" x2="68107" y2="50977"/>
                        <a14:backgroundMark x1="68341" y1="51563" x2="68341" y2="51563"/>
                        <a14:backgroundMark x1="69276" y1="54297" x2="69509" y2="56348"/>
                        <a14:backgroundMark x1="70210" y1="59277" x2="70210" y2="59668"/>
                        <a14:backgroundMark x1="70561" y1="62305" x2="70561" y2="62305"/>
                        <a14:backgroundMark x1="70678" y1="62500" x2="70678" y2="62500"/>
                        <a14:backgroundMark x1="70327" y1="63672" x2="70327" y2="63672"/>
                        <a14:backgroundMark x1="70561" y1="64648" x2="70561" y2="64648"/>
                        <a14:backgroundMark x1="70678" y1="64844" x2="70678" y2="64844"/>
                        <a14:backgroundMark x1="70911" y1="65039" x2="70911" y2="65039"/>
                        <a14:backgroundMark x1="70911" y1="65039" x2="70911" y2="65039"/>
                        <a14:backgroundMark x1="70911" y1="65039" x2="70911" y2="65039"/>
                        <a14:backgroundMark x1="70911" y1="65137" x2="70911" y2="65137"/>
                        <a14:backgroundMark x1="70911" y1="65332" x2="70911" y2="65332"/>
                        <a14:backgroundMark x1="70911" y1="65332" x2="70911" y2="65332"/>
                        <a14:backgroundMark x1="70911" y1="65332" x2="70911"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0911" y1="66016" x2="70911" y2="66016"/>
                        <a14:backgroundMark x1="70678" y1="66113" x2="70678" y2="66113"/>
                        <a14:backgroundMark x1="70678" y1="66113" x2="70678" y2="66113"/>
                        <a14:backgroundMark x1="72313" y1="61426" x2="72313" y2="61426"/>
                        <a14:backgroundMark x1="73014" y1="60059" x2="73014" y2="59473"/>
                        <a14:backgroundMark x1="73949" y1="57031" x2="74182" y2="56250"/>
                        <a14:backgroundMark x1="74533" y1="54883" x2="74533" y2="54004"/>
                        <a14:backgroundMark x1="73832" y1="52344" x2="73832" y2="52344"/>
                        <a14:backgroundMark x1="73014" y1="50684" x2="72664" y2="50293"/>
                        <a14:backgroundMark x1="71495" y1="48535" x2="71028" y2="48242"/>
                        <a14:backgroundMark x1="69393" y1="46484" x2="69393" y2="46484"/>
                        <a14:backgroundMark x1="64252" y1="36426" x2="63668" y2="35449"/>
                        <a14:backgroundMark x1="60514" y1="29785" x2="60397" y2="29297"/>
                        <a14:backgroundMark x1="59229" y1="24609" x2="58995" y2="23926"/>
                        <a14:backgroundMark x1="58879" y1="18945" x2="58879" y2="18945"/>
                        <a14:backgroundMark x1="58645" y1="14160" x2="58645" y2="14160"/>
                        <a14:backgroundMark x1="62033" y1="11133" x2="62033" y2="11133"/>
                        <a14:backgroundMark x1="63668" y1="9375" x2="63668" y2="9375"/>
                        <a14:backgroundMark x1="65654" y1="8008" x2="65654" y2="8008"/>
                        <a14:backgroundMark x1="66589" y1="7715" x2="66589" y2="7715"/>
                        <a14:backgroundMark x1="87500" y1="18945" x2="87500" y2="18945"/>
                        <a14:backgroundMark x1="87266" y1="35352" x2="87266" y2="35352"/>
                        <a14:backgroundMark x1="89486" y1="40234" x2="89486" y2="40234"/>
                        <a14:backgroundMark x1="90654" y1="47656" x2="90771" y2="48145"/>
                        <a14:backgroundMark x1="90888" y1="58398" x2="90888" y2="58398"/>
                        <a14:backgroundMark x1="90070" y1="63086" x2="90070" y2="63086"/>
                        <a14:backgroundMark x1="89603" y1="67676" x2="89603" y2="67676"/>
                        <a14:backgroundMark x1="89252" y1="72070" x2="89252" y2="72070"/>
                        <a14:backgroundMark x1="89252" y1="74609" x2="89252" y2="74609"/>
                        <a14:backgroundMark x1="89136" y1="78320" x2="89252" y2="78809"/>
                        <a14:backgroundMark x1="89252" y1="79883" x2="89252" y2="79883"/>
                        <a14:backgroundMark x1="89136" y1="80176" x2="89136" y2="80176"/>
                        <a14:backgroundMark x1="89136" y1="81250" x2="89136" y2="81250"/>
                        <a14:backgroundMark x1="89136" y1="81250" x2="89136" y2="81250"/>
                        <a14:backgroundMark x1="86799" y1="28027" x2="86799" y2="28027"/>
                        <a14:backgroundMark x1="87617" y1="14453" x2="87617" y2="14453"/>
                        <a14:backgroundMark x1="87266" y1="11230" x2="87266" y2="11230"/>
                        <a14:backgroundMark x1="77103" y1="6836" x2="77103" y2="6836"/>
                        <a14:backgroundMark x1="74299" y1="7031" x2="74299" y2="7031"/>
                        <a14:backgroundMark x1="70327" y1="6348" x2="70327" y2="6348"/>
                        <a14:backgroundMark x1="71495" y1="6836" x2="71495" y2="6836"/>
                        <a14:backgroundMark x1="77336" y1="7324" x2="77336" y2="7324"/>
                        <a14:backgroundMark x1="82827" y1="6738" x2="82827" y2="6738"/>
                        <a14:backgroundMark x1="85514" y1="6738" x2="85514" y2="6738"/>
                        <a14:backgroundMark x1="80374" y1="6445" x2="80374" y2="6445"/>
                        <a14:backgroundMark x1="86449" y1="6738" x2="86449" y2="6738"/>
                        <a14:backgroundMark x1="90654" y1="7422" x2="90654" y2="7422"/>
                        <a14:backgroundMark x1="92290" y1="12402" x2="92290" y2="12402"/>
                        <a14:backgroundMark x1="91589" y1="16309" x2="91589" y2="16309"/>
                        <a14:backgroundMark x1="62150" y1="24316" x2="62150" y2="24316"/>
                        <a14:backgroundMark x1="55374" y1="20117" x2="55374" y2="20117"/>
                        <a14:backgroundMark x1="86332" y1="26758" x2="86332" y2="26758"/>
                        <a14:backgroundMark x1="87967" y1="34961" x2="87967" y2="34961"/>
                        <a14:backgroundMark x1="89603" y1="29785" x2="89603" y2="29785"/>
                        <a14:backgroundMark x1="88668" y1="25195" x2="88668" y2="25195"/>
                        <a14:backgroundMark x1="89136" y1="22559" x2="89136" y2="22559"/>
                        <a14:backgroundMark x1="89953" y1="20117" x2="89953" y2="20117"/>
                        <a14:backgroundMark x1="90070" y1="17090" x2="90070" y2="17090"/>
                        <a14:backgroundMark x1="89953" y1="14844" x2="89953" y2="14844"/>
                        <a14:backgroundMark x1="88668" y1="34180" x2="88435" y2="35449"/>
                        <a14:backgroundMark x1="87850" y1="44238" x2="87850" y2="50195"/>
                        <a14:backgroundMark x1="88902" y1="54199" x2="89252" y2="57031"/>
                        <a14:backgroundMark x1="90070" y1="60254" x2="90421" y2="63379"/>
                        <a14:backgroundMark x1="90421" y1="66504" x2="90654" y2="69922"/>
                        <a14:backgroundMark x1="90654" y1="72754" x2="90654" y2="75098"/>
                        <a14:backgroundMark x1="90654" y1="76660" x2="90421" y2="77832"/>
                        <a14:backgroundMark x1="90304" y1="78516" x2="90304" y2="78516"/>
                        <a14:backgroundMark x1="89720" y1="80371" x2="89720" y2="80371"/>
                        <a14:backgroundMark x1="89720" y1="80664" x2="89720" y2="80664"/>
                        <a14:backgroundMark x1="89720" y1="80664" x2="89720" y2="80664"/>
                        <a14:backgroundMark x1="89486" y1="81055" x2="89486" y2="81055"/>
                        <a14:backgroundMark x1="89486" y1="81055" x2="89486" y2="81055"/>
                        <a14:backgroundMark x1="89252" y1="82227" x2="89252" y2="82227"/>
                        <a14:backgroundMark x1="89252" y1="82617" x2="89252" y2="82617"/>
                        <a14:backgroundMark x1="70561" y1="80859" x2="70561" y2="80859"/>
                        <a14:backgroundMark x1="70561" y1="80859" x2="70561" y2="80859"/>
                        <a14:backgroundMark x1="70561" y1="80566" x2="70561" y2="80566"/>
                        <a14:backgroundMark x1="70911" y1="75293" x2="70911" y2="75293"/>
                        <a14:backgroundMark x1="71379" y1="74121" x2="71379" y2="74121"/>
                        <a14:backgroundMark x1="72196" y1="73145" x2="72196" y2="73145"/>
                        <a14:backgroundMark x1="72897" y1="71875" x2="72897" y2="71875"/>
                        <a14:backgroundMark x1="73364" y1="71777" x2="73364" y2="71777"/>
                        <a14:backgroundMark x1="73481" y1="74805" x2="73715" y2="75488"/>
                        <a14:backgroundMark x1="73715" y1="76660" x2="73715" y2="77637"/>
                        <a14:backgroundMark x1="73715" y1="78809" x2="73715" y2="79297"/>
                        <a14:backgroundMark x1="73715" y1="79688" x2="73715" y2="80176"/>
                        <a14:backgroundMark x1="73715" y1="81934" x2="73715" y2="81934"/>
                        <a14:backgroundMark x1="68692" y1="78516" x2="68692" y2="78516"/>
                        <a14:backgroundMark x1="68107" y1="75586" x2="68107" y2="75586"/>
                        <a14:backgroundMark x1="68575" y1="72461" x2="68575" y2="72461"/>
                        <a14:backgroundMark x1="15304" y1="15430" x2="15304" y2="15430"/>
                        <a14:backgroundMark x1="15304" y1="17773" x2="15304" y2="17773"/>
                        <a14:backgroundMark x1="15421" y1="61719" x2="15421" y2="61719"/>
                        <a14:backgroundMark x1="64603" y1="85547" x2="64603" y2="85547"/>
                        <a14:backgroundMark x1="64252" y1="85254" x2="64252" y2="85254"/>
                        <a14:backgroundMark x1="61682" y1="85742" x2="61682" y2="85742"/>
                        <a14:backgroundMark x1="61215" y1="85645" x2="61215" y2="85645"/>
                        <a14:backgroundMark x1="60631" y1="85352" x2="60631" y2="85352"/>
                        <a14:backgroundMark x1="59813" y1="84961" x2="59813" y2="84961"/>
                        <a14:backgroundMark x1="59346" y1="85254" x2="59346" y2="85254"/>
                        <a14:backgroundMark x1="58645" y1="85547" x2="58645" y2="85547"/>
                        <a14:backgroundMark x1="70911" y1="85352" x2="70911" y2="85352"/>
                        <a14:backgroundMark x1="73715" y1="85059" x2="73715" y2="85059"/>
                        <a14:backgroundMark x1="76168" y1="85254" x2="76168" y2="85254"/>
                        <a14:backgroundMark x1="77453" y1="85352" x2="77453" y2="85352"/>
                        <a14:backgroundMark x1="85514" y1="85645" x2="85514" y2="85645"/>
                        <a14:backgroundMark x1="87150" y1="85352" x2="87150" y2="85352"/>
                        <a14:backgroundMark x1="87967" y1="85059" x2="87967" y2="85059"/>
                        <a14:backgroundMark x1="83411" y1="85254" x2="83411" y2="85254"/>
                        <a14:backgroundMark x1="77804" y1="85059" x2="77804" y2="85059"/>
                        <a14:backgroundMark x1="58645" y1="85254" x2="58645" y2="85254"/>
                        <a14:backgroundMark x1="58294" y1="85059" x2="58294" y2="85059"/>
                      </a14:backgroundRemoval>
                    </a14:imgEffect>
                  </a14:imgLayer>
                </a14:imgProps>
              </a:ext>
              <a:ext uri="{28A0092B-C50C-407E-A947-70E740481C1C}">
                <a14:useLocalDpi xmlns:a14="http://schemas.microsoft.com/office/drawing/2010/main" val="0"/>
              </a:ext>
            </a:extLst>
          </a:blip>
          <a:stretch>
            <a:fillRect/>
          </a:stretch>
        </p:blipFill>
        <p:spPr>
          <a:xfrm>
            <a:off x="10815241" y="5256317"/>
            <a:ext cx="1427559" cy="1707734"/>
          </a:xfrm>
          <a:prstGeom prst="rect">
            <a:avLst/>
          </a:prstGeom>
        </p:spPr>
      </p:pic>
      <p:grpSp>
        <p:nvGrpSpPr>
          <p:cNvPr id="4" name="组合 3"/>
          <p:cNvGrpSpPr/>
          <p:nvPr/>
        </p:nvGrpSpPr>
        <p:grpSpPr>
          <a:xfrm>
            <a:off x="212800" y="261924"/>
            <a:ext cx="1825534" cy="461665"/>
            <a:chOff x="6575500" y="3106724"/>
            <a:chExt cx="1825534" cy="461665"/>
          </a:xfrm>
        </p:grpSpPr>
        <p:sp>
          <p:nvSpPr>
            <p:cNvPr id="5" name="文本框 4"/>
            <p:cNvSpPr txBox="1"/>
            <p:nvPr/>
          </p:nvSpPr>
          <p:spPr>
            <a:xfrm>
              <a:off x="6985262" y="3106724"/>
              <a:ext cx="1415772" cy="461665"/>
            </a:xfrm>
            <a:prstGeom prst="rect">
              <a:avLst/>
            </a:prstGeom>
            <a:noFill/>
          </p:spPr>
          <p:txBody>
            <a:bodyPr wrap="none" rtlCol="0">
              <a:spAutoFit/>
            </a:bodyPr>
            <a:lstStyle/>
            <a:p>
              <a:pPr>
                <a:defRPr/>
              </a:pPr>
              <a:r>
                <a:rPr lang="zh-CN" altLang="en-US" sz="2400" dirty="0">
                  <a:ln w="9525" cmpd="sng">
                    <a:noFill/>
                    <a:round/>
                    <a:headEnd/>
                    <a:tailEnd/>
                  </a:ln>
                  <a:solidFill>
                    <a:schemeClr val="bg1"/>
                  </a:solidFill>
                  <a:latin typeface="+mn-ea"/>
                </a:rPr>
                <a:t>刷牙口诀</a:t>
              </a:r>
            </a:p>
          </p:txBody>
        </p:sp>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64326" t="58311" r="21928" b="18459"/>
            <a:stretch/>
          </p:blipFill>
          <p:spPr>
            <a:xfrm>
              <a:off x="6575500" y="3106724"/>
              <a:ext cx="409762" cy="461665"/>
            </a:xfrm>
            <a:prstGeom prst="rect">
              <a:avLst/>
            </a:prstGeom>
          </p:spPr>
        </p:pic>
      </p:grpSp>
      <p:sp>
        <p:nvSpPr>
          <p:cNvPr id="11" name="Text Box 12"/>
          <p:cNvSpPr txBox="1">
            <a:spLocks noChangeArrowheads="1"/>
          </p:cNvSpPr>
          <p:nvPr/>
        </p:nvSpPr>
        <p:spPr bwMode="auto">
          <a:xfrm>
            <a:off x="2933700" y="2341962"/>
            <a:ext cx="6324600" cy="3060197"/>
          </a:xfrm>
          <a:prstGeom prst="rect">
            <a:avLst/>
          </a:prstGeom>
          <a:noFill/>
          <a:ln>
            <a:noFill/>
          </a:ln>
          <a:effectLst/>
          <a:extLst>
            <a:ext uri="{909E8E84-426E-40DD-AFC4-6F175D3DCCD1}">
              <a14:hiddenFill xmlns:a14="http://schemas.microsoft.com/office/drawing/2010/main">
                <a:gradFill rotWithShape="1">
                  <a:gsLst>
                    <a:gs pos="0">
                      <a:srgbClr val="CCCCFF"/>
                    </a:gs>
                    <a:gs pos="100000">
                      <a:schemeClr val="bg1"/>
                    </a:gs>
                  </a:gsLst>
                  <a:lin ang="5400000" scaled="1"/>
                </a:gradFill>
              </a14:hiddenFill>
            </a:ext>
            <a:ext uri="{91240B29-F687-4F45-9708-019B960494DF}">
              <a14:hiddenLine xmlns:a14="http://schemas.microsoft.com/office/drawing/2010/main" w="57150" algn="ctr">
                <a:solidFill>
                  <a:srgbClr val="9933FF"/>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65000"/>
              </a:lnSpc>
            </a:pPr>
            <a:r>
              <a:rPr lang="zh-CN" altLang="en-US" sz="2400" dirty="0">
                <a:solidFill>
                  <a:schemeClr val="bg1"/>
                </a:solidFill>
                <a:latin typeface="+mn-ea"/>
              </a:rPr>
              <a:t>刷刷刷，刷刷刷，上牙从上往下刷，  </a:t>
            </a:r>
          </a:p>
          <a:p>
            <a:pPr algn="ctr">
              <a:lnSpc>
                <a:spcPct val="165000"/>
              </a:lnSpc>
            </a:pPr>
            <a:r>
              <a:rPr lang="zh-CN" altLang="en-US" sz="2400" dirty="0">
                <a:solidFill>
                  <a:schemeClr val="bg1"/>
                </a:solidFill>
                <a:latin typeface="+mn-ea"/>
              </a:rPr>
              <a:t>下牙从下往上刷。咬合面，来回刷，</a:t>
            </a:r>
          </a:p>
          <a:p>
            <a:pPr algn="ctr">
              <a:lnSpc>
                <a:spcPct val="165000"/>
              </a:lnSpc>
            </a:pPr>
            <a:r>
              <a:rPr lang="zh-CN" altLang="en-US" sz="2400" dirty="0">
                <a:solidFill>
                  <a:schemeClr val="bg1"/>
                </a:solidFill>
                <a:latin typeface="+mn-ea"/>
              </a:rPr>
              <a:t>牙齿里面也要刷，每个地方五六下。</a:t>
            </a:r>
          </a:p>
          <a:p>
            <a:pPr algn="ctr">
              <a:lnSpc>
                <a:spcPct val="165000"/>
              </a:lnSpc>
            </a:pPr>
            <a:r>
              <a:rPr lang="zh-CN" altLang="en-US" sz="2400" dirty="0">
                <a:solidFill>
                  <a:schemeClr val="bg1"/>
                </a:solidFill>
                <a:latin typeface="+mn-ea"/>
              </a:rPr>
              <a:t>早晚刷牙勤漱口，洁白牙齿人人夸，</a:t>
            </a:r>
          </a:p>
          <a:p>
            <a:pPr algn="ctr">
              <a:lnSpc>
                <a:spcPct val="165000"/>
              </a:lnSpc>
            </a:pPr>
            <a:r>
              <a:rPr lang="zh-CN" altLang="en-US" sz="2400" dirty="0">
                <a:solidFill>
                  <a:schemeClr val="bg1"/>
                </a:solidFill>
                <a:latin typeface="+mn-ea"/>
              </a:rPr>
              <a:t>人人夸！</a:t>
            </a:r>
          </a:p>
        </p:txBody>
      </p:sp>
      <p:grpSp>
        <p:nvGrpSpPr>
          <p:cNvPr id="12" name="Group 5"/>
          <p:cNvGrpSpPr>
            <a:grpSpLocks/>
          </p:cNvGrpSpPr>
          <p:nvPr/>
        </p:nvGrpSpPr>
        <p:grpSpPr bwMode="auto">
          <a:xfrm>
            <a:off x="4554717" y="808348"/>
            <a:ext cx="2667000" cy="1447800"/>
            <a:chOff x="1008" y="816"/>
            <a:chExt cx="2832" cy="1488"/>
          </a:xfrm>
        </p:grpSpPr>
        <p:pic>
          <p:nvPicPr>
            <p:cNvPr id="13" name="Picture 6" descr="牙刷"/>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8" y="816"/>
              <a:ext cx="2832" cy="1488"/>
            </a:xfrm>
            <a:prstGeom prst="rect">
              <a:avLst/>
            </a:prstGeom>
            <a:noFill/>
            <a:extLst>
              <a:ext uri="{909E8E84-426E-40DD-AFC4-6F175D3DCCD1}">
                <a14:hiddenFill xmlns:a14="http://schemas.microsoft.com/office/drawing/2010/main">
                  <a:solidFill>
                    <a:srgbClr val="FFFFFF"/>
                  </a:solidFill>
                </a14:hiddenFill>
              </a:ext>
            </a:extLst>
          </p:spPr>
        </p:pic>
        <p:sp>
          <p:nvSpPr>
            <p:cNvPr id="14" name="WordArt 7"/>
            <p:cNvSpPr>
              <a:spLocks noChangeArrowheads="1" noChangeShapeType="1" noTextEdit="1"/>
            </p:cNvSpPr>
            <p:nvPr/>
          </p:nvSpPr>
          <p:spPr bwMode="auto">
            <a:xfrm>
              <a:off x="1632" y="1248"/>
              <a:ext cx="1728" cy="816"/>
            </a:xfrm>
            <a:prstGeom prst="rect">
              <a:avLst/>
            </a:prstGeom>
          </p:spPr>
          <p:txBody>
            <a:bodyPr wrap="none" fromWordArt="1">
              <a:prstTxWarp prst="textWave1">
                <a:avLst>
                  <a:gd name="adj1" fmla="val 13005"/>
                  <a:gd name="adj2" fmla="val 0"/>
                </a:avLst>
              </a:prstTxWarp>
            </a:bodyPr>
            <a:lstStyle/>
            <a:p>
              <a:r>
                <a:rPr lang="zh-CN" altLang="en-US" sz="32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rPr>
                <a:t>刷！刷！刷！</a:t>
              </a:r>
            </a:p>
          </p:txBody>
        </p:sp>
      </p:grpSp>
      <p:pic>
        <p:nvPicPr>
          <p:cNvPr id="8" name="图片 7">
            <a:extLst>
              <a:ext uri="{FF2B5EF4-FFF2-40B4-BE49-F238E27FC236}">
                <a16:creationId xmlns:a16="http://schemas.microsoft.com/office/drawing/2014/main" id="{5A38C205-0CB9-44E7-A5FE-5021EF441C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68191" y="203432"/>
            <a:ext cx="1523809" cy="1422222"/>
          </a:xfrm>
          <a:prstGeom prst="rect">
            <a:avLst/>
          </a:prstGeom>
        </p:spPr>
      </p:pic>
    </p:spTree>
    <p:extLst>
      <p:ext uri="{BB962C8B-B14F-4D97-AF65-F5344CB8AC3E}">
        <p14:creationId xmlns:p14="http://schemas.microsoft.com/office/powerpoint/2010/main" val="1544301242"/>
      </p:ext>
    </p:extLst>
  </p:cSld>
  <p:clrMapOvr>
    <a:masterClrMapping/>
  </p:clrMapOvr>
  <mc:AlternateContent xmlns:mc="http://schemas.openxmlformats.org/markup-compatibility/2006" xmlns:p14="http://schemas.microsoft.com/office/powerpoint/2010/main">
    <mc:Choice Requires="p14">
      <p:transition spd="slow" p14:dur="1500" advTm="8000">
        <p:random/>
      </p:transition>
    </mc:Choice>
    <mc:Fallback xmlns="">
      <p:transition spd="slow"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par>
                                <p:cTn id="21" presetID="53" presetClass="entr" presetSubtype="16"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1"/>
                                        </p:tgtEl>
                                        <p:attrNameLst>
                                          <p:attrName>ppt_y</p:attrName>
                                        </p:attrNameLst>
                                      </p:cBhvr>
                                      <p:tavLst>
                                        <p:tav tm="0">
                                          <p:val>
                                            <p:strVal val="#ppt_y"/>
                                          </p:val>
                                        </p:tav>
                                        <p:tav tm="100000">
                                          <p:val>
                                            <p:strVal val="#ppt_y"/>
                                          </p:val>
                                        </p:tav>
                                      </p:tavLst>
                                    </p:anim>
                                    <p:anim calcmode="lin" valueType="num">
                                      <p:cBhvr>
                                        <p:cTn id="36"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11452"/>
            <a:ext cx="1016000" cy="1246548"/>
          </a:xfrm>
          <a:prstGeom prst="rect">
            <a:avLst/>
          </a:prstGeom>
        </p:spPr>
      </p:pic>
      <p:pic>
        <p:nvPicPr>
          <p:cNvPr id="3" name="图片 2"/>
          <p:cNvPicPr>
            <a:picLocks noChangeAspect="1"/>
          </p:cNvPicPr>
          <p:nvPr/>
        </p:nvPicPr>
        <p:blipFill>
          <a:blip r:embed="rId4" cstate="print">
            <a:extLst>
              <a:ext uri="{BEBA8EAE-BF5A-486C-A8C5-ECC9F3942E4B}">
                <a14:imgProps xmlns:a14="http://schemas.microsoft.com/office/drawing/2010/main">
                  <a14:imgLayer r:embed="rId5">
                    <a14:imgEffect>
                      <a14:backgroundRemoval t="3613" b="95313" l="0" r="96145">
                        <a14:foregroundMark x1="23481" y1="14063" x2="23481" y2="14063"/>
                        <a14:foregroundMark x1="25935" y1="26270" x2="25935" y2="26270"/>
                        <a14:foregroundMark x1="49766" y1="14551" x2="49766" y2="14551"/>
                        <a14:foregroundMark x1="50467" y1="12891" x2="50467" y2="12891"/>
                        <a14:foregroundMark x1="50467" y1="12500" x2="50467" y2="12500"/>
                        <a14:foregroundMark x1="50935" y1="12500" x2="50935" y2="12500"/>
                        <a14:foregroundMark x1="51519" y1="12891" x2="51519" y2="12891"/>
                        <a14:foregroundMark x1="48364" y1="12402" x2="48364" y2="12402"/>
                        <a14:foregroundMark x1="47547" y1="13574" x2="47547" y2="13574"/>
                        <a14:foregroundMark x1="47547" y1="14551" x2="47547" y2="14551"/>
                        <a14:foregroundMark x1="25000" y1="46094" x2="25000" y2="46094"/>
                        <a14:foregroundMark x1="56425" y1="39746" x2="56425" y2="39746"/>
                        <a14:foregroundMark x1="85047" y1="55371" x2="85047" y2="55371"/>
                        <a14:foregroundMark x1="72196" y1="58301" x2="72196" y2="58301"/>
                        <a14:foregroundMark x1="52453" y1="45117" x2="52453" y2="45117"/>
                        <a14:foregroundMark x1="59696" y1="44629" x2="59696" y2="44629"/>
                        <a14:foregroundMark x1="42056" y1="29395" x2="42056" y2="29395"/>
                        <a14:foregroundMark x1="53388" y1="19824" x2="53388" y2="19824"/>
                        <a14:foregroundMark x1="21028" y1="9375" x2="21028" y2="9375"/>
                        <a14:foregroundMark x1="21846" y1="31348" x2="21846" y2="31348"/>
                        <a14:foregroundMark x1="30374" y1="42383" x2="30374" y2="42383"/>
                        <a14:foregroundMark x1="88785" y1="21582" x2="88785" y2="21582"/>
                        <a14:foregroundMark x1="60981" y1="9082" x2="60981" y2="9082"/>
                        <a14:foregroundMark x1="73715" y1="18945" x2="73715" y2="18945"/>
                        <a14:foregroundMark x1="75000" y1="67383" x2="75000" y2="67383"/>
                        <a14:backgroundMark x1="33061" y1="16211" x2="33061" y2="16211"/>
                        <a14:backgroundMark x1="31542" y1="24219" x2="31542" y2="24219"/>
                        <a14:backgroundMark x1="36449" y1="22949" x2="36449" y2="22949"/>
                        <a14:backgroundMark x1="39136" y1="17188" x2="39136" y2="17188"/>
                        <a14:backgroundMark x1="34813" y1="15918" x2="34813" y2="15918"/>
                        <a14:backgroundMark x1="32360" y1="16797" x2="32360" y2="16797"/>
                        <a14:backgroundMark x1="32360" y1="20605" x2="32360" y2="20605"/>
                        <a14:backgroundMark x1="31776" y1="23828" x2="31776" y2="23828"/>
                        <a14:backgroundMark x1="31893" y1="22852" x2="31893" y2="22852"/>
                        <a14:backgroundMark x1="31893" y1="21973" x2="31893" y2="21973"/>
                        <a14:backgroundMark x1="32593" y1="20215" x2="32593" y2="20215"/>
                        <a14:backgroundMark x1="32243" y1="17578" x2="32243" y2="17578"/>
                        <a14:backgroundMark x1="32243" y1="17578" x2="32243" y2="17578"/>
                        <a14:backgroundMark x1="32243" y1="17480" x2="32243" y2="17480"/>
                        <a14:backgroundMark x1="32243" y1="18457" x2="32243" y2="18457"/>
                        <a14:backgroundMark x1="32243" y1="19629" x2="32243" y2="19629"/>
                        <a14:backgroundMark x1="32243" y1="20215" x2="32243" y2="20215"/>
                        <a14:backgroundMark x1="32243" y1="19336" x2="32243" y2="19336"/>
                        <a14:backgroundMark x1="32710" y1="18555" x2="32710" y2="18555"/>
                        <a14:backgroundMark x1="35631" y1="17188" x2="35631" y2="17188"/>
                        <a14:backgroundMark x1="37033" y1="16797" x2="37033" y2="16797"/>
                        <a14:backgroundMark x1="37033" y1="16602" x2="37033" y2="16602"/>
                        <a14:backgroundMark x1="36332" y1="16211" x2="36332" y2="16211"/>
                        <a14:backgroundMark x1="37500" y1="16602" x2="38201" y2="17090"/>
                        <a14:backgroundMark x1="39136" y1="17578" x2="39136" y2="17578"/>
                        <a14:backgroundMark x1="39603" y1="18848" x2="39603" y2="18848"/>
                        <a14:backgroundMark x1="39019" y1="20313" x2="38318" y2="21484"/>
                        <a14:backgroundMark x1="37850" y1="22852" x2="37500" y2="23633"/>
                        <a14:backgroundMark x1="39953" y1="18652" x2="39953" y2="18652"/>
                        <a14:backgroundMark x1="38201" y1="21191" x2="37850" y2="21875"/>
                        <a14:backgroundMark x1="36799" y1="23047" x2="36215" y2="24219"/>
                        <a14:backgroundMark x1="36215" y1="24512" x2="35981" y2="24902"/>
                        <a14:backgroundMark x1="22547" y1="9473" x2="22547" y2="9473"/>
                        <a14:backgroundMark x1="21495" y1="10547" x2="21495" y2="10547"/>
                        <a14:backgroundMark x1="20561" y1="11035" x2="20561" y2="11035"/>
                        <a14:backgroundMark x1="18925" y1="11035" x2="18925" y2="11035"/>
                        <a14:backgroundMark x1="17056" y1="11035" x2="17056" y2="11035"/>
                        <a14:backgroundMark x1="16472" y1="11035" x2="16472" y2="11035"/>
                        <a14:backgroundMark x1="17874" y1="11035" x2="17874" y2="11035"/>
                        <a14:backgroundMark x1="19393" y1="11719" x2="19393" y2="11719"/>
                        <a14:backgroundMark x1="20327" y1="12891" x2="20911" y2="14063"/>
                        <a14:backgroundMark x1="21262" y1="16211" x2="21379" y2="17285"/>
                        <a14:backgroundMark x1="21379" y1="19531" x2="21262" y2="21191"/>
                        <a14:backgroundMark x1="20911" y1="22266" x2="20911" y2="22266"/>
                        <a14:backgroundMark x1="20911" y1="22363" x2="20911" y2="22363"/>
                        <a14:backgroundMark x1="20561" y1="22363" x2="20093" y2="22949"/>
                        <a14:backgroundMark x1="19042" y1="24609" x2="19042" y2="25195"/>
                        <a14:backgroundMark x1="19042" y1="26367" x2="18925" y2="27246"/>
                        <a14:backgroundMark x1="18692" y1="28223" x2="18692" y2="29395"/>
                        <a14:backgroundMark x1="18458" y1="30762" x2="18458" y2="32129"/>
                        <a14:backgroundMark x1="18458" y1="33496" x2="18575" y2="34375"/>
                        <a14:backgroundMark x1="19276" y1="36133" x2="19509" y2="37402"/>
                        <a14:backgroundMark x1="19509" y1="37891" x2="19509" y2="38477"/>
                        <a14:backgroundMark x1="19509" y1="39160" x2="19276" y2="40430"/>
                        <a14:backgroundMark x1="19042" y1="41504" x2="19042" y2="42578"/>
                        <a14:backgroundMark x1="19042" y1="43848" x2="19042" y2="44629"/>
                        <a14:backgroundMark x1="19042" y1="44824" x2="19042" y2="45215"/>
                        <a14:backgroundMark x1="19042" y1="46289" x2="19042" y2="47461"/>
                        <a14:backgroundMark x1="19042" y1="48828" x2="19042" y2="48828"/>
                        <a14:backgroundMark x1="19042" y1="49512" x2="19042" y2="49512"/>
                        <a14:backgroundMark x1="19042" y1="51953" x2="19042" y2="51953"/>
                        <a14:backgroundMark x1="18575" y1="53711" x2="18575" y2="53711"/>
                        <a14:backgroundMark x1="18107" y1="55566" x2="18107" y2="55957"/>
                        <a14:backgroundMark x1="17874" y1="57227" x2="17757" y2="58301"/>
                        <a14:backgroundMark x1="17407" y1="59668" x2="17407" y2="59668"/>
                        <a14:backgroundMark x1="17407" y1="60449" x2="17407" y2="60449"/>
                        <a14:backgroundMark x1="17407" y1="61328" x2="17407" y2="61328"/>
                        <a14:backgroundMark x1="17290" y1="61719" x2="17290" y2="61719"/>
                        <a14:backgroundMark x1="17757" y1="62012" x2="17757" y2="62012"/>
                        <a14:backgroundMark x1="26636" y1="49609" x2="26636" y2="49609"/>
                        <a14:backgroundMark x1="31542" y1="47559" x2="31542" y2="47559"/>
                        <a14:backgroundMark x1="37500" y1="43750" x2="37500" y2="43750"/>
                        <a14:backgroundMark x1="33762" y1="47168" x2="34229" y2="47266"/>
                        <a14:backgroundMark x1="36332" y1="47852" x2="37033" y2="48145"/>
                        <a14:backgroundMark x1="38201" y1="48633" x2="38668" y2="48926"/>
                        <a14:backgroundMark x1="39953" y1="49219" x2="40421" y2="49512"/>
                        <a14:backgroundMark x1="41121" y1="49805" x2="41706" y2="50195"/>
                        <a14:backgroundMark x1="42056" y1="50195" x2="42056" y2="50195"/>
                        <a14:backgroundMark x1="40421" y1="49316" x2="40421" y2="49316"/>
                        <a14:backgroundMark x1="34579" y1="48535" x2="34579" y2="48535"/>
                        <a14:backgroundMark x1="29089" y1="47656" x2="29089" y2="47656"/>
                        <a14:backgroundMark x1="27103" y1="42383" x2="27103" y2="42383"/>
                        <a14:backgroundMark x1="24533" y1="39746" x2="24533" y2="39746"/>
                        <a14:backgroundMark x1="23131" y1="37500" x2="23131" y2="37500"/>
                        <a14:backgroundMark x1="23481" y1="35059" x2="23481" y2="35059"/>
                        <a14:backgroundMark x1="26986" y1="33301" x2="26986" y2="33301"/>
                        <a14:backgroundMark x1="30724" y1="31445" x2="30724" y2="31445"/>
                        <a14:backgroundMark x1="31425" y1="30957" x2="31425" y2="30957"/>
                        <a14:backgroundMark x1="33762" y1="28711" x2="33762" y2="28711"/>
                        <a14:backgroundMark x1="33411" y1="25586" x2="33178" y2="25195"/>
                        <a14:backgroundMark x1="29089" y1="19238" x2="29089" y2="19238"/>
                        <a14:backgroundMark x1="28621" y1="15430" x2="28621" y2="15430"/>
                        <a14:backgroundMark x1="30374" y1="11914" x2="30374" y2="11914"/>
                        <a14:backgroundMark x1="35514" y1="10352" x2="35514" y2="10352"/>
                        <a14:backgroundMark x1="39603" y1="9375" x2="39603" y2="9375"/>
                        <a14:backgroundMark x1="43692" y1="19336" x2="43692" y2="19336"/>
                        <a14:backgroundMark x1="48131" y1="23047" x2="48131" y2="23047"/>
                        <a14:backgroundMark x1="49299" y1="24902" x2="49650" y2="25391"/>
                        <a14:backgroundMark x1="49650" y1="26758" x2="49650" y2="26758"/>
                        <a14:backgroundMark x1="48832" y1="25684" x2="48014" y2="24707"/>
                        <a14:backgroundMark x1="45678" y1="22656" x2="44393" y2="21875"/>
                        <a14:backgroundMark x1="41238" y1="20313" x2="41238" y2="20313"/>
                        <a14:backgroundMark x1="41121" y1="20215" x2="41121" y2="20215"/>
                        <a14:backgroundMark x1="41706" y1="20215" x2="41706" y2="20215"/>
                        <a14:backgroundMark x1="42407" y1="20215" x2="41939" y2="19141"/>
                        <a14:backgroundMark x1="41939" y1="18848" x2="41939" y2="18848"/>
                        <a14:backgroundMark x1="42290" y1="19141" x2="45327" y2="21875"/>
                        <a14:backgroundMark x1="47897" y1="25000" x2="48131" y2="26758"/>
                        <a14:backgroundMark x1="48131" y1="28223" x2="48131" y2="29297"/>
                        <a14:backgroundMark x1="48131" y1="31250" x2="48131" y2="33008"/>
                        <a14:backgroundMark x1="48131" y1="33789" x2="48014" y2="35645"/>
                        <a14:backgroundMark x1="47897" y1="36133" x2="47897" y2="36133"/>
                        <a14:backgroundMark x1="47664" y1="36523" x2="47664" y2="36523"/>
                        <a14:backgroundMark x1="47664" y1="37207" x2="47664" y2="38477"/>
                        <a14:backgroundMark x1="48014" y1="40723" x2="48014" y2="41602"/>
                        <a14:backgroundMark x1="47664" y1="42480" x2="47079" y2="43457"/>
                        <a14:backgroundMark x1="46729" y1="44531" x2="46495" y2="46582"/>
                        <a14:backgroundMark x1="46729" y1="47266" x2="46729" y2="47266"/>
                        <a14:backgroundMark x1="50350" y1="47559" x2="51519" y2="47656"/>
                        <a14:backgroundMark x1="54439" y1="47559" x2="54439" y2="47559"/>
                        <a14:backgroundMark x1="57243" y1="47852" x2="57243" y2="47852"/>
                        <a14:backgroundMark x1="58411" y1="48145" x2="58879" y2="48340"/>
                        <a14:backgroundMark x1="60631" y1="48633" x2="61215" y2="48828"/>
                        <a14:backgroundMark x1="63785" y1="49512" x2="63785" y2="49512"/>
                        <a14:backgroundMark x1="63902" y1="49512" x2="63902" y2="49512"/>
                        <a14:backgroundMark x1="65771" y1="49512" x2="65771" y2="49512"/>
                        <a14:backgroundMark x1="66238" y1="49805" x2="66939" y2="50293"/>
                        <a14:backgroundMark x1="68107" y1="50977" x2="68107" y2="50977"/>
                        <a14:backgroundMark x1="68341" y1="51563" x2="68341" y2="51563"/>
                        <a14:backgroundMark x1="69276" y1="54297" x2="69509" y2="56348"/>
                        <a14:backgroundMark x1="70210" y1="59277" x2="70210" y2="59668"/>
                        <a14:backgroundMark x1="70561" y1="62305" x2="70561" y2="62305"/>
                        <a14:backgroundMark x1="70678" y1="62500" x2="70678" y2="62500"/>
                        <a14:backgroundMark x1="70327" y1="63672" x2="70327" y2="63672"/>
                        <a14:backgroundMark x1="70561" y1="64648" x2="70561" y2="64648"/>
                        <a14:backgroundMark x1="70678" y1="64844" x2="70678" y2="64844"/>
                        <a14:backgroundMark x1="70911" y1="65039" x2="70911" y2="65039"/>
                        <a14:backgroundMark x1="70911" y1="65039" x2="70911" y2="65039"/>
                        <a14:backgroundMark x1="70911" y1="65039" x2="70911" y2="65039"/>
                        <a14:backgroundMark x1="70911" y1="65137" x2="70911" y2="65137"/>
                        <a14:backgroundMark x1="70911" y1="65332" x2="70911" y2="65332"/>
                        <a14:backgroundMark x1="70911" y1="65332" x2="70911" y2="65332"/>
                        <a14:backgroundMark x1="70911" y1="65332" x2="70911"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0911" y1="66016" x2="70911" y2="66016"/>
                        <a14:backgroundMark x1="70678" y1="66113" x2="70678" y2="66113"/>
                        <a14:backgroundMark x1="70678" y1="66113" x2="70678" y2="66113"/>
                        <a14:backgroundMark x1="72313" y1="61426" x2="72313" y2="61426"/>
                        <a14:backgroundMark x1="73014" y1="60059" x2="73014" y2="59473"/>
                        <a14:backgroundMark x1="73949" y1="57031" x2="74182" y2="56250"/>
                        <a14:backgroundMark x1="74533" y1="54883" x2="74533" y2="54004"/>
                        <a14:backgroundMark x1="73832" y1="52344" x2="73832" y2="52344"/>
                        <a14:backgroundMark x1="73014" y1="50684" x2="72664" y2="50293"/>
                        <a14:backgroundMark x1="71495" y1="48535" x2="71028" y2="48242"/>
                        <a14:backgroundMark x1="69393" y1="46484" x2="69393" y2="46484"/>
                        <a14:backgroundMark x1="64252" y1="36426" x2="63668" y2="35449"/>
                        <a14:backgroundMark x1="60514" y1="29785" x2="60397" y2="29297"/>
                        <a14:backgroundMark x1="59229" y1="24609" x2="58995" y2="23926"/>
                        <a14:backgroundMark x1="58879" y1="18945" x2="58879" y2="18945"/>
                        <a14:backgroundMark x1="58645" y1="14160" x2="58645" y2="14160"/>
                        <a14:backgroundMark x1="62033" y1="11133" x2="62033" y2="11133"/>
                        <a14:backgroundMark x1="63668" y1="9375" x2="63668" y2="9375"/>
                        <a14:backgroundMark x1="65654" y1="8008" x2="65654" y2="8008"/>
                        <a14:backgroundMark x1="66589" y1="7715" x2="66589" y2="7715"/>
                        <a14:backgroundMark x1="87500" y1="18945" x2="87500" y2="18945"/>
                        <a14:backgroundMark x1="87266" y1="35352" x2="87266" y2="35352"/>
                        <a14:backgroundMark x1="89486" y1="40234" x2="89486" y2="40234"/>
                        <a14:backgroundMark x1="90654" y1="47656" x2="90771" y2="48145"/>
                        <a14:backgroundMark x1="90888" y1="58398" x2="90888" y2="58398"/>
                        <a14:backgroundMark x1="90070" y1="63086" x2="90070" y2="63086"/>
                        <a14:backgroundMark x1="89603" y1="67676" x2="89603" y2="67676"/>
                        <a14:backgroundMark x1="89252" y1="72070" x2="89252" y2="72070"/>
                        <a14:backgroundMark x1="89252" y1="74609" x2="89252" y2="74609"/>
                        <a14:backgroundMark x1="89136" y1="78320" x2="89252" y2="78809"/>
                        <a14:backgroundMark x1="89252" y1="79883" x2="89252" y2="79883"/>
                        <a14:backgroundMark x1="89136" y1="80176" x2="89136" y2="80176"/>
                        <a14:backgroundMark x1="89136" y1="81250" x2="89136" y2="81250"/>
                        <a14:backgroundMark x1="89136" y1="81250" x2="89136" y2="81250"/>
                        <a14:backgroundMark x1="86799" y1="28027" x2="86799" y2="28027"/>
                        <a14:backgroundMark x1="87617" y1="14453" x2="87617" y2="14453"/>
                        <a14:backgroundMark x1="87266" y1="11230" x2="87266" y2="11230"/>
                        <a14:backgroundMark x1="77103" y1="6836" x2="77103" y2="6836"/>
                        <a14:backgroundMark x1="74299" y1="7031" x2="74299" y2="7031"/>
                        <a14:backgroundMark x1="70327" y1="6348" x2="70327" y2="6348"/>
                        <a14:backgroundMark x1="71495" y1="6836" x2="71495" y2="6836"/>
                        <a14:backgroundMark x1="77336" y1="7324" x2="77336" y2="7324"/>
                        <a14:backgroundMark x1="82827" y1="6738" x2="82827" y2="6738"/>
                        <a14:backgroundMark x1="85514" y1="6738" x2="85514" y2="6738"/>
                        <a14:backgroundMark x1="80374" y1="6445" x2="80374" y2="6445"/>
                        <a14:backgroundMark x1="86449" y1="6738" x2="86449" y2="6738"/>
                        <a14:backgroundMark x1="90654" y1="7422" x2="90654" y2="7422"/>
                        <a14:backgroundMark x1="92290" y1="12402" x2="92290" y2="12402"/>
                        <a14:backgroundMark x1="91589" y1="16309" x2="91589" y2="16309"/>
                        <a14:backgroundMark x1="62150" y1="24316" x2="62150" y2="24316"/>
                        <a14:backgroundMark x1="55374" y1="20117" x2="55374" y2="20117"/>
                        <a14:backgroundMark x1="86332" y1="26758" x2="86332" y2="26758"/>
                        <a14:backgroundMark x1="87967" y1="34961" x2="87967" y2="34961"/>
                        <a14:backgroundMark x1="89603" y1="29785" x2="89603" y2="29785"/>
                        <a14:backgroundMark x1="88668" y1="25195" x2="88668" y2="25195"/>
                        <a14:backgroundMark x1="89136" y1="22559" x2="89136" y2="22559"/>
                        <a14:backgroundMark x1="89953" y1="20117" x2="89953" y2="20117"/>
                        <a14:backgroundMark x1="90070" y1="17090" x2="90070" y2="17090"/>
                        <a14:backgroundMark x1="89953" y1="14844" x2="89953" y2="14844"/>
                        <a14:backgroundMark x1="88668" y1="34180" x2="88435" y2="35449"/>
                        <a14:backgroundMark x1="87850" y1="44238" x2="87850" y2="50195"/>
                        <a14:backgroundMark x1="88902" y1="54199" x2="89252" y2="57031"/>
                        <a14:backgroundMark x1="90070" y1="60254" x2="90421" y2="63379"/>
                        <a14:backgroundMark x1="90421" y1="66504" x2="90654" y2="69922"/>
                        <a14:backgroundMark x1="90654" y1="72754" x2="90654" y2="75098"/>
                        <a14:backgroundMark x1="90654" y1="76660" x2="90421" y2="77832"/>
                        <a14:backgroundMark x1="90304" y1="78516" x2="90304" y2="78516"/>
                        <a14:backgroundMark x1="89720" y1="80371" x2="89720" y2="80371"/>
                        <a14:backgroundMark x1="89720" y1="80664" x2="89720" y2="80664"/>
                        <a14:backgroundMark x1="89720" y1="80664" x2="89720" y2="80664"/>
                        <a14:backgroundMark x1="89486" y1="81055" x2="89486" y2="81055"/>
                        <a14:backgroundMark x1="89486" y1="81055" x2="89486" y2="81055"/>
                        <a14:backgroundMark x1="89252" y1="82227" x2="89252" y2="82227"/>
                        <a14:backgroundMark x1="89252" y1="82617" x2="89252" y2="82617"/>
                        <a14:backgroundMark x1="70561" y1="80859" x2="70561" y2="80859"/>
                        <a14:backgroundMark x1="70561" y1="80859" x2="70561" y2="80859"/>
                        <a14:backgroundMark x1="70561" y1="80566" x2="70561" y2="80566"/>
                        <a14:backgroundMark x1="70911" y1="75293" x2="70911" y2="75293"/>
                        <a14:backgroundMark x1="71379" y1="74121" x2="71379" y2="74121"/>
                        <a14:backgroundMark x1="72196" y1="73145" x2="72196" y2="73145"/>
                        <a14:backgroundMark x1="72897" y1="71875" x2="72897" y2="71875"/>
                        <a14:backgroundMark x1="73364" y1="71777" x2="73364" y2="71777"/>
                        <a14:backgroundMark x1="73481" y1="74805" x2="73715" y2="75488"/>
                        <a14:backgroundMark x1="73715" y1="76660" x2="73715" y2="77637"/>
                        <a14:backgroundMark x1="73715" y1="78809" x2="73715" y2="79297"/>
                        <a14:backgroundMark x1="73715" y1="79688" x2="73715" y2="80176"/>
                        <a14:backgroundMark x1="73715" y1="81934" x2="73715" y2="81934"/>
                        <a14:backgroundMark x1="68692" y1="78516" x2="68692" y2="78516"/>
                        <a14:backgroundMark x1="68107" y1="75586" x2="68107" y2="75586"/>
                        <a14:backgroundMark x1="68575" y1="72461" x2="68575" y2="72461"/>
                        <a14:backgroundMark x1="15304" y1="15430" x2="15304" y2="15430"/>
                        <a14:backgroundMark x1="15304" y1="17773" x2="15304" y2="17773"/>
                        <a14:backgroundMark x1="15421" y1="61719" x2="15421" y2="61719"/>
                        <a14:backgroundMark x1="64603" y1="85547" x2="64603" y2="85547"/>
                        <a14:backgroundMark x1="64252" y1="85254" x2="64252" y2="85254"/>
                        <a14:backgroundMark x1="61682" y1="85742" x2="61682" y2="85742"/>
                        <a14:backgroundMark x1="61215" y1="85645" x2="61215" y2="85645"/>
                        <a14:backgroundMark x1="60631" y1="85352" x2="60631" y2="85352"/>
                        <a14:backgroundMark x1="59813" y1="84961" x2="59813" y2="84961"/>
                        <a14:backgroundMark x1="59346" y1="85254" x2="59346" y2="85254"/>
                        <a14:backgroundMark x1="58645" y1="85547" x2="58645" y2="85547"/>
                        <a14:backgroundMark x1="70911" y1="85352" x2="70911" y2="85352"/>
                        <a14:backgroundMark x1="73715" y1="85059" x2="73715" y2="85059"/>
                        <a14:backgroundMark x1="76168" y1="85254" x2="76168" y2="85254"/>
                        <a14:backgroundMark x1="77453" y1="85352" x2="77453" y2="85352"/>
                        <a14:backgroundMark x1="85514" y1="85645" x2="85514" y2="85645"/>
                        <a14:backgroundMark x1="87150" y1="85352" x2="87150" y2="85352"/>
                        <a14:backgroundMark x1="87967" y1="85059" x2="87967" y2="85059"/>
                        <a14:backgroundMark x1="83411" y1="85254" x2="83411" y2="85254"/>
                        <a14:backgroundMark x1="77804" y1="85059" x2="77804" y2="85059"/>
                        <a14:backgroundMark x1="58645" y1="85254" x2="58645" y2="85254"/>
                        <a14:backgroundMark x1="58294" y1="85059" x2="58294" y2="85059"/>
                      </a14:backgroundRemoval>
                    </a14:imgEffect>
                  </a14:imgLayer>
                </a14:imgProps>
              </a:ext>
              <a:ext uri="{28A0092B-C50C-407E-A947-70E740481C1C}">
                <a14:useLocalDpi xmlns:a14="http://schemas.microsoft.com/office/drawing/2010/main" val="0"/>
              </a:ext>
            </a:extLst>
          </a:blip>
          <a:stretch>
            <a:fillRect/>
          </a:stretch>
        </p:blipFill>
        <p:spPr>
          <a:xfrm>
            <a:off x="10815241" y="5256317"/>
            <a:ext cx="1427559" cy="1707734"/>
          </a:xfrm>
          <a:prstGeom prst="rect">
            <a:avLst/>
          </a:prstGeom>
        </p:spPr>
      </p:pic>
      <p:grpSp>
        <p:nvGrpSpPr>
          <p:cNvPr id="4" name="组合 3"/>
          <p:cNvGrpSpPr/>
          <p:nvPr/>
        </p:nvGrpSpPr>
        <p:grpSpPr>
          <a:xfrm>
            <a:off x="212800" y="261924"/>
            <a:ext cx="2748864" cy="461665"/>
            <a:chOff x="6575500" y="3106724"/>
            <a:chExt cx="2748864" cy="461665"/>
          </a:xfrm>
        </p:grpSpPr>
        <p:sp>
          <p:nvSpPr>
            <p:cNvPr id="5" name="文本框 4"/>
            <p:cNvSpPr txBox="1"/>
            <p:nvPr/>
          </p:nvSpPr>
          <p:spPr>
            <a:xfrm>
              <a:off x="6985262" y="3106724"/>
              <a:ext cx="2339102" cy="461665"/>
            </a:xfrm>
            <a:prstGeom prst="rect">
              <a:avLst/>
            </a:prstGeom>
            <a:noFill/>
          </p:spPr>
          <p:txBody>
            <a:bodyPr wrap="none" rtlCol="0">
              <a:spAutoFit/>
            </a:bodyPr>
            <a:lstStyle/>
            <a:p>
              <a:pPr>
                <a:defRPr/>
              </a:pPr>
              <a:r>
                <a:rPr lang="zh-CN" altLang="en-US" sz="2400" dirty="0">
                  <a:ln w="9525" cmpd="sng">
                    <a:noFill/>
                    <a:round/>
                    <a:headEnd/>
                    <a:tailEnd/>
                  </a:ln>
                  <a:solidFill>
                    <a:schemeClr val="bg1"/>
                  </a:solidFill>
                  <a:latin typeface="+mn-ea"/>
                </a:rPr>
                <a:t>刷牙的正确步骤</a:t>
              </a:r>
            </a:p>
          </p:txBody>
        </p:sp>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64326" t="58311" r="21928" b="18459"/>
            <a:stretch/>
          </p:blipFill>
          <p:spPr>
            <a:xfrm>
              <a:off x="6575500" y="3106724"/>
              <a:ext cx="409762" cy="461665"/>
            </a:xfrm>
            <a:prstGeom prst="rect">
              <a:avLst/>
            </a:prstGeom>
          </p:spPr>
        </p:pic>
      </p:grpSp>
      <p:pic>
        <p:nvPicPr>
          <p:cNvPr id="16" name="Picture 3" descr="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a:xfrm>
            <a:off x="1931857" y="2049102"/>
            <a:ext cx="3817937" cy="3552825"/>
          </a:xfrm>
          <a:prstGeom prst="rect">
            <a:avLst/>
          </a:prstGeom>
          <a:ln>
            <a:noFill/>
            <a:miter lim="800000"/>
            <a:headEnd/>
            <a:tailEnd/>
          </a:ln>
        </p:spPr>
      </p:pic>
      <p:pic>
        <p:nvPicPr>
          <p:cNvPr id="17" name="Picture 4" descr="116d5250b9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a:xfrm>
            <a:off x="6348282" y="2011002"/>
            <a:ext cx="3746500" cy="3600450"/>
          </a:xfrm>
          <a:prstGeom prst="rect">
            <a:avLst/>
          </a:prstGeom>
          <a:ln>
            <a:noFill/>
          </a:ln>
        </p:spPr>
      </p:pic>
      <p:sp>
        <p:nvSpPr>
          <p:cNvPr id="18" name="Text Box 5"/>
          <p:cNvSpPr txBox="1">
            <a:spLocks noChangeArrowheads="1"/>
          </p:cNvSpPr>
          <p:nvPr/>
        </p:nvSpPr>
        <p:spPr bwMode="auto">
          <a:xfrm>
            <a:off x="1818736" y="1359341"/>
            <a:ext cx="4435475" cy="101566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CC0000"/>
                </a:solidFill>
                <a:latin typeface="宋体" panose="02010600030101010101" pitchFamily="2" charset="-122"/>
                <a:ea typeface="宋体" panose="02010600030101010101" pitchFamily="2" charset="-122"/>
              </a:defRPr>
            </a:lvl1pPr>
            <a:lvl2pPr marL="742950" indent="-285750" eaLnBrk="0" hangingPunct="0">
              <a:defRPr sz="2400">
                <a:solidFill>
                  <a:srgbClr val="CC0000"/>
                </a:solidFill>
                <a:latin typeface="宋体" panose="02010600030101010101" pitchFamily="2" charset="-122"/>
                <a:ea typeface="宋体" panose="02010600030101010101" pitchFamily="2" charset="-122"/>
              </a:defRPr>
            </a:lvl2pPr>
            <a:lvl3pPr marL="1143000" indent="-228600" eaLnBrk="0" hangingPunct="0">
              <a:defRPr sz="2400">
                <a:solidFill>
                  <a:srgbClr val="CC0000"/>
                </a:solidFill>
                <a:latin typeface="宋体" panose="02010600030101010101" pitchFamily="2" charset="-122"/>
                <a:ea typeface="宋体" panose="02010600030101010101" pitchFamily="2" charset="-122"/>
              </a:defRPr>
            </a:lvl3pPr>
            <a:lvl4pPr marL="1600200" indent="-228600" eaLnBrk="0" hangingPunct="0">
              <a:defRPr sz="2400">
                <a:solidFill>
                  <a:srgbClr val="CC0000"/>
                </a:solidFill>
                <a:latin typeface="宋体" panose="02010600030101010101" pitchFamily="2" charset="-122"/>
                <a:ea typeface="宋体" panose="02010600030101010101" pitchFamily="2" charset="-122"/>
              </a:defRPr>
            </a:lvl4pPr>
            <a:lvl5pPr marL="2057400" indent="-228600" eaLnBrk="0" hangingPunct="0">
              <a:defRPr sz="2400">
                <a:solidFill>
                  <a:srgbClr val="CC0000"/>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9pPr>
          </a:lstStyle>
          <a:p>
            <a:pPr eaLnBrk="1" hangingPunct="1">
              <a:spcBef>
                <a:spcPct val="50000"/>
              </a:spcBef>
            </a:pPr>
            <a:r>
              <a:rPr lang="en-US" altLang="zh-CN" dirty="0">
                <a:solidFill>
                  <a:schemeClr val="bg1"/>
                </a:solidFill>
                <a:latin typeface="+mn-ea"/>
                <a:ea typeface="+mn-ea"/>
              </a:rPr>
              <a:t>1:</a:t>
            </a:r>
            <a:r>
              <a:rPr lang="zh-CN" altLang="en-US" dirty="0">
                <a:solidFill>
                  <a:schemeClr val="bg1"/>
                </a:solidFill>
                <a:latin typeface="+mn-ea"/>
                <a:ea typeface="+mn-ea"/>
              </a:rPr>
              <a:t>刷上下前牙唇侧</a:t>
            </a:r>
          </a:p>
          <a:p>
            <a:pPr eaLnBrk="1" hangingPunct="1">
              <a:spcBef>
                <a:spcPct val="50000"/>
              </a:spcBef>
            </a:pPr>
            <a:endParaRPr lang="zh-CN" altLang="en-US" dirty="0">
              <a:solidFill>
                <a:schemeClr val="bg1"/>
              </a:solidFill>
              <a:latin typeface="+mn-ea"/>
              <a:ea typeface="+mn-ea"/>
            </a:endParaRPr>
          </a:p>
        </p:txBody>
      </p:sp>
      <p:sp>
        <p:nvSpPr>
          <p:cNvPr id="19" name="Text Box 6"/>
          <p:cNvSpPr txBox="1">
            <a:spLocks noChangeArrowheads="1"/>
          </p:cNvSpPr>
          <p:nvPr/>
        </p:nvSpPr>
        <p:spPr bwMode="auto">
          <a:xfrm>
            <a:off x="6254211" y="1359341"/>
            <a:ext cx="2852737" cy="46166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CC0000"/>
                </a:solidFill>
                <a:latin typeface="宋体" panose="02010600030101010101" pitchFamily="2" charset="-122"/>
                <a:ea typeface="宋体" panose="02010600030101010101" pitchFamily="2" charset="-122"/>
              </a:defRPr>
            </a:lvl1pPr>
            <a:lvl2pPr marL="742950" indent="-285750" eaLnBrk="0" hangingPunct="0">
              <a:defRPr sz="2400">
                <a:solidFill>
                  <a:srgbClr val="CC0000"/>
                </a:solidFill>
                <a:latin typeface="宋体" panose="02010600030101010101" pitchFamily="2" charset="-122"/>
                <a:ea typeface="宋体" panose="02010600030101010101" pitchFamily="2" charset="-122"/>
              </a:defRPr>
            </a:lvl2pPr>
            <a:lvl3pPr marL="1143000" indent="-228600" eaLnBrk="0" hangingPunct="0">
              <a:defRPr sz="2400">
                <a:solidFill>
                  <a:srgbClr val="CC0000"/>
                </a:solidFill>
                <a:latin typeface="宋体" panose="02010600030101010101" pitchFamily="2" charset="-122"/>
                <a:ea typeface="宋体" panose="02010600030101010101" pitchFamily="2" charset="-122"/>
              </a:defRPr>
            </a:lvl3pPr>
            <a:lvl4pPr marL="1600200" indent="-228600" eaLnBrk="0" hangingPunct="0">
              <a:defRPr sz="2400">
                <a:solidFill>
                  <a:srgbClr val="CC0000"/>
                </a:solidFill>
                <a:latin typeface="宋体" panose="02010600030101010101" pitchFamily="2" charset="-122"/>
                <a:ea typeface="宋体" panose="02010600030101010101" pitchFamily="2" charset="-122"/>
              </a:defRPr>
            </a:lvl4pPr>
            <a:lvl5pPr marL="2057400" indent="-228600" eaLnBrk="0" hangingPunct="0">
              <a:defRPr sz="2400">
                <a:solidFill>
                  <a:srgbClr val="CC0000"/>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9pPr>
          </a:lstStyle>
          <a:p>
            <a:pPr eaLnBrk="1" hangingPunct="1">
              <a:spcBef>
                <a:spcPct val="50000"/>
              </a:spcBef>
            </a:pPr>
            <a:r>
              <a:rPr lang="en-US" altLang="zh-CN" dirty="0">
                <a:solidFill>
                  <a:schemeClr val="bg1"/>
                </a:solidFill>
                <a:latin typeface="+mn-ea"/>
                <a:ea typeface="+mn-ea"/>
              </a:rPr>
              <a:t>2:</a:t>
            </a:r>
            <a:r>
              <a:rPr lang="zh-CN" altLang="en-US" dirty="0">
                <a:solidFill>
                  <a:schemeClr val="bg1"/>
                </a:solidFill>
                <a:latin typeface="+mn-ea"/>
                <a:ea typeface="+mn-ea"/>
              </a:rPr>
              <a:t>刷上前牙腭侧 </a:t>
            </a:r>
          </a:p>
        </p:txBody>
      </p:sp>
    </p:spTree>
    <p:extLst>
      <p:ext uri="{BB962C8B-B14F-4D97-AF65-F5344CB8AC3E}">
        <p14:creationId xmlns:p14="http://schemas.microsoft.com/office/powerpoint/2010/main" val="2550742436"/>
      </p:ext>
    </p:extLst>
  </p:cSld>
  <p:clrMapOvr>
    <a:masterClrMapping/>
  </p:clrMapOvr>
  <mc:AlternateContent xmlns:mc="http://schemas.openxmlformats.org/markup-compatibility/2006" xmlns:p14="http://schemas.microsoft.com/office/powerpoint/2010/main">
    <mc:Choice Requires="p14">
      <p:transition spd="slow" p14:dur="1500" advTm="8000">
        <p:random/>
      </p:transition>
    </mc:Choice>
    <mc:Fallback xmlns="">
      <p:transition spd="slow"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par>
                                <p:cTn id="21" presetID="53" presetClass="entr" presetSubtype="16"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par>
                          <p:cTn id="30" fill="hold">
                            <p:stCondLst>
                              <p:cond delay="2000"/>
                            </p:stCondLst>
                            <p:childTnLst>
                              <p:par>
                                <p:cTn id="31" presetID="22" presetClass="entr" presetSubtype="8"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par>
                          <p:cTn id="38" fill="hold">
                            <p:stCondLst>
                              <p:cond delay="3000"/>
                            </p:stCondLst>
                            <p:childTnLst>
                              <p:par>
                                <p:cTn id="39" presetID="22" presetClass="entr" presetSubtype="8"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11452"/>
            <a:ext cx="1016000" cy="1246548"/>
          </a:xfrm>
          <a:prstGeom prst="rect">
            <a:avLst/>
          </a:prstGeom>
        </p:spPr>
      </p:pic>
      <p:pic>
        <p:nvPicPr>
          <p:cNvPr id="3" name="图片 2"/>
          <p:cNvPicPr>
            <a:picLocks noChangeAspect="1"/>
          </p:cNvPicPr>
          <p:nvPr/>
        </p:nvPicPr>
        <p:blipFill>
          <a:blip r:embed="rId4" cstate="print">
            <a:extLst>
              <a:ext uri="{BEBA8EAE-BF5A-486C-A8C5-ECC9F3942E4B}">
                <a14:imgProps xmlns:a14="http://schemas.microsoft.com/office/drawing/2010/main">
                  <a14:imgLayer r:embed="rId5">
                    <a14:imgEffect>
                      <a14:backgroundRemoval t="3613" b="95313" l="0" r="96145">
                        <a14:foregroundMark x1="23481" y1="14063" x2="23481" y2="14063"/>
                        <a14:foregroundMark x1="25935" y1="26270" x2="25935" y2="26270"/>
                        <a14:foregroundMark x1="49766" y1="14551" x2="49766" y2="14551"/>
                        <a14:foregroundMark x1="50467" y1="12891" x2="50467" y2="12891"/>
                        <a14:foregroundMark x1="50467" y1="12500" x2="50467" y2="12500"/>
                        <a14:foregroundMark x1="50935" y1="12500" x2="50935" y2="12500"/>
                        <a14:foregroundMark x1="51519" y1="12891" x2="51519" y2="12891"/>
                        <a14:foregroundMark x1="48364" y1="12402" x2="48364" y2="12402"/>
                        <a14:foregroundMark x1="47547" y1="13574" x2="47547" y2="13574"/>
                        <a14:foregroundMark x1="47547" y1="14551" x2="47547" y2="14551"/>
                        <a14:foregroundMark x1="25000" y1="46094" x2="25000" y2="46094"/>
                        <a14:foregroundMark x1="56425" y1="39746" x2="56425" y2="39746"/>
                        <a14:foregroundMark x1="85047" y1="55371" x2="85047" y2="55371"/>
                        <a14:foregroundMark x1="72196" y1="58301" x2="72196" y2="58301"/>
                        <a14:foregroundMark x1="52453" y1="45117" x2="52453" y2="45117"/>
                        <a14:foregroundMark x1="59696" y1="44629" x2="59696" y2="44629"/>
                        <a14:foregroundMark x1="42056" y1="29395" x2="42056" y2="29395"/>
                        <a14:foregroundMark x1="53388" y1="19824" x2="53388" y2="19824"/>
                        <a14:foregroundMark x1="21028" y1="9375" x2="21028" y2="9375"/>
                        <a14:foregroundMark x1="21846" y1="31348" x2="21846" y2="31348"/>
                        <a14:foregroundMark x1="30374" y1="42383" x2="30374" y2="42383"/>
                        <a14:foregroundMark x1="88785" y1="21582" x2="88785" y2="21582"/>
                        <a14:foregroundMark x1="60981" y1="9082" x2="60981" y2="9082"/>
                        <a14:foregroundMark x1="73715" y1="18945" x2="73715" y2="18945"/>
                        <a14:foregroundMark x1="75000" y1="67383" x2="75000" y2="67383"/>
                        <a14:backgroundMark x1="33061" y1="16211" x2="33061" y2="16211"/>
                        <a14:backgroundMark x1="31542" y1="24219" x2="31542" y2="24219"/>
                        <a14:backgroundMark x1="36449" y1="22949" x2="36449" y2="22949"/>
                        <a14:backgroundMark x1="39136" y1="17188" x2="39136" y2="17188"/>
                        <a14:backgroundMark x1="34813" y1="15918" x2="34813" y2="15918"/>
                        <a14:backgroundMark x1="32360" y1="16797" x2="32360" y2="16797"/>
                        <a14:backgroundMark x1="32360" y1="20605" x2="32360" y2="20605"/>
                        <a14:backgroundMark x1="31776" y1="23828" x2="31776" y2="23828"/>
                        <a14:backgroundMark x1="31893" y1="22852" x2="31893" y2="22852"/>
                        <a14:backgroundMark x1="31893" y1="21973" x2="31893" y2="21973"/>
                        <a14:backgroundMark x1="32593" y1="20215" x2="32593" y2="20215"/>
                        <a14:backgroundMark x1="32243" y1="17578" x2="32243" y2="17578"/>
                        <a14:backgroundMark x1="32243" y1="17578" x2="32243" y2="17578"/>
                        <a14:backgroundMark x1="32243" y1="17480" x2="32243" y2="17480"/>
                        <a14:backgroundMark x1="32243" y1="18457" x2="32243" y2="18457"/>
                        <a14:backgroundMark x1="32243" y1="19629" x2="32243" y2="19629"/>
                        <a14:backgroundMark x1="32243" y1="20215" x2="32243" y2="20215"/>
                        <a14:backgroundMark x1="32243" y1="19336" x2="32243" y2="19336"/>
                        <a14:backgroundMark x1="32710" y1="18555" x2="32710" y2="18555"/>
                        <a14:backgroundMark x1="35631" y1="17188" x2="35631" y2="17188"/>
                        <a14:backgroundMark x1="37033" y1="16797" x2="37033" y2="16797"/>
                        <a14:backgroundMark x1="37033" y1="16602" x2="37033" y2="16602"/>
                        <a14:backgroundMark x1="36332" y1="16211" x2="36332" y2="16211"/>
                        <a14:backgroundMark x1="37500" y1="16602" x2="38201" y2="17090"/>
                        <a14:backgroundMark x1="39136" y1="17578" x2="39136" y2="17578"/>
                        <a14:backgroundMark x1="39603" y1="18848" x2="39603" y2="18848"/>
                        <a14:backgroundMark x1="39019" y1="20313" x2="38318" y2="21484"/>
                        <a14:backgroundMark x1="37850" y1="22852" x2="37500" y2="23633"/>
                        <a14:backgroundMark x1="39953" y1="18652" x2="39953" y2="18652"/>
                        <a14:backgroundMark x1="38201" y1="21191" x2="37850" y2="21875"/>
                        <a14:backgroundMark x1="36799" y1="23047" x2="36215" y2="24219"/>
                        <a14:backgroundMark x1="36215" y1="24512" x2="35981" y2="24902"/>
                        <a14:backgroundMark x1="22547" y1="9473" x2="22547" y2="9473"/>
                        <a14:backgroundMark x1="21495" y1="10547" x2="21495" y2="10547"/>
                        <a14:backgroundMark x1="20561" y1="11035" x2="20561" y2="11035"/>
                        <a14:backgroundMark x1="18925" y1="11035" x2="18925" y2="11035"/>
                        <a14:backgroundMark x1="17056" y1="11035" x2="17056" y2="11035"/>
                        <a14:backgroundMark x1="16472" y1="11035" x2="16472" y2="11035"/>
                        <a14:backgroundMark x1="17874" y1="11035" x2="17874" y2="11035"/>
                        <a14:backgroundMark x1="19393" y1="11719" x2="19393" y2="11719"/>
                        <a14:backgroundMark x1="20327" y1="12891" x2="20911" y2="14063"/>
                        <a14:backgroundMark x1="21262" y1="16211" x2="21379" y2="17285"/>
                        <a14:backgroundMark x1="21379" y1="19531" x2="21262" y2="21191"/>
                        <a14:backgroundMark x1="20911" y1="22266" x2="20911" y2="22266"/>
                        <a14:backgroundMark x1="20911" y1="22363" x2="20911" y2="22363"/>
                        <a14:backgroundMark x1="20561" y1="22363" x2="20093" y2="22949"/>
                        <a14:backgroundMark x1="19042" y1="24609" x2="19042" y2="25195"/>
                        <a14:backgroundMark x1="19042" y1="26367" x2="18925" y2="27246"/>
                        <a14:backgroundMark x1="18692" y1="28223" x2="18692" y2="29395"/>
                        <a14:backgroundMark x1="18458" y1="30762" x2="18458" y2="32129"/>
                        <a14:backgroundMark x1="18458" y1="33496" x2="18575" y2="34375"/>
                        <a14:backgroundMark x1="19276" y1="36133" x2="19509" y2="37402"/>
                        <a14:backgroundMark x1="19509" y1="37891" x2="19509" y2="38477"/>
                        <a14:backgroundMark x1="19509" y1="39160" x2="19276" y2="40430"/>
                        <a14:backgroundMark x1="19042" y1="41504" x2="19042" y2="42578"/>
                        <a14:backgroundMark x1="19042" y1="43848" x2="19042" y2="44629"/>
                        <a14:backgroundMark x1="19042" y1="44824" x2="19042" y2="45215"/>
                        <a14:backgroundMark x1="19042" y1="46289" x2="19042" y2="47461"/>
                        <a14:backgroundMark x1="19042" y1="48828" x2="19042" y2="48828"/>
                        <a14:backgroundMark x1="19042" y1="49512" x2="19042" y2="49512"/>
                        <a14:backgroundMark x1="19042" y1="51953" x2="19042" y2="51953"/>
                        <a14:backgroundMark x1="18575" y1="53711" x2="18575" y2="53711"/>
                        <a14:backgroundMark x1="18107" y1="55566" x2="18107" y2="55957"/>
                        <a14:backgroundMark x1="17874" y1="57227" x2="17757" y2="58301"/>
                        <a14:backgroundMark x1="17407" y1="59668" x2="17407" y2="59668"/>
                        <a14:backgroundMark x1="17407" y1="60449" x2="17407" y2="60449"/>
                        <a14:backgroundMark x1="17407" y1="61328" x2="17407" y2="61328"/>
                        <a14:backgroundMark x1="17290" y1="61719" x2="17290" y2="61719"/>
                        <a14:backgroundMark x1="17757" y1="62012" x2="17757" y2="62012"/>
                        <a14:backgroundMark x1="26636" y1="49609" x2="26636" y2="49609"/>
                        <a14:backgroundMark x1="31542" y1="47559" x2="31542" y2="47559"/>
                        <a14:backgroundMark x1="37500" y1="43750" x2="37500" y2="43750"/>
                        <a14:backgroundMark x1="33762" y1="47168" x2="34229" y2="47266"/>
                        <a14:backgroundMark x1="36332" y1="47852" x2="37033" y2="48145"/>
                        <a14:backgroundMark x1="38201" y1="48633" x2="38668" y2="48926"/>
                        <a14:backgroundMark x1="39953" y1="49219" x2="40421" y2="49512"/>
                        <a14:backgroundMark x1="41121" y1="49805" x2="41706" y2="50195"/>
                        <a14:backgroundMark x1="42056" y1="50195" x2="42056" y2="50195"/>
                        <a14:backgroundMark x1="40421" y1="49316" x2="40421" y2="49316"/>
                        <a14:backgroundMark x1="34579" y1="48535" x2="34579" y2="48535"/>
                        <a14:backgroundMark x1="29089" y1="47656" x2="29089" y2="47656"/>
                        <a14:backgroundMark x1="27103" y1="42383" x2="27103" y2="42383"/>
                        <a14:backgroundMark x1="24533" y1="39746" x2="24533" y2="39746"/>
                        <a14:backgroundMark x1="23131" y1="37500" x2="23131" y2="37500"/>
                        <a14:backgroundMark x1="23481" y1="35059" x2="23481" y2="35059"/>
                        <a14:backgroundMark x1="26986" y1="33301" x2="26986" y2="33301"/>
                        <a14:backgroundMark x1="30724" y1="31445" x2="30724" y2="31445"/>
                        <a14:backgroundMark x1="31425" y1="30957" x2="31425" y2="30957"/>
                        <a14:backgroundMark x1="33762" y1="28711" x2="33762" y2="28711"/>
                        <a14:backgroundMark x1="33411" y1="25586" x2="33178" y2="25195"/>
                        <a14:backgroundMark x1="29089" y1="19238" x2="29089" y2="19238"/>
                        <a14:backgroundMark x1="28621" y1="15430" x2="28621" y2="15430"/>
                        <a14:backgroundMark x1="30374" y1="11914" x2="30374" y2="11914"/>
                        <a14:backgroundMark x1="35514" y1="10352" x2="35514" y2="10352"/>
                        <a14:backgroundMark x1="39603" y1="9375" x2="39603" y2="9375"/>
                        <a14:backgroundMark x1="43692" y1="19336" x2="43692" y2="19336"/>
                        <a14:backgroundMark x1="48131" y1="23047" x2="48131" y2="23047"/>
                        <a14:backgroundMark x1="49299" y1="24902" x2="49650" y2="25391"/>
                        <a14:backgroundMark x1="49650" y1="26758" x2="49650" y2="26758"/>
                        <a14:backgroundMark x1="48832" y1="25684" x2="48014" y2="24707"/>
                        <a14:backgroundMark x1="45678" y1="22656" x2="44393" y2="21875"/>
                        <a14:backgroundMark x1="41238" y1="20313" x2="41238" y2="20313"/>
                        <a14:backgroundMark x1="41121" y1="20215" x2="41121" y2="20215"/>
                        <a14:backgroundMark x1="41706" y1="20215" x2="41706" y2="20215"/>
                        <a14:backgroundMark x1="42407" y1="20215" x2="41939" y2="19141"/>
                        <a14:backgroundMark x1="41939" y1="18848" x2="41939" y2="18848"/>
                        <a14:backgroundMark x1="42290" y1="19141" x2="45327" y2="21875"/>
                        <a14:backgroundMark x1="47897" y1="25000" x2="48131" y2="26758"/>
                        <a14:backgroundMark x1="48131" y1="28223" x2="48131" y2="29297"/>
                        <a14:backgroundMark x1="48131" y1="31250" x2="48131" y2="33008"/>
                        <a14:backgroundMark x1="48131" y1="33789" x2="48014" y2="35645"/>
                        <a14:backgroundMark x1="47897" y1="36133" x2="47897" y2="36133"/>
                        <a14:backgroundMark x1="47664" y1="36523" x2="47664" y2="36523"/>
                        <a14:backgroundMark x1="47664" y1="37207" x2="47664" y2="38477"/>
                        <a14:backgroundMark x1="48014" y1="40723" x2="48014" y2="41602"/>
                        <a14:backgroundMark x1="47664" y1="42480" x2="47079" y2="43457"/>
                        <a14:backgroundMark x1="46729" y1="44531" x2="46495" y2="46582"/>
                        <a14:backgroundMark x1="46729" y1="47266" x2="46729" y2="47266"/>
                        <a14:backgroundMark x1="50350" y1="47559" x2="51519" y2="47656"/>
                        <a14:backgroundMark x1="54439" y1="47559" x2="54439" y2="47559"/>
                        <a14:backgroundMark x1="57243" y1="47852" x2="57243" y2="47852"/>
                        <a14:backgroundMark x1="58411" y1="48145" x2="58879" y2="48340"/>
                        <a14:backgroundMark x1="60631" y1="48633" x2="61215" y2="48828"/>
                        <a14:backgroundMark x1="63785" y1="49512" x2="63785" y2="49512"/>
                        <a14:backgroundMark x1="63902" y1="49512" x2="63902" y2="49512"/>
                        <a14:backgroundMark x1="65771" y1="49512" x2="65771" y2="49512"/>
                        <a14:backgroundMark x1="66238" y1="49805" x2="66939" y2="50293"/>
                        <a14:backgroundMark x1="68107" y1="50977" x2="68107" y2="50977"/>
                        <a14:backgroundMark x1="68341" y1="51563" x2="68341" y2="51563"/>
                        <a14:backgroundMark x1="69276" y1="54297" x2="69509" y2="56348"/>
                        <a14:backgroundMark x1="70210" y1="59277" x2="70210" y2="59668"/>
                        <a14:backgroundMark x1="70561" y1="62305" x2="70561" y2="62305"/>
                        <a14:backgroundMark x1="70678" y1="62500" x2="70678" y2="62500"/>
                        <a14:backgroundMark x1="70327" y1="63672" x2="70327" y2="63672"/>
                        <a14:backgroundMark x1="70561" y1="64648" x2="70561" y2="64648"/>
                        <a14:backgroundMark x1="70678" y1="64844" x2="70678" y2="64844"/>
                        <a14:backgroundMark x1="70911" y1="65039" x2="70911" y2="65039"/>
                        <a14:backgroundMark x1="70911" y1="65039" x2="70911" y2="65039"/>
                        <a14:backgroundMark x1="70911" y1="65039" x2="70911" y2="65039"/>
                        <a14:backgroundMark x1="70911" y1="65137" x2="70911" y2="65137"/>
                        <a14:backgroundMark x1="70911" y1="65332" x2="70911" y2="65332"/>
                        <a14:backgroundMark x1="70911" y1="65332" x2="70911" y2="65332"/>
                        <a14:backgroundMark x1="70911" y1="65332" x2="70911"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0911" y1="66016" x2="70911" y2="66016"/>
                        <a14:backgroundMark x1="70678" y1="66113" x2="70678" y2="66113"/>
                        <a14:backgroundMark x1="70678" y1="66113" x2="70678" y2="66113"/>
                        <a14:backgroundMark x1="72313" y1="61426" x2="72313" y2="61426"/>
                        <a14:backgroundMark x1="73014" y1="60059" x2="73014" y2="59473"/>
                        <a14:backgroundMark x1="73949" y1="57031" x2="74182" y2="56250"/>
                        <a14:backgroundMark x1="74533" y1="54883" x2="74533" y2="54004"/>
                        <a14:backgroundMark x1="73832" y1="52344" x2="73832" y2="52344"/>
                        <a14:backgroundMark x1="73014" y1="50684" x2="72664" y2="50293"/>
                        <a14:backgroundMark x1="71495" y1="48535" x2="71028" y2="48242"/>
                        <a14:backgroundMark x1="69393" y1="46484" x2="69393" y2="46484"/>
                        <a14:backgroundMark x1="64252" y1="36426" x2="63668" y2="35449"/>
                        <a14:backgroundMark x1="60514" y1="29785" x2="60397" y2="29297"/>
                        <a14:backgroundMark x1="59229" y1="24609" x2="58995" y2="23926"/>
                        <a14:backgroundMark x1="58879" y1="18945" x2="58879" y2="18945"/>
                        <a14:backgroundMark x1="58645" y1="14160" x2="58645" y2="14160"/>
                        <a14:backgroundMark x1="62033" y1="11133" x2="62033" y2="11133"/>
                        <a14:backgroundMark x1="63668" y1="9375" x2="63668" y2="9375"/>
                        <a14:backgroundMark x1="65654" y1="8008" x2="65654" y2="8008"/>
                        <a14:backgroundMark x1="66589" y1="7715" x2="66589" y2="7715"/>
                        <a14:backgroundMark x1="87500" y1="18945" x2="87500" y2="18945"/>
                        <a14:backgroundMark x1="87266" y1="35352" x2="87266" y2="35352"/>
                        <a14:backgroundMark x1="89486" y1="40234" x2="89486" y2="40234"/>
                        <a14:backgroundMark x1="90654" y1="47656" x2="90771" y2="48145"/>
                        <a14:backgroundMark x1="90888" y1="58398" x2="90888" y2="58398"/>
                        <a14:backgroundMark x1="90070" y1="63086" x2="90070" y2="63086"/>
                        <a14:backgroundMark x1="89603" y1="67676" x2="89603" y2="67676"/>
                        <a14:backgroundMark x1="89252" y1="72070" x2="89252" y2="72070"/>
                        <a14:backgroundMark x1="89252" y1="74609" x2="89252" y2="74609"/>
                        <a14:backgroundMark x1="89136" y1="78320" x2="89252" y2="78809"/>
                        <a14:backgroundMark x1="89252" y1="79883" x2="89252" y2="79883"/>
                        <a14:backgroundMark x1="89136" y1="80176" x2="89136" y2="80176"/>
                        <a14:backgroundMark x1="89136" y1="81250" x2="89136" y2="81250"/>
                        <a14:backgroundMark x1="89136" y1="81250" x2="89136" y2="81250"/>
                        <a14:backgroundMark x1="86799" y1="28027" x2="86799" y2="28027"/>
                        <a14:backgroundMark x1="87617" y1="14453" x2="87617" y2="14453"/>
                        <a14:backgroundMark x1="87266" y1="11230" x2="87266" y2="11230"/>
                        <a14:backgroundMark x1="77103" y1="6836" x2="77103" y2="6836"/>
                        <a14:backgroundMark x1="74299" y1="7031" x2="74299" y2="7031"/>
                        <a14:backgroundMark x1="70327" y1="6348" x2="70327" y2="6348"/>
                        <a14:backgroundMark x1="71495" y1="6836" x2="71495" y2="6836"/>
                        <a14:backgroundMark x1="77336" y1="7324" x2="77336" y2="7324"/>
                        <a14:backgroundMark x1="82827" y1="6738" x2="82827" y2="6738"/>
                        <a14:backgroundMark x1="85514" y1="6738" x2="85514" y2="6738"/>
                        <a14:backgroundMark x1="80374" y1="6445" x2="80374" y2="6445"/>
                        <a14:backgroundMark x1="86449" y1="6738" x2="86449" y2="6738"/>
                        <a14:backgroundMark x1="90654" y1="7422" x2="90654" y2="7422"/>
                        <a14:backgroundMark x1="92290" y1="12402" x2="92290" y2="12402"/>
                        <a14:backgroundMark x1="91589" y1="16309" x2="91589" y2="16309"/>
                        <a14:backgroundMark x1="62150" y1="24316" x2="62150" y2="24316"/>
                        <a14:backgroundMark x1="55374" y1="20117" x2="55374" y2="20117"/>
                        <a14:backgroundMark x1="86332" y1="26758" x2="86332" y2="26758"/>
                        <a14:backgroundMark x1="87967" y1="34961" x2="87967" y2="34961"/>
                        <a14:backgroundMark x1="89603" y1="29785" x2="89603" y2="29785"/>
                        <a14:backgroundMark x1="88668" y1="25195" x2="88668" y2="25195"/>
                        <a14:backgroundMark x1="89136" y1="22559" x2="89136" y2="22559"/>
                        <a14:backgroundMark x1="89953" y1="20117" x2="89953" y2="20117"/>
                        <a14:backgroundMark x1="90070" y1="17090" x2="90070" y2="17090"/>
                        <a14:backgroundMark x1="89953" y1="14844" x2="89953" y2="14844"/>
                        <a14:backgroundMark x1="88668" y1="34180" x2="88435" y2="35449"/>
                        <a14:backgroundMark x1="87850" y1="44238" x2="87850" y2="50195"/>
                        <a14:backgroundMark x1="88902" y1="54199" x2="89252" y2="57031"/>
                        <a14:backgroundMark x1="90070" y1="60254" x2="90421" y2="63379"/>
                        <a14:backgroundMark x1="90421" y1="66504" x2="90654" y2="69922"/>
                        <a14:backgroundMark x1="90654" y1="72754" x2="90654" y2="75098"/>
                        <a14:backgroundMark x1="90654" y1="76660" x2="90421" y2="77832"/>
                        <a14:backgroundMark x1="90304" y1="78516" x2="90304" y2="78516"/>
                        <a14:backgroundMark x1="89720" y1="80371" x2="89720" y2="80371"/>
                        <a14:backgroundMark x1="89720" y1="80664" x2="89720" y2="80664"/>
                        <a14:backgroundMark x1="89720" y1="80664" x2="89720" y2="80664"/>
                        <a14:backgroundMark x1="89486" y1="81055" x2="89486" y2="81055"/>
                        <a14:backgroundMark x1="89486" y1="81055" x2="89486" y2="81055"/>
                        <a14:backgroundMark x1="89252" y1="82227" x2="89252" y2="82227"/>
                        <a14:backgroundMark x1="89252" y1="82617" x2="89252" y2="82617"/>
                        <a14:backgroundMark x1="70561" y1="80859" x2="70561" y2="80859"/>
                        <a14:backgroundMark x1="70561" y1="80859" x2="70561" y2="80859"/>
                        <a14:backgroundMark x1="70561" y1="80566" x2="70561" y2="80566"/>
                        <a14:backgroundMark x1="70911" y1="75293" x2="70911" y2="75293"/>
                        <a14:backgroundMark x1="71379" y1="74121" x2="71379" y2="74121"/>
                        <a14:backgroundMark x1="72196" y1="73145" x2="72196" y2="73145"/>
                        <a14:backgroundMark x1="72897" y1="71875" x2="72897" y2="71875"/>
                        <a14:backgroundMark x1="73364" y1="71777" x2="73364" y2="71777"/>
                        <a14:backgroundMark x1="73481" y1="74805" x2="73715" y2="75488"/>
                        <a14:backgroundMark x1="73715" y1="76660" x2="73715" y2="77637"/>
                        <a14:backgroundMark x1="73715" y1="78809" x2="73715" y2="79297"/>
                        <a14:backgroundMark x1="73715" y1="79688" x2="73715" y2="80176"/>
                        <a14:backgroundMark x1="73715" y1="81934" x2="73715" y2="81934"/>
                        <a14:backgroundMark x1="68692" y1="78516" x2="68692" y2="78516"/>
                        <a14:backgroundMark x1="68107" y1="75586" x2="68107" y2="75586"/>
                        <a14:backgroundMark x1="68575" y1="72461" x2="68575" y2="72461"/>
                        <a14:backgroundMark x1="15304" y1="15430" x2="15304" y2="15430"/>
                        <a14:backgroundMark x1="15304" y1="17773" x2="15304" y2="17773"/>
                        <a14:backgroundMark x1="15421" y1="61719" x2="15421" y2="61719"/>
                        <a14:backgroundMark x1="64603" y1="85547" x2="64603" y2="85547"/>
                        <a14:backgroundMark x1="64252" y1="85254" x2="64252" y2="85254"/>
                        <a14:backgroundMark x1="61682" y1="85742" x2="61682" y2="85742"/>
                        <a14:backgroundMark x1="61215" y1="85645" x2="61215" y2="85645"/>
                        <a14:backgroundMark x1="60631" y1="85352" x2="60631" y2="85352"/>
                        <a14:backgroundMark x1="59813" y1="84961" x2="59813" y2="84961"/>
                        <a14:backgroundMark x1="59346" y1="85254" x2="59346" y2="85254"/>
                        <a14:backgroundMark x1="58645" y1="85547" x2="58645" y2="85547"/>
                        <a14:backgroundMark x1="70911" y1="85352" x2="70911" y2="85352"/>
                        <a14:backgroundMark x1="73715" y1="85059" x2="73715" y2="85059"/>
                        <a14:backgroundMark x1="76168" y1="85254" x2="76168" y2="85254"/>
                        <a14:backgroundMark x1="77453" y1="85352" x2="77453" y2="85352"/>
                        <a14:backgroundMark x1="85514" y1="85645" x2="85514" y2="85645"/>
                        <a14:backgroundMark x1="87150" y1="85352" x2="87150" y2="85352"/>
                        <a14:backgroundMark x1="87967" y1="85059" x2="87967" y2="85059"/>
                        <a14:backgroundMark x1="83411" y1="85254" x2="83411" y2="85254"/>
                        <a14:backgroundMark x1="77804" y1="85059" x2="77804" y2="85059"/>
                        <a14:backgroundMark x1="58645" y1="85254" x2="58645" y2="85254"/>
                        <a14:backgroundMark x1="58294" y1="85059" x2="58294" y2="85059"/>
                      </a14:backgroundRemoval>
                    </a14:imgEffect>
                  </a14:imgLayer>
                </a14:imgProps>
              </a:ext>
              <a:ext uri="{28A0092B-C50C-407E-A947-70E740481C1C}">
                <a14:useLocalDpi xmlns:a14="http://schemas.microsoft.com/office/drawing/2010/main" val="0"/>
              </a:ext>
            </a:extLst>
          </a:blip>
          <a:stretch>
            <a:fillRect/>
          </a:stretch>
        </p:blipFill>
        <p:spPr>
          <a:xfrm>
            <a:off x="10815241" y="5256317"/>
            <a:ext cx="1427559" cy="1707734"/>
          </a:xfrm>
          <a:prstGeom prst="rect">
            <a:avLst/>
          </a:prstGeom>
        </p:spPr>
      </p:pic>
      <p:grpSp>
        <p:nvGrpSpPr>
          <p:cNvPr id="4" name="组合 3"/>
          <p:cNvGrpSpPr/>
          <p:nvPr/>
        </p:nvGrpSpPr>
        <p:grpSpPr>
          <a:xfrm>
            <a:off x="212800" y="261924"/>
            <a:ext cx="2748864" cy="461665"/>
            <a:chOff x="6575500" y="3106724"/>
            <a:chExt cx="2748864" cy="461665"/>
          </a:xfrm>
        </p:grpSpPr>
        <p:sp>
          <p:nvSpPr>
            <p:cNvPr id="5" name="文本框 4"/>
            <p:cNvSpPr txBox="1"/>
            <p:nvPr/>
          </p:nvSpPr>
          <p:spPr>
            <a:xfrm>
              <a:off x="6985262" y="3106724"/>
              <a:ext cx="2339102" cy="461665"/>
            </a:xfrm>
            <a:prstGeom prst="rect">
              <a:avLst/>
            </a:prstGeom>
            <a:noFill/>
          </p:spPr>
          <p:txBody>
            <a:bodyPr wrap="none" rtlCol="0">
              <a:spAutoFit/>
            </a:bodyPr>
            <a:lstStyle/>
            <a:p>
              <a:pPr>
                <a:defRPr/>
              </a:pPr>
              <a:r>
                <a:rPr lang="zh-CN" altLang="en-US" sz="2400" dirty="0">
                  <a:ln w="9525" cmpd="sng">
                    <a:noFill/>
                    <a:round/>
                    <a:headEnd/>
                    <a:tailEnd/>
                  </a:ln>
                  <a:solidFill>
                    <a:schemeClr val="bg1"/>
                  </a:solidFill>
                  <a:latin typeface="+mn-ea"/>
                </a:rPr>
                <a:t>刷牙的正确步骤</a:t>
              </a:r>
            </a:p>
          </p:txBody>
        </p:sp>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64326" t="58311" r="21928" b="18459"/>
            <a:stretch/>
          </p:blipFill>
          <p:spPr>
            <a:xfrm>
              <a:off x="6575500" y="3106724"/>
              <a:ext cx="409762" cy="461665"/>
            </a:xfrm>
            <a:prstGeom prst="rect">
              <a:avLst/>
            </a:prstGeom>
          </p:spPr>
        </p:pic>
      </p:grpSp>
      <p:pic>
        <p:nvPicPr>
          <p:cNvPr id="11" name="Picture 3" descr="116d525099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a:xfrm>
            <a:off x="6597847" y="2057039"/>
            <a:ext cx="3790950" cy="3551238"/>
          </a:xfrm>
          <a:prstGeom prst="rect">
            <a:avLst/>
          </a:prstGeom>
          <a:ln>
            <a:noFill/>
          </a:ln>
        </p:spPr>
      </p:pic>
      <p:pic>
        <p:nvPicPr>
          <p:cNvPr id="12" name="Picture 4" descr="116d5250aa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a:xfrm>
            <a:off x="2205235" y="2074502"/>
            <a:ext cx="3765550" cy="3536950"/>
          </a:xfrm>
          <a:prstGeom prst="rect">
            <a:avLst/>
          </a:prstGeom>
          <a:ln>
            <a:noFill/>
          </a:ln>
        </p:spPr>
      </p:pic>
      <p:sp>
        <p:nvSpPr>
          <p:cNvPr id="13" name="Text Box 5"/>
          <p:cNvSpPr txBox="1">
            <a:spLocks noChangeArrowheads="1"/>
          </p:cNvSpPr>
          <p:nvPr/>
        </p:nvSpPr>
        <p:spPr bwMode="auto">
          <a:xfrm>
            <a:off x="2129297" y="1283927"/>
            <a:ext cx="30178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CC0000"/>
                </a:solidFill>
                <a:latin typeface="宋体" panose="02010600030101010101" pitchFamily="2" charset="-122"/>
                <a:ea typeface="宋体" panose="02010600030101010101" pitchFamily="2" charset="-122"/>
              </a:defRPr>
            </a:lvl1pPr>
            <a:lvl2pPr marL="742950" indent="-285750" eaLnBrk="0" hangingPunct="0">
              <a:defRPr sz="2400">
                <a:solidFill>
                  <a:srgbClr val="CC0000"/>
                </a:solidFill>
                <a:latin typeface="宋体" panose="02010600030101010101" pitchFamily="2" charset="-122"/>
                <a:ea typeface="宋体" panose="02010600030101010101" pitchFamily="2" charset="-122"/>
              </a:defRPr>
            </a:lvl2pPr>
            <a:lvl3pPr marL="1143000" indent="-228600" eaLnBrk="0" hangingPunct="0">
              <a:defRPr sz="2400">
                <a:solidFill>
                  <a:srgbClr val="CC0000"/>
                </a:solidFill>
                <a:latin typeface="宋体" panose="02010600030101010101" pitchFamily="2" charset="-122"/>
                <a:ea typeface="宋体" panose="02010600030101010101" pitchFamily="2" charset="-122"/>
              </a:defRPr>
            </a:lvl3pPr>
            <a:lvl4pPr marL="1600200" indent="-228600" eaLnBrk="0" hangingPunct="0">
              <a:defRPr sz="2400">
                <a:solidFill>
                  <a:srgbClr val="CC0000"/>
                </a:solidFill>
                <a:latin typeface="宋体" panose="02010600030101010101" pitchFamily="2" charset="-122"/>
                <a:ea typeface="宋体" panose="02010600030101010101" pitchFamily="2" charset="-122"/>
              </a:defRPr>
            </a:lvl4pPr>
            <a:lvl5pPr marL="2057400" indent="-228600" eaLnBrk="0" hangingPunct="0">
              <a:defRPr sz="2400">
                <a:solidFill>
                  <a:srgbClr val="CC0000"/>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9pPr>
          </a:lstStyle>
          <a:p>
            <a:pPr eaLnBrk="1" hangingPunct="1">
              <a:spcBef>
                <a:spcPct val="50000"/>
              </a:spcBef>
            </a:pPr>
            <a:r>
              <a:rPr lang="en-US" altLang="zh-CN" dirty="0">
                <a:solidFill>
                  <a:schemeClr val="bg1"/>
                </a:solidFill>
                <a:latin typeface="+mn-ea"/>
                <a:ea typeface="+mn-ea"/>
              </a:rPr>
              <a:t>2:</a:t>
            </a:r>
            <a:r>
              <a:rPr lang="zh-CN" altLang="en-US" dirty="0">
                <a:solidFill>
                  <a:schemeClr val="bg1"/>
                </a:solidFill>
                <a:latin typeface="+mn-ea"/>
                <a:ea typeface="+mn-ea"/>
              </a:rPr>
              <a:t>刷下前牙舌侧 </a:t>
            </a:r>
          </a:p>
        </p:txBody>
      </p:sp>
      <p:sp>
        <p:nvSpPr>
          <p:cNvPr id="14" name="Text Box 6"/>
          <p:cNvSpPr txBox="1">
            <a:spLocks noChangeArrowheads="1"/>
          </p:cNvSpPr>
          <p:nvPr/>
        </p:nvSpPr>
        <p:spPr bwMode="auto">
          <a:xfrm>
            <a:off x="6503579" y="1285809"/>
            <a:ext cx="36179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CC0000"/>
                </a:solidFill>
                <a:latin typeface="宋体" panose="02010600030101010101" pitchFamily="2" charset="-122"/>
                <a:ea typeface="宋体" panose="02010600030101010101" pitchFamily="2" charset="-122"/>
              </a:defRPr>
            </a:lvl1pPr>
            <a:lvl2pPr marL="742950" indent="-285750" eaLnBrk="0" hangingPunct="0">
              <a:defRPr sz="2400">
                <a:solidFill>
                  <a:srgbClr val="CC0000"/>
                </a:solidFill>
                <a:latin typeface="宋体" panose="02010600030101010101" pitchFamily="2" charset="-122"/>
                <a:ea typeface="宋体" panose="02010600030101010101" pitchFamily="2" charset="-122"/>
              </a:defRPr>
            </a:lvl2pPr>
            <a:lvl3pPr marL="1143000" indent="-228600" eaLnBrk="0" hangingPunct="0">
              <a:defRPr sz="2400">
                <a:solidFill>
                  <a:srgbClr val="CC0000"/>
                </a:solidFill>
                <a:latin typeface="宋体" panose="02010600030101010101" pitchFamily="2" charset="-122"/>
                <a:ea typeface="宋体" panose="02010600030101010101" pitchFamily="2" charset="-122"/>
              </a:defRPr>
            </a:lvl3pPr>
            <a:lvl4pPr marL="1600200" indent="-228600" eaLnBrk="0" hangingPunct="0">
              <a:defRPr sz="2400">
                <a:solidFill>
                  <a:srgbClr val="CC0000"/>
                </a:solidFill>
                <a:latin typeface="宋体" panose="02010600030101010101" pitchFamily="2" charset="-122"/>
                <a:ea typeface="宋体" panose="02010600030101010101" pitchFamily="2" charset="-122"/>
              </a:defRPr>
            </a:lvl4pPr>
            <a:lvl5pPr marL="2057400" indent="-228600" eaLnBrk="0" hangingPunct="0">
              <a:defRPr sz="2400">
                <a:solidFill>
                  <a:srgbClr val="CC0000"/>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9pPr>
          </a:lstStyle>
          <a:p>
            <a:pPr eaLnBrk="1" hangingPunct="1">
              <a:spcBef>
                <a:spcPct val="50000"/>
              </a:spcBef>
            </a:pPr>
            <a:r>
              <a:rPr lang="en-US" altLang="zh-CN" dirty="0">
                <a:solidFill>
                  <a:schemeClr val="bg1"/>
                </a:solidFill>
                <a:latin typeface="+mn-ea"/>
                <a:ea typeface="+mn-ea"/>
              </a:rPr>
              <a:t>3:</a:t>
            </a:r>
            <a:r>
              <a:rPr lang="zh-CN" altLang="en-US" dirty="0">
                <a:solidFill>
                  <a:schemeClr val="bg1"/>
                </a:solidFill>
                <a:latin typeface="+mn-ea"/>
                <a:ea typeface="+mn-ea"/>
              </a:rPr>
              <a:t>刷上下后牙牙颊侧</a:t>
            </a:r>
          </a:p>
        </p:txBody>
      </p:sp>
    </p:spTree>
    <p:extLst>
      <p:ext uri="{BB962C8B-B14F-4D97-AF65-F5344CB8AC3E}">
        <p14:creationId xmlns:p14="http://schemas.microsoft.com/office/powerpoint/2010/main" val="1880704229"/>
      </p:ext>
    </p:extLst>
  </p:cSld>
  <p:clrMapOvr>
    <a:masterClrMapping/>
  </p:clrMapOvr>
  <mc:AlternateContent xmlns:mc="http://schemas.openxmlformats.org/markup-compatibility/2006" xmlns:p14="http://schemas.microsoft.com/office/powerpoint/2010/main">
    <mc:Choice Requires="p14">
      <p:transition spd="slow" p14:dur="1500" advTm="8000">
        <p:random/>
      </p:transition>
    </mc:Choice>
    <mc:Fallback xmlns="">
      <p:transition spd="slow"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par>
                                <p:cTn id="21" presetID="53" presetClass="entr" presetSubtype="16"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2000"/>
                            </p:stCondLst>
                            <p:childTnLst>
                              <p:par>
                                <p:cTn id="31" presetID="22" presetClass="entr" presetSubtype="8"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3000"/>
                            </p:stCondLst>
                            <p:childTnLst>
                              <p:par>
                                <p:cTn id="39" presetID="22" presetClass="entr" presetSubtype="8"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0"/>
            <a:ext cx="5797485" cy="6735451"/>
            <a:chOff x="0" y="0"/>
            <a:chExt cx="5797485" cy="6735451"/>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43642" b="13677"/>
            <a:stretch/>
          </p:blipFill>
          <p:spPr>
            <a:xfrm>
              <a:off x="0" y="0"/>
              <a:ext cx="5797485" cy="5920033"/>
            </a:xfrm>
            <a:prstGeom prst="rect">
              <a:avLst/>
            </a:prstGeom>
          </p:spPr>
        </p:pic>
        <p:sp>
          <p:nvSpPr>
            <p:cNvPr id="5" name="椭圆 4"/>
            <p:cNvSpPr/>
            <p:nvPr/>
          </p:nvSpPr>
          <p:spPr>
            <a:xfrm>
              <a:off x="492820" y="6014300"/>
              <a:ext cx="4230009" cy="721151"/>
            </a:xfrm>
            <a:prstGeom prst="ellipse">
              <a:avLst/>
            </a:prstGeom>
            <a:solidFill>
              <a:schemeClr val="tx1">
                <a:lumMod val="95000"/>
                <a:lumOff val="5000"/>
                <a:alpha val="25000"/>
              </a:schemeClr>
            </a:soli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971274" y="2616530"/>
            <a:ext cx="3854936" cy="461665"/>
            <a:chOff x="6575500" y="3106724"/>
            <a:chExt cx="3854936" cy="461665"/>
          </a:xfrm>
        </p:grpSpPr>
        <p:sp>
          <p:nvSpPr>
            <p:cNvPr id="8" name="文本框 7"/>
            <p:cNvSpPr txBox="1"/>
            <p:nvPr/>
          </p:nvSpPr>
          <p:spPr>
            <a:xfrm>
              <a:off x="6985262" y="3106724"/>
              <a:ext cx="3445174" cy="461665"/>
            </a:xfrm>
            <a:prstGeom prst="rect">
              <a:avLst/>
            </a:prstGeom>
            <a:noFill/>
          </p:spPr>
          <p:txBody>
            <a:bodyPr wrap="none" rtlCol="0">
              <a:spAutoFit/>
            </a:bodyPr>
            <a:lstStyle/>
            <a:p>
              <a:r>
                <a:rPr lang="zh-CN" altLang="en-US" sz="2400" dirty="0">
                  <a:solidFill>
                    <a:schemeClr val="bg1"/>
                  </a:solidFill>
                </a:rPr>
                <a:t>第一部分  爱牙日的由来</a:t>
              </a:r>
            </a:p>
          </p:txBody>
        </p:sp>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4326" t="58311" r="21928" b="18459"/>
            <a:stretch/>
          </p:blipFill>
          <p:spPr>
            <a:xfrm>
              <a:off x="6575500" y="3106724"/>
              <a:ext cx="409762" cy="461665"/>
            </a:xfrm>
            <a:prstGeom prst="rect">
              <a:avLst/>
            </a:prstGeom>
          </p:spPr>
        </p:pic>
      </p:grpSp>
      <p:pic>
        <p:nvPicPr>
          <p:cNvPr id="11" name="图片 10"/>
          <p:cNvPicPr>
            <a:picLocks noChangeAspect="1"/>
          </p:cNvPicPr>
          <p:nvPr/>
        </p:nvPicPr>
        <p:blipFill>
          <a:blip r:embed="rId5">
            <a:extLst>
              <a:ext uri="{BEBA8EAE-BF5A-486C-A8C5-ECC9F3942E4B}">
                <a14:imgProps xmlns:a14="http://schemas.microsoft.com/office/drawing/2010/main">
                  <a14:imgLayer r:embed="rId6">
                    <a14:imgEffect>
                      <a14:backgroundRemoval t="3613" b="95313" l="0" r="96145">
                        <a14:foregroundMark x1="23481" y1="14063" x2="23481" y2="14063"/>
                        <a14:foregroundMark x1="25935" y1="26270" x2="25935" y2="26270"/>
                        <a14:foregroundMark x1="49766" y1="14551" x2="49766" y2="14551"/>
                        <a14:foregroundMark x1="50467" y1="12891" x2="50467" y2="12891"/>
                        <a14:foregroundMark x1="50467" y1="12500" x2="50467" y2="12500"/>
                        <a14:foregroundMark x1="50935" y1="12500" x2="50935" y2="12500"/>
                        <a14:foregroundMark x1="51519" y1="12891" x2="51519" y2="12891"/>
                        <a14:foregroundMark x1="48364" y1="12402" x2="48364" y2="12402"/>
                        <a14:foregroundMark x1="47547" y1="13574" x2="47547" y2="13574"/>
                        <a14:foregroundMark x1="47547" y1="14551" x2="47547" y2="14551"/>
                        <a14:foregroundMark x1="25000" y1="46094" x2="25000" y2="46094"/>
                        <a14:foregroundMark x1="56425" y1="39746" x2="56425" y2="39746"/>
                        <a14:foregroundMark x1="85047" y1="55371" x2="85047" y2="55371"/>
                        <a14:foregroundMark x1="72196" y1="58301" x2="72196" y2="58301"/>
                        <a14:foregroundMark x1="52453" y1="45117" x2="52453" y2="45117"/>
                        <a14:foregroundMark x1="59696" y1="44629" x2="59696" y2="44629"/>
                        <a14:foregroundMark x1="42056" y1="29395" x2="42056" y2="29395"/>
                        <a14:foregroundMark x1="53388" y1="19824" x2="53388" y2="19824"/>
                        <a14:foregroundMark x1="21028" y1="9375" x2="21028" y2="9375"/>
                        <a14:foregroundMark x1="21846" y1="31348" x2="21846" y2="31348"/>
                        <a14:foregroundMark x1="30374" y1="42383" x2="30374" y2="42383"/>
                        <a14:foregroundMark x1="88785" y1="21582" x2="88785" y2="21582"/>
                        <a14:foregroundMark x1="60981" y1="9082" x2="60981" y2="9082"/>
                        <a14:foregroundMark x1="73715" y1="18945" x2="73715" y2="18945"/>
                        <a14:foregroundMark x1="75000" y1="67383" x2="75000" y2="67383"/>
                        <a14:backgroundMark x1="33061" y1="16211" x2="33061" y2="16211"/>
                        <a14:backgroundMark x1="31542" y1="24219" x2="31542" y2="24219"/>
                        <a14:backgroundMark x1="36449" y1="22949" x2="36449" y2="22949"/>
                        <a14:backgroundMark x1="39136" y1="17188" x2="39136" y2="17188"/>
                        <a14:backgroundMark x1="34813" y1="15918" x2="34813" y2="15918"/>
                        <a14:backgroundMark x1="32360" y1="16797" x2="32360" y2="16797"/>
                        <a14:backgroundMark x1="32360" y1="20605" x2="32360" y2="20605"/>
                        <a14:backgroundMark x1="31776" y1="23828" x2="31776" y2="23828"/>
                        <a14:backgroundMark x1="31893" y1="22852" x2="31893" y2="22852"/>
                        <a14:backgroundMark x1="31893" y1="21973" x2="31893" y2="21973"/>
                        <a14:backgroundMark x1="32593" y1="20215" x2="32593" y2="20215"/>
                        <a14:backgroundMark x1="32243" y1="17578" x2="32243" y2="17578"/>
                        <a14:backgroundMark x1="32243" y1="17578" x2="32243" y2="17578"/>
                        <a14:backgroundMark x1="32243" y1="17480" x2="32243" y2="17480"/>
                        <a14:backgroundMark x1="32243" y1="18457" x2="32243" y2="18457"/>
                        <a14:backgroundMark x1="32243" y1="19629" x2="32243" y2="19629"/>
                        <a14:backgroundMark x1="32243" y1="20215" x2="32243" y2="20215"/>
                        <a14:backgroundMark x1="32243" y1="19336" x2="32243" y2="19336"/>
                        <a14:backgroundMark x1="32710" y1="18555" x2="32710" y2="18555"/>
                        <a14:backgroundMark x1="35631" y1="17188" x2="35631" y2="17188"/>
                        <a14:backgroundMark x1="37033" y1="16797" x2="37033" y2="16797"/>
                        <a14:backgroundMark x1="37033" y1="16602" x2="37033" y2="16602"/>
                        <a14:backgroundMark x1="36332" y1="16211" x2="36332" y2="16211"/>
                        <a14:backgroundMark x1="37500" y1="16602" x2="38201" y2="17090"/>
                        <a14:backgroundMark x1="39136" y1="17578" x2="39136" y2="17578"/>
                        <a14:backgroundMark x1="39603" y1="18848" x2="39603" y2="18848"/>
                        <a14:backgroundMark x1="39019" y1="20313" x2="38318" y2="21484"/>
                        <a14:backgroundMark x1="37850" y1="22852" x2="37500" y2="23633"/>
                        <a14:backgroundMark x1="39953" y1="18652" x2="39953" y2="18652"/>
                        <a14:backgroundMark x1="38201" y1="21191" x2="37850" y2="21875"/>
                        <a14:backgroundMark x1="36799" y1="23047" x2="36215" y2="24219"/>
                        <a14:backgroundMark x1="36215" y1="24512" x2="35981" y2="24902"/>
                        <a14:backgroundMark x1="22547" y1="9473" x2="22547" y2="9473"/>
                        <a14:backgroundMark x1="21495" y1="10547" x2="21495" y2="10547"/>
                        <a14:backgroundMark x1="20561" y1="11035" x2="20561" y2="11035"/>
                        <a14:backgroundMark x1="18925" y1="11035" x2="18925" y2="11035"/>
                        <a14:backgroundMark x1="17056" y1="11035" x2="17056" y2="11035"/>
                        <a14:backgroundMark x1="16472" y1="11035" x2="16472" y2="11035"/>
                        <a14:backgroundMark x1="17874" y1="11035" x2="17874" y2="11035"/>
                        <a14:backgroundMark x1="19393" y1="11719" x2="19393" y2="11719"/>
                        <a14:backgroundMark x1="20327" y1="12891" x2="20911" y2="14063"/>
                        <a14:backgroundMark x1="21262" y1="16211" x2="21379" y2="17285"/>
                        <a14:backgroundMark x1="21379" y1="19531" x2="21262" y2="21191"/>
                        <a14:backgroundMark x1="20911" y1="22266" x2="20911" y2="22266"/>
                        <a14:backgroundMark x1="20911" y1="22363" x2="20911" y2="22363"/>
                        <a14:backgroundMark x1="20561" y1="22363" x2="20093" y2="22949"/>
                        <a14:backgroundMark x1="19042" y1="24609" x2="19042" y2="25195"/>
                        <a14:backgroundMark x1="19042" y1="26367" x2="18925" y2="27246"/>
                        <a14:backgroundMark x1="18692" y1="28223" x2="18692" y2="29395"/>
                        <a14:backgroundMark x1="18458" y1="30762" x2="18458" y2="32129"/>
                        <a14:backgroundMark x1="18458" y1="33496" x2="18575" y2="34375"/>
                        <a14:backgroundMark x1="19276" y1="36133" x2="19509" y2="37402"/>
                        <a14:backgroundMark x1="19509" y1="37891" x2="19509" y2="38477"/>
                        <a14:backgroundMark x1="19509" y1="39160" x2="19276" y2="40430"/>
                        <a14:backgroundMark x1="19042" y1="41504" x2="19042" y2="42578"/>
                        <a14:backgroundMark x1="19042" y1="43848" x2="19042" y2="44629"/>
                        <a14:backgroundMark x1="19042" y1="44824" x2="19042" y2="45215"/>
                        <a14:backgroundMark x1="19042" y1="46289" x2="19042" y2="47461"/>
                        <a14:backgroundMark x1="19042" y1="48828" x2="19042" y2="48828"/>
                        <a14:backgroundMark x1="19042" y1="49512" x2="19042" y2="49512"/>
                        <a14:backgroundMark x1="19042" y1="51953" x2="19042" y2="51953"/>
                        <a14:backgroundMark x1="18575" y1="53711" x2="18575" y2="53711"/>
                        <a14:backgroundMark x1="18107" y1="55566" x2="18107" y2="55957"/>
                        <a14:backgroundMark x1="17874" y1="57227" x2="17757" y2="58301"/>
                        <a14:backgroundMark x1="17407" y1="59668" x2="17407" y2="59668"/>
                        <a14:backgroundMark x1="17407" y1="60449" x2="17407" y2="60449"/>
                        <a14:backgroundMark x1="17407" y1="61328" x2="17407" y2="61328"/>
                        <a14:backgroundMark x1="17290" y1="61719" x2="17290" y2="61719"/>
                        <a14:backgroundMark x1="17757" y1="62012" x2="17757" y2="62012"/>
                        <a14:backgroundMark x1="26636" y1="49609" x2="26636" y2="49609"/>
                        <a14:backgroundMark x1="31542" y1="47559" x2="31542" y2="47559"/>
                        <a14:backgroundMark x1="37500" y1="43750" x2="37500" y2="43750"/>
                        <a14:backgroundMark x1="33762" y1="47168" x2="34229" y2="47266"/>
                        <a14:backgroundMark x1="36332" y1="47852" x2="37033" y2="48145"/>
                        <a14:backgroundMark x1="38201" y1="48633" x2="38668" y2="48926"/>
                        <a14:backgroundMark x1="39953" y1="49219" x2="40421" y2="49512"/>
                        <a14:backgroundMark x1="41121" y1="49805" x2="41706" y2="50195"/>
                        <a14:backgroundMark x1="42056" y1="50195" x2="42056" y2="50195"/>
                        <a14:backgroundMark x1="40421" y1="49316" x2="40421" y2="49316"/>
                        <a14:backgroundMark x1="34579" y1="48535" x2="34579" y2="48535"/>
                        <a14:backgroundMark x1="29089" y1="47656" x2="29089" y2="47656"/>
                        <a14:backgroundMark x1="27103" y1="42383" x2="27103" y2="42383"/>
                        <a14:backgroundMark x1="24533" y1="39746" x2="24533" y2="39746"/>
                        <a14:backgroundMark x1="23131" y1="37500" x2="23131" y2="37500"/>
                        <a14:backgroundMark x1="23481" y1="35059" x2="23481" y2="35059"/>
                        <a14:backgroundMark x1="26986" y1="33301" x2="26986" y2="33301"/>
                        <a14:backgroundMark x1="30724" y1="31445" x2="30724" y2="31445"/>
                        <a14:backgroundMark x1="31425" y1="30957" x2="31425" y2="30957"/>
                        <a14:backgroundMark x1="33762" y1="28711" x2="33762" y2="28711"/>
                        <a14:backgroundMark x1="33411" y1="25586" x2="33178" y2="25195"/>
                        <a14:backgroundMark x1="29089" y1="19238" x2="29089" y2="19238"/>
                        <a14:backgroundMark x1="28621" y1="15430" x2="28621" y2="15430"/>
                        <a14:backgroundMark x1="30374" y1="11914" x2="30374" y2="11914"/>
                        <a14:backgroundMark x1="35514" y1="10352" x2="35514" y2="10352"/>
                        <a14:backgroundMark x1="39603" y1="9375" x2="39603" y2="9375"/>
                        <a14:backgroundMark x1="43692" y1="19336" x2="43692" y2="19336"/>
                        <a14:backgroundMark x1="48131" y1="23047" x2="48131" y2="23047"/>
                        <a14:backgroundMark x1="49299" y1="24902" x2="49650" y2="25391"/>
                        <a14:backgroundMark x1="49650" y1="26758" x2="49650" y2="26758"/>
                        <a14:backgroundMark x1="48832" y1="25684" x2="48014" y2="24707"/>
                        <a14:backgroundMark x1="45678" y1="22656" x2="44393" y2="21875"/>
                        <a14:backgroundMark x1="41238" y1="20313" x2="41238" y2="20313"/>
                        <a14:backgroundMark x1="41121" y1="20215" x2="41121" y2="20215"/>
                        <a14:backgroundMark x1="41706" y1="20215" x2="41706" y2="20215"/>
                        <a14:backgroundMark x1="42407" y1="20215" x2="41939" y2="19141"/>
                        <a14:backgroundMark x1="41939" y1="18848" x2="41939" y2="18848"/>
                        <a14:backgroundMark x1="42290" y1="19141" x2="45327" y2="21875"/>
                        <a14:backgroundMark x1="47897" y1="25000" x2="48131" y2="26758"/>
                        <a14:backgroundMark x1="48131" y1="28223" x2="48131" y2="29297"/>
                        <a14:backgroundMark x1="48131" y1="31250" x2="48131" y2="33008"/>
                        <a14:backgroundMark x1="48131" y1="33789" x2="48014" y2="35645"/>
                        <a14:backgroundMark x1="47897" y1="36133" x2="47897" y2="36133"/>
                        <a14:backgroundMark x1="47664" y1="36523" x2="47664" y2="36523"/>
                        <a14:backgroundMark x1="47664" y1="37207" x2="47664" y2="38477"/>
                        <a14:backgroundMark x1="48014" y1="40723" x2="48014" y2="41602"/>
                        <a14:backgroundMark x1="47664" y1="42480" x2="47079" y2="43457"/>
                        <a14:backgroundMark x1="46729" y1="44531" x2="46495" y2="46582"/>
                        <a14:backgroundMark x1="46729" y1="47266" x2="46729" y2="47266"/>
                        <a14:backgroundMark x1="50350" y1="47559" x2="51519" y2="47656"/>
                        <a14:backgroundMark x1="54439" y1="47559" x2="54439" y2="47559"/>
                        <a14:backgroundMark x1="57243" y1="47852" x2="57243" y2="47852"/>
                        <a14:backgroundMark x1="58411" y1="48145" x2="58879" y2="48340"/>
                        <a14:backgroundMark x1="60631" y1="48633" x2="61215" y2="48828"/>
                        <a14:backgroundMark x1="63785" y1="49512" x2="63785" y2="49512"/>
                        <a14:backgroundMark x1="63902" y1="49512" x2="63902" y2="49512"/>
                        <a14:backgroundMark x1="65771" y1="49512" x2="65771" y2="49512"/>
                        <a14:backgroundMark x1="66238" y1="49805" x2="66939" y2="50293"/>
                        <a14:backgroundMark x1="68107" y1="50977" x2="68107" y2="50977"/>
                        <a14:backgroundMark x1="68341" y1="51563" x2="68341" y2="51563"/>
                        <a14:backgroundMark x1="69276" y1="54297" x2="69509" y2="56348"/>
                        <a14:backgroundMark x1="70210" y1="59277" x2="70210" y2="59668"/>
                        <a14:backgroundMark x1="70561" y1="62305" x2="70561" y2="62305"/>
                        <a14:backgroundMark x1="70678" y1="62500" x2="70678" y2="62500"/>
                        <a14:backgroundMark x1="70327" y1="63672" x2="70327" y2="63672"/>
                        <a14:backgroundMark x1="70561" y1="64648" x2="70561" y2="64648"/>
                        <a14:backgroundMark x1="70678" y1="64844" x2="70678" y2="64844"/>
                        <a14:backgroundMark x1="70911" y1="65039" x2="70911" y2="65039"/>
                        <a14:backgroundMark x1="70911" y1="65039" x2="70911" y2="65039"/>
                        <a14:backgroundMark x1="70911" y1="65039" x2="70911" y2="65039"/>
                        <a14:backgroundMark x1="70911" y1="65137" x2="70911" y2="65137"/>
                        <a14:backgroundMark x1="70911" y1="65332" x2="70911" y2="65332"/>
                        <a14:backgroundMark x1="70911" y1="65332" x2="70911" y2="65332"/>
                        <a14:backgroundMark x1="70911" y1="65332" x2="70911"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0911" y1="66016" x2="70911" y2="66016"/>
                        <a14:backgroundMark x1="70678" y1="66113" x2="70678" y2="66113"/>
                        <a14:backgroundMark x1="70678" y1="66113" x2="70678" y2="66113"/>
                        <a14:backgroundMark x1="72313" y1="61426" x2="72313" y2="61426"/>
                        <a14:backgroundMark x1="73014" y1="60059" x2="73014" y2="59473"/>
                        <a14:backgroundMark x1="73949" y1="57031" x2="74182" y2="56250"/>
                        <a14:backgroundMark x1="74533" y1="54883" x2="74533" y2="54004"/>
                        <a14:backgroundMark x1="73832" y1="52344" x2="73832" y2="52344"/>
                        <a14:backgroundMark x1="73014" y1="50684" x2="72664" y2="50293"/>
                        <a14:backgroundMark x1="71495" y1="48535" x2="71028" y2="48242"/>
                        <a14:backgroundMark x1="69393" y1="46484" x2="69393" y2="46484"/>
                        <a14:backgroundMark x1="64252" y1="36426" x2="63668" y2="35449"/>
                        <a14:backgroundMark x1="60514" y1="29785" x2="60397" y2="29297"/>
                        <a14:backgroundMark x1="59229" y1="24609" x2="58995" y2="23926"/>
                        <a14:backgroundMark x1="58879" y1="18945" x2="58879" y2="18945"/>
                        <a14:backgroundMark x1="58645" y1="14160" x2="58645" y2="14160"/>
                        <a14:backgroundMark x1="62033" y1="11133" x2="62033" y2="11133"/>
                        <a14:backgroundMark x1="63668" y1="9375" x2="63668" y2="9375"/>
                        <a14:backgroundMark x1="65654" y1="8008" x2="65654" y2="8008"/>
                        <a14:backgroundMark x1="66589" y1="7715" x2="66589" y2="7715"/>
                        <a14:backgroundMark x1="87500" y1="18945" x2="87500" y2="18945"/>
                        <a14:backgroundMark x1="87266" y1="35352" x2="87266" y2="35352"/>
                        <a14:backgroundMark x1="89486" y1="40234" x2="89486" y2="40234"/>
                        <a14:backgroundMark x1="90654" y1="47656" x2="90771" y2="48145"/>
                        <a14:backgroundMark x1="90888" y1="58398" x2="90888" y2="58398"/>
                        <a14:backgroundMark x1="90070" y1="63086" x2="90070" y2="63086"/>
                        <a14:backgroundMark x1="89603" y1="67676" x2="89603" y2="67676"/>
                        <a14:backgroundMark x1="89252" y1="72070" x2="89252" y2="72070"/>
                        <a14:backgroundMark x1="89252" y1="74609" x2="89252" y2="74609"/>
                        <a14:backgroundMark x1="89136" y1="78320" x2="89252" y2="78809"/>
                        <a14:backgroundMark x1="89252" y1="79883" x2="89252" y2="79883"/>
                        <a14:backgroundMark x1="89136" y1="80176" x2="89136" y2="80176"/>
                        <a14:backgroundMark x1="89136" y1="81250" x2="89136" y2="81250"/>
                        <a14:backgroundMark x1="89136" y1="81250" x2="89136" y2="81250"/>
                        <a14:backgroundMark x1="86799" y1="28027" x2="86799" y2="28027"/>
                        <a14:backgroundMark x1="87617" y1="14453" x2="87617" y2="14453"/>
                        <a14:backgroundMark x1="87266" y1="11230" x2="87266" y2="11230"/>
                        <a14:backgroundMark x1="77103" y1="6836" x2="77103" y2="6836"/>
                        <a14:backgroundMark x1="74299" y1="7031" x2="74299" y2="7031"/>
                        <a14:backgroundMark x1="70327" y1="6348" x2="70327" y2="6348"/>
                        <a14:backgroundMark x1="71495" y1="6836" x2="71495" y2="6836"/>
                        <a14:backgroundMark x1="77336" y1="7324" x2="77336" y2="7324"/>
                        <a14:backgroundMark x1="82827" y1="6738" x2="82827" y2="6738"/>
                        <a14:backgroundMark x1="85514" y1="6738" x2="85514" y2="6738"/>
                        <a14:backgroundMark x1="80374" y1="6445" x2="80374" y2="6445"/>
                        <a14:backgroundMark x1="86449" y1="6738" x2="86449" y2="6738"/>
                        <a14:backgroundMark x1="90654" y1="7422" x2="90654" y2="7422"/>
                        <a14:backgroundMark x1="92290" y1="12402" x2="92290" y2="12402"/>
                        <a14:backgroundMark x1="91589" y1="16309" x2="91589" y2="16309"/>
                        <a14:backgroundMark x1="62150" y1="24316" x2="62150" y2="24316"/>
                        <a14:backgroundMark x1="55374" y1="20117" x2="55374" y2="20117"/>
                        <a14:backgroundMark x1="86332" y1="26758" x2="86332" y2="26758"/>
                        <a14:backgroundMark x1="87967" y1="34961" x2="87967" y2="34961"/>
                        <a14:backgroundMark x1="89603" y1="29785" x2="89603" y2="29785"/>
                        <a14:backgroundMark x1="88668" y1="25195" x2="88668" y2="25195"/>
                        <a14:backgroundMark x1="89136" y1="22559" x2="89136" y2="22559"/>
                        <a14:backgroundMark x1="89953" y1="20117" x2="89953" y2="20117"/>
                        <a14:backgroundMark x1="90070" y1="17090" x2="90070" y2="17090"/>
                        <a14:backgroundMark x1="89953" y1="14844" x2="89953" y2="14844"/>
                        <a14:backgroundMark x1="88668" y1="34180" x2="88435" y2="35449"/>
                        <a14:backgroundMark x1="87850" y1="44238" x2="87850" y2="50195"/>
                        <a14:backgroundMark x1="88902" y1="54199" x2="89252" y2="57031"/>
                        <a14:backgroundMark x1="90070" y1="60254" x2="90421" y2="63379"/>
                        <a14:backgroundMark x1="90421" y1="66504" x2="90654" y2="69922"/>
                        <a14:backgroundMark x1="90654" y1="72754" x2="90654" y2="75098"/>
                        <a14:backgroundMark x1="90654" y1="76660" x2="90421" y2="77832"/>
                        <a14:backgroundMark x1="90304" y1="78516" x2="90304" y2="78516"/>
                        <a14:backgroundMark x1="89720" y1="80371" x2="89720" y2="80371"/>
                        <a14:backgroundMark x1="89720" y1="80664" x2="89720" y2="80664"/>
                        <a14:backgroundMark x1="89720" y1="80664" x2="89720" y2="80664"/>
                        <a14:backgroundMark x1="89486" y1="81055" x2="89486" y2="81055"/>
                        <a14:backgroundMark x1="89486" y1="81055" x2="89486" y2="81055"/>
                        <a14:backgroundMark x1="89252" y1="82227" x2="89252" y2="82227"/>
                        <a14:backgroundMark x1="89252" y1="82617" x2="89252" y2="82617"/>
                        <a14:backgroundMark x1="70561" y1="80859" x2="70561" y2="80859"/>
                        <a14:backgroundMark x1="70561" y1="80859" x2="70561" y2="80859"/>
                        <a14:backgroundMark x1="70561" y1="80566" x2="70561" y2="80566"/>
                        <a14:backgroundMark x1="70911" y1="75293" x2="70911" y2="75293"/>
                        <a14:backgroundMark x1="71379" y1="74121" x2="71379" y2="74121"/>
                        <a14:backgroundMark x1="72196" y1="73145" x2="72196" y2="73145"/>
                        <a14:backgroundMark x1="72897" y1="71875" x2="72897" y2="71875"/>
                        <a14:backgroundMark x1="73364" y1="71777" x2="73364" y2="71777"/>
                        <a14:backgroundMark x1="73481" y1="74805" x2="73715" y2="75488"/>
                        <a14:backgroundMark x1="73715" y1="76660" x2="73715" y2="77637"/>
                        <a14:backgroundMark x1="73715" y1="78809" x2="73715" y2="79297"/>
                        <a14:backgroundMark x1="73715" y1="79688" x2="73715" y2="80176"/>
                        <a14:backgroundMark x1="73715" y1="81934" x2="73715" y2="81934"/>
                        <a14:backgroundMark x1="68692" y1="78516" x2="68692" y2="78516"/>
                        <a14:backgroundMark x1="68107" y1="75586" x2="68107" y2="75586"/>
                        <a14:backgroundMark x1="68575" y1="72461" x2="68575" y2="72461"/>
                        <a14:backgroundMark x1="15304" y1="15430" x2="15304" y2="15430"/>
                        <a14:backgroundMark x1="15304" y1="17773" x2="15304" y2="17773"/>
                        <a14:backgroundMark x1="15421" y1="61719" x2="15421" y2="61719"/>
                        <a14:backgroundMark x1="64603" y1="85547" x2="64603" y2="85547"/>
                        <a14:backgroundMark x1="64252" y1="85254" x2="64252" y2="85254"/>
                        <a14:backgroundMark x1="61682" y1="85742" x2="61682" y2="85742"/>
                        <a14:backgroundMark x1="61215" y1="85645" x2="61215" y2="85645"/>
                        <a14:backgroundMark x1="60631" y1="85352" x2="60631" y2="85352"/>
                        <a14:backgroundMark x1="59813" y1="84961" x2="59813" y2="84961"/>
                        <a14:backgroundMark x1="59346" y1="85254" x2="59346" y2="85254"/>
                        <a14:backgroundMark x1="58645" y1="85547" x2="58645" y2="85547"/>
                        <a14:backgroundMark x1="70911" y1="85352" x2="70911" y2="85352"/>
                        <a14:backgroundMark x1="73715" y1="85059" x2="73715" y2="85059"/>
                        <a14:backgroundMark x1="76168" y1="85254" x2="76168" y2="85254"/>
                        <a14:backgroundMark x1="77453" y1="85352" x2="77453" y2="85352"/>
                        <a14:backgroundMark x1="85514" y1="85645" x2="85514" y2="85645"/>
                        <a14:backgroundMark x1="87150" y1="85352" x2="87150" y2="85352"/>
                        <a14:backgroundMark x1="87967" y1="85059" x2="87967" y2="85059"/>
                        <a14:backgroundMark x1="83411" y1="85254" x2="83411" y2="85254"/>
                        <a14:backgroundMark x1="77804" y1="85059" x2="77804" y2="85059"/>
                        <a14:backgroundMark x1="58645" y1="85254" x2="58645" y2="85254"/>
                        <a14:backgroundMark x1="58294" y1="85059" x2="58294" y2="85059"/>
                      </a14:backgroundRemoval>
                    </a14:imgEffect>
                  </a14:imgLayer>
                </a14:imgProps>
              </a:ext>
              <a:ext uri="{28A0092B-C50C-407E-A947-70E740481C1C}">
                <a14:useLocalDpi xmlns:a14="http://schemas.microsoft.com/office/drawing/2010/main" val="0"/>
              </a:ext>
            </a:extLst>
          </a:blip>
          <a:stretch>
            <a:fillRect/>
          </a:stretch>
        </p:blipFill>
        <p:spPr>
          <a:xfrm>
            <a:off x="6096000" y="-122549"/>
            <a:ext cx="5732859" cy="6858000"/>
          </a:xfrm>
          <a:prstGeom prst="rect">
            <a:avLst/>
          </a:prstGeom>
        </p:spPr>
      </p:pic>
    </p:spTree>
    <p:extLst>
      <p:ext uri="{BB962C8B-B14F-4D97-AF65-F5344CB8AC3E}">
        <p14:creationId xmlns:p14="http://schemas.microsoft.com/office/powerpoint/2010/main" val="532318785"/>
      </p:ext>
    </p:extLst>
  </p:cSld>
  <p:clrMapOvr>
    <a:masterClrMapping/>
  </p:clrMapOvr>
  <mc:AlternateContent xmlns:mc="http://schemas.openxmlformats.org/markup-compatibility/2006" xmlns:p14="http://schemas.microsoft.com/office/powerpoint/2010/main">
    <mc:Choice Requires="p14">
      <p:transition spd="slow" p14:dur="1500" advTm="8000">
        <p:random/>
      </p:transition>
    </mc:Choice>
    <mc:Fallback xmlns="">
      <p:transition spd="slow"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5"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7"/>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11452"/>
            <a:ext cx="1016000" cy="1246548"/>
          </a:xfrm>
          <a:prstGeom prst="rect">
            <a:avLst/>
          </a:prstGeom>
        </p:spPr>
      </p:pic>
      <p:pic>
        <p:nvPicPr>
          <p:cNvPr id="3" name="图片 2"/>
          <p:cNvPicPr>
            <a:picLocks noChangeAspect="1"/>
          </p:cNvPicPr>
          <p:nvPr/>
        </p:nvPicPr>
        <p:blipFill>
          <a:blip r:embed="rId4" cstate="print">
            <a:extLst>
              <a:ext uri="{BEBA8EAE-BF5A-486C-A8C5-ECC9F3942E4B}">
                <a14:imgProps xmlns:a14="http://schemas.microsoft.com/office/drawing/2010/main">
                  <a14:imgLayer r:embed="rId5">
                    <a14:imgEffect>
                      <a14:backgroundRemoval t="3613" b="95313" l="0" r="96145">
                        <a14:foregroundMark x1="23481" y1="14063" x2="23481" y2="14063"/>
                        <a14:foregroundMark x1="25935" y1="26270" x2="25935" y2="26270"/>
                        <a14:foregroundMark x1="49766" y1="14551" x2="49766" y2="14551"/>
                        <a14:foregroundMark x1="50467" y1="12891" x2="50467" y2="12891"/>
                        <a14:foregroundMark x1="50467" y1="12500" x2="50467" y2="12500"/>
                        <a14:foregroundMark x1="50935" y1="12500" x2="50935" y2="12500"/>
                        <a14:foregroundMark x1="51519" y1="12891" x2="51519" y2="12891"/>
                        <a14:foregroundMark x1="48364" y1="12402" x2="48364" y2="12402"/>
                        <a14:foregroundMark x1="47547" y1="13574" x2="47547" y2="13574"/>
                        <a14:foregroundMark x1="47547" y1="14551" x2="47547" y2="14551"/>
                        <a14:foregroundMark x1="25000" y1="46094" x2="25000" y2="46094"/>
                        <a14:foregroundMark x1="56425" y1="39746" x2="56425" y2="39746"/>
                        <a14:foregroundMark x1="85047" y1="55371" x2="85047" y2="55371"/>
                        <a14:foregroundMark x1="72196" y1="58301" x2="72196" y2="58301"/>
                        <a14:foregroundMark x1="52453" y1="45117" x2="52453" y2="45117"/>
                        <a14:foregroundMark x1="59696" y1="44629" x2="59696" y2="44629"/>
                        <a14:foregroundMark x1="42056" y1="29395" x2="42056" y2="29395"/>
                        <a14:foregroundMark x1="53388" y1="19824" x2="53388" y2="19824"/>
                        <a14:foregroundMark x1="21028" y1="9375" x2="21028" y2="9375"/>
                        <a14:foregroundMark x1="21846" y1="31348" x2="21846" y2="31348"/>
                        <a14:foregroundMark x1="30374" y1="42383" x2="30374" y2="42383"/>
                        <a14:foregroundMark x1="88785" y1="21582" x2="88785" y2="21582"/>
                        <a14:foregroundMark x1="60981" y1="9082" x2="60981" y2="9082"/>
                        <a14:foregroundMark x1="73715" y1="18945" x2="73715" y2="18945"/>
                        <a14:foregroundMark x1="75000" y1="67383" x2="75000" y2="67383"/>
                        <a14:backgroundMark x1="33061" y1="16211" x2="33061" y2="16211"/>
                        <a14:backgroundMark x1="31542" y1="24219" x2="31542" y2="24219"/>
                        <a14:backgroundMark x1="36449" y1="22949" x2="36449" y2="22949"/>
                        <a14:backgroundMark x1="39136" y1="17188" x2="39136" y2="17188"/>
                        <a14:backgroundMark x1="34813" y1="15918" x2="34813" y2="15918"/>
                        <a14:backgroundMark x1="32360" y1="16797" x2="32360" y2="16797"/>
                        <a14:backgroundMark x1="32360" y1="20605" x2="32360" y2="20605"/>
                        <a14:backgroundMark x1="31776" y1="23828" x2="31776" y2="23828"/>
                        <a14:backgroundMark x1="31893" y1="22852" x2="31893" y2="22852"/>
                        <a14:backgroundMark x1="31893" y1="21973" x2="31893" y2="21973"/>
                        <a14:backgroundMark x1="32593" y1="20215" x2="32593" y2="20215"/>
                        <a14:backgroundMark x1="32243" y1="17578" x2="32243" y2="17578"/>
                        <a14:backgroundMark x1="32243" y1="17578" x2="32243" y2="17578"/>
                        <a14:backgroundMark x1="32243" y1="17480" x2="32243" y2="17480"/>
                        <a14:backgroundMark x1="32243" y1="18457" x2="32243" y2="18457"/>
                        <a14:backgroundMark x1="32243" y1="19629" x2="32243" y2="19629"/>
                        <a14:backgroundMark x1="32243" y1="20215" x2="32243" y2="20215"/>
                        <a14:backgroundMark x1="32243" y1="19336" x2="32243" y2="19336"/>
                        <a14:backgroundMark x1="32710" y1="18555" x2="32710" y2="18555"/>
                        <a14:backgroundMark x1="35631" y1="17188" x2="35631" y2="17188"/>
                        <a14:backgroundMark x1="37033" y1="16797" x2="37033" y2="16797"/>
                        <a14:backgroundMark x1="37033" y1="16602" x2="37033" y2="16602"/>
                        <a14:backgroundMark x1="36332" y1="16211" x2="36332" y2="16211"/>
                        <a14:backgroundMark x1="37500" y1="16602" x2="38201" y2="17090"/>
                        <a14:backgroundMark x1="39136" y1="17578" x2="39136" y2="17578"/>
                        <a14:backgroundMark x1="39603" y1="18848" x2="39603" y2="18848"/>
                        <a14:backgroundMark x1="39019" y1="20313" x2="38318" y2="21484"/>
                        <a14:backgroundMark x1="37850" y1="22852" x2="37500" y2="23633"/>
                        <a14:backgroundMark x1="39953" y1="18652" x2="39953" y2="18652"/>
                        <a14:backgroundMark x1="38201" y1="21191" x2="37850" y2="21875"/>
                        <a14:backgroundMark x1="36799" y1="23047" x2="36215" y2="24219"/>
                        <a14:backgroundMark x1="36215" y1="24512" x2="35981" y2="24902"/>
                        <a14:backgroundMark x1="22547" y1="9473" x2="22547" y2="9473"/>
                        <a14:backgroundMark x1="21495" y1="10547" x2="21495" y2="10547"/>
                        <a14:backgroundMark x1="20561" y1="11035" x2="20561" y2="11035"/>
                        <a14:backgroundMark x1="18925" y1="11035" x2="18925" y2="11035"/>
                        <a14:backgroundMark x1="17056" y1="11035" x2="17056" y2="11035"/>
                        <a14:backgroundMark x1="16472" y1="11035" x2="16472" y2="11035"/>
                        <a14:backgroundMark x1="17874" y1="11035" x2="17874" y2="11035"/>
                        <a14:backgroundMark x1="19393" y1="11719" x2="19393" y2="11719"/>
                        <a14:backgroundMark x1="20327" y1="12891" x2="20911" y2="14063"/>
                        <a14:backgroundMark x1="21262" y1="16211" x2="21379" y2="17285"/>
                        <a14:backgroundMark x1="21379" y1="19531" x2="21262" y2="21191"/>
                        <a14:backgroundMark x1="20911" y1="22266" x2="20911" y2="22266"/>
                        <a14:backgroundMark x1="20911" y1="22363" x2="20911" y2="22363"/>
                        <a14:backgroundMark x1="20561" y1="22363" x2="20093" y2="22949"/>
                        <a14:backgroundMark x1="19042" y1="24609" x2="19042" y2="25195"/>
                        <a14:backgroundMark x1="19042" y1="26367" x2="18925" y2="27246"/>
                        <a14:backgroundMark x1="18692" y1="28223" x2="18692" y2="29395"/>
                        <a14:backgroundMark x1="18458" y1="30762" x2="18458" y2="32129"/>
                        <a14:backgroundMark x1="18458" y1="33496" x2="18575" y2="34375"/>
                        <a14:backgroundMark x1="19276" y1="36133" x2="19509" y2="37402"/>
                        <a14:backgroundMark x1="19509" y1="37891" x2="19509" y2="38477"/>
                        <a14:backgroundMark x1="19509" y1="39160" x2="19276" y2="40430"/>
                        <a14:backgroundMark x1="19042" y1="41504" x2="19042" y2="42578"/>
                        <a14:backgroundMark x1="19042" y1="43848" x2="19042" y2="44629"/>
                        <a14:backgroundMark x1="19042" y1="44824" x2="19042" y2="45215"/>
                        <a14:backgroundMark x1="19042" y1="46289" x2="19042" y2="47461"/>
                        <a14:backgroundMark x1="19042" y1="48828" x2="19042" y2="48828"/>
                        <a14:backgroundMark x1="19042" y1="49512" x2="19042" y2="49512"/>
                        <a14:backgroundMark x1="19042" y1="51953" x2="19042" y2="51953"/>
                        <a14:backgroundMark x1="18575" y1="53711" x2="18575" y2="53711"/>
                        <a14:backgroundMark x1="18107" y1="55566" x2="18107" y2="55957"/>
                        <a14:backgroundMark x1="17874" y1="57227" x2="17757" y2="58301"/>
                        <a14:backgroundMark x1="17407" y1="59668" x2="17407" y2="59668"/>
                        <a14:backgroundMark x1="17407" y1="60449" x2="17407" y2="60449"/>
                        <a14:backgroundMark x1="17407" y1="61328" x2="17407" y2="61328"/>
                        <a14:backgroundMark x1="17290" y1="61719" x2="17290" y2="61719"/>
                        <a14:backgroundMark x1="17757" y1="62012" x2="17757" y2="62012"/>
                        <a14:backgroundMark x1="26636" y1="49609" x2="26636" y2="49609"/>
                        <a14:backgroundMark x1="31542" y1="47559" x2="31542" y2="47559"/>
                        <a14:backgroundMark x1="37500" y1="43750" x2="37500" y2="43750"/>
                        <a14:backgroundMark x1="33762" y1="47168" x2="34229" y2="47266"/>
                        <a14:backgroundMark x1="36332" y1="47852" x2="37033" y2="48145"/>
                        <a14:backgroundMark x1="38201" y1="48633" x2="38668" y2="48926"/>
                        <a14:backgroundMark x1="39953" y1="49219" x2="40421" y2="49512"/>
                        <a14:backgroundMark x1="41121" y1="49805" x2="41706" y2="50195"/>
                        <a14:backgroundMark x1="42056" y1="50195" x2="42056" y2="50195"/>
                        <a14:backgroundMark x1="40421" y1="49316" x2="40421" y2="49316"/>
                        <a14:backgroundMark x1="34579" y1="48535" x2="34579" y2="48535"/>
                        <a14:backgroundMark x1="29089" y1="47656" x2="29089" y2="47656"/>
                        <a14:backgroundMark x1="27103" y1="42383" x2="27103" y2="42383"/>
                        <a14:backgroundMark x1="24533" y1="39746" x2="24533" y2="39746"/>
                        <a14:backgroundMark x1="23131" y1="37500" x2="23131" y2="37500"/>
                        <a14:backgroundMark x1="23481" y1="35059" x2="23481" y2="35059"/>
                        <a14:backgroundMark x1="26986" y1="33301" x2="26986" y2="33301"/>
                        <a14:backgroundMark x1="30724" y1="31445" x2="30724" y2="31445"/>
                        <a14:backgroundMark x1="31425" y1="30957" x2="31425" y2="30957"/>
                        <a14:backgroundMark x1="33762" y1="28711" x2="33762" y2="28711"/>
                        <a14:backgroundMark x1="33411" y1="25586" x2="33178" y2="25195"/>
                        <a14:backgroundMark x1="29089" y1="19238" x2="29089" y2="19238"/>
                        <a14:backgroundMark x1="28621" y1="15430" x2="28621" y2="15430"/>
                        <a14:backgroundMark x1="30374" y1="11914" x2="30374" y2="11914"/>
                        <a14:backgroundMark x1="35514" y1="10352" x2="35514" y2="10352"/>
                        <a14:backgroundMark x1="39603" y1="9375" x2="39603" y2="9375"/>
                        <a14:backgroundMark x1="43692" y1="19336" x2="43692" y2="19336"/>
                        <a14:backgroundMark x1="48131" y1="23047" x2="48131" y2="23047"/>
                        <a14:backgroundMark x1="49299" y1="24902" x2="49650" y2="25391"/>
                        <a14:backgroundMark x1="49650" y1="26758" x2="49650" y2="26758"/>
                        <a14:backgroundMark x1="48832" y1="25684" x2="48014" y2="24707"/>
                        <a14:backgroundMark x1="45678" y1="22656" x2="44393" y2="21875"/>
                        <a14:backgroundMark x1="41238" y1="20313" x2="41238" y2="20313"/>
                        <a14:backgroundMark x1="41121" y1="20215" x2="41121" y2="20215"/>
                        <a14:backgroundMark x1="41706" y1="20215" x2="41706" y2="20215"/>
                        <a14:backgroundMark x1="42407" y1="20215" x2="41939" y2="19141"/>
                        <a14:backgroundMark x1="41939" y1="18848" x2="41939" y2="18848"/>
                        <a14:backgroundMark x1="42290" y1="19141" x2="45327" y2="21875"/>
                        <a14:backgroundMark x1="47897" y1="25000" x2="48131" y2="26758"/>
                        <a14:backgroundMark x1="48131" y1="28223" x2="48131" y2="29297"/>
                        <a14:backgroundMark x1="48131" y1="31250" x2="48131" y2="33008"/>
                        <a14:backgroundMark x1="48131" y1="33789" x2="48014" y2="35645"/>
                        <a14:backgroundMark x1="47897" y1="36133" x2="47897" y2="36133"/>
                        <a14:backgroundMark x1="47664" y1="36523" x2="47664" y2="36523"/>
                        <a14:backgroundMark x1="47664" y1="37207" x2="47664" y2="38477"/>
                        <a14:backgroundMark x1="48014" y1="40723" x2="48014" y2="41602"/>
                        <a14:backgroundMark x1="47664" y1="42480" x2="47079" y2="43457"/>
                        <a14:backgroundMark x1="46729" y1="44531" x2="46495" y2="46582"/>
                        <a14:backgroundMark x1="46729" y1="47266" x2="46729" y2="47266"/>
                        <a14:backgroundMark x1="50350" y1="47559" x2="51519" y2="47656"/>
                        <a14:backgroundMark x1="54439" y1="47559" x2="54439" y2="47559"/>
                        <a14:backgroundMark x1="57243" y1="47852" x2="57243" y2="47852"/>
                        <a14:backgroundMark x1="58411" y1="48145" x2="58879" y2="48340"/>
                        <a14:backgroundMark x1="60631" y1="48633" x2="61215" y2="48828"/>
                        <a14:backgroundMark x1="63785" y1="49512" x2="63785" y2="49512"/>
                        <a14:backgroundMark x1="63902" y1="49512" x2="63902" y2="49512"/>
                        <a14:backgroundMark x1="65771" y1="49512" x2="65771" y2="49512"/>
                        <a14:backgroundMark x1="66238" y1="49805" x2="66939" y2="50293"/>
                        <a14:backgroundMark x1="68107" y1="50977" x2="68107" y2="50977"/>
                        <a14:backgroundMark x1="68341" y1="51563" x2="68341" y2="51563"/>
                        <a14:backgroundMark x1="69276" y1="54297" x2="69509" y2="56348"/>
                        <a14:backgroundMark x1="70210" y1="59277" x2="70210" y2="59668"/>
                        <a14:backgroundMark x1="70561" y1="62305" x2="70561" y2="62305"/>
                        <a14:backgroundMark x1="70678" y1="62500" x2="70678" y2="62500"/>
                        <a14:backgroundMark x1="70327" y1="63672" x2="70327" y2="63672"/>
                        <a14:backgroundMark x1="70561" y1="64648" x2="70561" y2="64648"/>
                        <a14:backgroundMark x1="70678" y1="64844" x2="70678" y2="64844"/>
                        <a14:backgroundMark x1="70911" y1="65039" x2="70911" y2="65039"/>
                        <a14:backgroundMark x1="70911" y1="65039" x2="70911" y2="65039"/>
                        <a14:backgroundMark x1="70911" y1="65039" x2="70911" y2="65039"/>
                        <a14:backgroundMark x1="70911" y1="65137" x2="70911" y2="65137"/>
                        <a14:backgroundMark x1="70911" y1="65332" x2="70911" y2="65332"/>
                        <a14:backgroundMark x1="70911" y1="65332" x2="70911" y2="65332"/>
                        <a14:backgroundMark x1="70911" y1="65332" x2="70911"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0911" y1="66016" x2="70911" y2="66016"/>
                        <a14:backgroundMark x1="70678" y1="66113" x2="70678" y2="66113"/>
                        <a14:backgroundMark x1="70678" y1="66113" x2="70678" y2="66113"/>
                        <a14:backgroundMark x1="72313" y1="61426" x2="72313" y2="61426"/>
                        <a14:backgroundMark x1="73014" y1="60059" x2="73014" y2="59473"/>
                        <a14:backgroundMark x1="73949" y1="57031" x2="74182" y2="56250"/>
                        <a14:backgroundMark x1="74533" y1="54883" x2="74533" y2="54004"/>
                        <a14:backgroundMark x1="73832" y1="52344" x2="73832" y2="52344"/>
                        <a14:backgroundMark x1="73014" y1="50684" x2="72664" y2="50293"/>
                        <a14:backgroundMark x1="71495" y1="48535" x2="71028" y2="48242"/>
                        <a14:backgroundMark x1="69393" y1="46484" x2="69393" y2="46484"/>
                        <a14:backgroundMark x1="64252" y1="36426" x2="63668" y2="35449"/>
                        <a14:backgroundMark x1="60514" y1="29785" x2="60397" y2="29297"/>
                        <a14:backgroundMark x1="59229" y1="24609" x2="58995" y2="23926"/>
                        <a14:backgroundMark x1="58879" y1="18945" x2="58879" y2="18945"/>
                        <a14:backgroundMark x1="58645" y1="14160" x2="58645" y2="14160"/>
                        <a14:backgroundMark x1="62033" y1="11133" x2="62033" y2="11133"/>
                        <a14:backgroundMark x1="63668" y1="9375" x2="63668" y2="9375"/>
                        <a14:backgroundMark x1="65654" y1="8008" x2="65654" y2="8008"/>
                        <a14:backgroundMark x1="66589" y1="7715" x2="66589" y2="7715"/>
                        <a14:backgroundMark x1="87500" y1="18945" x2="87500" y2="18945"/>
                        <a14:backgroundMark x1="87266" y1="35352" x2="87266" y2="35352"/>
                        <a14:backgroundMark x1="89486" y1="40234" x2="89486" y2="40234"/>
                        <a14:backgroundMark x1="90654" y1="47656" x2="90771" y2="48145"/>
                        <a14:backgroundMark x1="90888" y1="58398" x2="90888" y2="58398"/>
                        <a14:backgroundMark x1="90070" y1="63086" x2="90070" y2="63086"/>
                        <a14:backgroundMark x1="89603" y1="67676" x2="89603" y2="67676"/>
                        <a14:backgroundMark x1="89252" y1="72070" x2="89252" y2="72070"/>
                        <a14:backgroundMark x1="89252" y1="74609" x2="89252" y2="74609"/>
                        <a14:backgroundMark x1="89136" y1="78320" x2="89252" y2="78809"/>
                        <a14:backgroundMark x1="89252" y1="79883" x2="89252" y2="79883"/>
                        <a14:backgroundMark x1="89136" y1="80176" x2="89136" y2="80176"/>
                        <a14:backgroundMark x1="89136" y1="81250" x2="89136" y2="81250"/>
                        <a14:backgroundMark x1="89136" y1="81250" x2="89136" y2="81250"/>
                        <a14:backgroundMark x1="86799" y1="28027" x2="86799" y2="28027"/>
                        <a14:backgroundMark x1="87617" y1="14453" x2="87617" y2="14453"/>
                        <a14:backgroundMark x1="87266" y1="11230" x2="87266" y2="11230"/>
                        <a14:backgroundMark x1="77103" y1="6836" x2="77103" y2="6836"/>
                        <a14:backgroundMark x1="74299" y1="7031" x2="74299" y2="7031"/>
                        <a14:backgroundMark x1="70327" y1="6348" x2="70327" y2="6348"/>
                        <a14:backgroundMark x1="71495" y1="6836" x2="71495" y2="6836"/>
                        <a14:backgroundMark x1="77336" y1="7324" x2="77336" y2="7324"/>
                        <a14:backgroundMark x1="82827" y1="6738" x2="82827" y2="6738"/>
                        <a14:backgroundMark x1="85514" y1="6738" x2="85514" y2="6738"/>
                        <a14:backgroundMark x1="80374" y1="6445" x2="80374" y2="6445"/>
                        <a14:backgroundMark x1="86449" y1="6738" x2="86449" y2="6738"/>
                        <a14:backgroundMark x1="90654" y1="7422" x2="90654" y2="7422"/>
                        <a14:backgroundMark x1="92290" y1="12402" x2="92290" y2="12402"/>
                        <a14:backgroundMark x1="91589" y1="16309" x2="91589" y2="16309"/>
                        <a14:backgroundMark x1="62150" y1="24316" x2="62150" y2="24316"/>
                        <a14:backgroundMark x1="55374" y1="20117" x2="55374" y2="20117"/>
                        <a14:backgroundMark x1="86332" y1="26758" x2="86332" y2="26758"/>
                        <a14:backgroundMark x1="87967" y1="34961" x2="87967" y2="34961"/>
                        <a14:backgroundMark x1="89603" y1="29785" x2="89603" y2="29785"/>
                        <a14:backgroundMark x1="88668" y1="25195" x2="88668" y2="25195"/>
                        <a14:backgroundMark x1="89136" y1="22559" x2="89136" y2="22559"/>
                        <a14:backgroundMark x1="89953" y1="20117" x2="89953" y2="20117"/>
                        <a14:backgroundMark x1="90070" y1="17090" x2="90070" y2="17090"/>
                        <a14:backgroundMark x1="89953" y1="14844" x2="89953" y2="14844"/>
                        <a14:backgroundMark x1="88668" y1="34180" x2="88435" y2="35449"/>
                        <a14:backgroundMark x1="87850" y1="44238" x2="87850" y2="50195"/>
                        <a14:backgroundMark x1="88902" y1="54199" x2="89252" y2="57031"/>
                        <a14:backgroundMark x1="90070" y1="60254" x2="90421" y2="63379"/>
                        <a14:backgroundMark x1="90421" y1="66504" x2="90654" y2="69922"/>
                        <a14:backgroundMark x1="90654" y1="72754" x2="90654" y2="75098"/>
                        <a14:backgroundMark x1="90654" y1="76660" x2="90421" y2="77832"/>
                        <a14:backgroundMark x1="90304" y1="78516" x2="90304" y2="78516"/>
                        <a14:backgroundMark x1="89720" y1="80371" x2="89720" y2="80371"/>
                        <a14:backgroundMark x1="89720" y1="80664" x2="89720" y2="80664"/>
                        <a14:backgroundMark x1="89720" y1="80664" x2="89720" y2="80664"/>
                        <a14:backgroundMark x1="89486" y1="81055" x2="89486" y2="81055"/>
                        <a14:backgroundMark x1="89486" y1="81055" x2="89486" y2="81055"/>
                        <a14:backgroundMark x1="89252" y1="82227" x2="89252" y2="82227"/>
                        <a14:backgroundMark x1="89252" y1="82617" x2="89252" y2="82617"/>
                        <a14:backgroundMark x1="70561" y1="80859" x2="70561" y2="80859"/>
                        <a14:backgroundMark x1="70561" y1="80859" x2="70561" y2="80859"/>
                        <a14:backgroundMark x1="70561" y1="80566" x2="70561" y2="80566"/>
                        <a14:backgroundMark x1="70911" y1="75293" x2="70911" y2="75293"/>
                        <a14:backgroundMark x1="71379" y1="74121" x2="71379" y2="74121"/>
                        <a14:backgroundMark x1="72196" y1="73145" x2="72196" y2="73145"/>
                        <a14:backgroundMark x1="72897" y1="71875" x2="72897" y2="71875"/>
                        <a14:backgroundMark x1="73364" y1="71777" x2="73364" y2="71777"/>
                        <a14:backgroundMark x1="73481" y1="74805" x2="73715" y2="75488"/>
                        <a14:backgroundMark x1="73715" y1="76660" x2="73715" y2="77637"/>
                        <a14:backgroundMark x1="73715" y1="78809" x2="73715" y2="79297"/>
                        <a14:backgroundMark x1="73715" y1="79688" x2="73715" y2="80176"/>
                        <a14:backgroundMark x1="73715" y1="81934" x2="73715" y2="81934"/>
                        <a14:backgroundMark x1="68692" y1="78516" x2="68692" y2="78516"/>
                        <a14:backgroundMark x1="68107" y1="75586" x2="68107" y2="75586"/>
                        <a14:backgroundMark x1="68575" y1="72461" x2="68575" y2="72461"/>
                        <a14:backgroundMark x1="15304" y1="15430" x2="15304" y2="15430"/>
                        <a14:backgroundMark x1="15304" y1="17773" x2="15304" y2="17773"/>
                        <a14:backgroundMark x1="15421" y1="61719" x2="15421" y2="61719"/>
                        <a14:backgroundMark x1="64603" y1="85547" x2="64603" y2="85547"/>
                        <a14:backgroundMark x1="64252" y1="85254" x2="64252" y2="85254"/>
                        <a14:backgroundMark x1="61682" y1="85742" x2="61682" y2="85742"/>
                        <a14:backgroundMark x1="61215" y1="85645" x2="61215" y2="85645"/>
                        <a14:backgroundMark x1="60631" y1="85352" x2="60631" y2="85352"/>
                        <a14:backgroundMark x1="59813" y1="84961" x2="59813" y2="84961"/>
                        <a14:backgroundMark x1="59346" y1="85254" x2="59346" y2="85254"/>
                        <a14:backgroundMark x1="58645" y1="85547" x2="58645" y2="85547"/>
                        <a14:backgroundMark x1="70911" y1="85352" x2="70911" y2="85352"/>
                        <a14:backgroundMark x1="73715" y1="85059" x2="73715" y2="85059"/>
                        <a14:backgroundMark x1="76168" y1="85254" x2="76168" y2="85254"/>
                        <a14:backgroundMark x1="77453" y1="85352" x2="77453" y2="85352"/>
                        <a14:backgroundMark x1="85514" y1="85645" x2="85514" y2="85645"/>
                        <a14:backgroundMark x1="87150" y1="85352" x2="87150" y2="85352"/>
                        <a14:backgroundMark x1="87967" y1="85059" x2="87967" y2="85059"/>
                        <a14:backgroundMark x1="83411" y1="85254" x2="83411" y2="85254"/>
                        <a14:backgroundMark x1="77804" y1="85059" x2="77804" y2="85059"/>
                        <a14:backgroundMark x1="58645" y1="85254" x2="58645" y2="85254"/>
                        <a14:backgroundMark x1="58294" y1="85059" x2="58294" y2="85059"/>
                      </a14:backgroundRemoval>
                    </a14:imgEffect>
                  </a14:imgLayer>
                </a14:imgProps>
              </a:ext>
              <a:ext uri="{28A0092B-C50C-407E-A947-70E740481C1C}">
                <a14:useLocalDpi xmlns:a14="http://schemas.microsoft.com/office/drawing/2010/main" val="0"/>
              </a:ext>
            </a:extLst>
          </a:blip>
          <a:stretch>
            <a:fillRect/>
          </a:stretch>
        </p:blipFill>
        <p:spPr>
          <a:xfrm>
            <a:off x="10815241" y="5256317"/>
            <a:ext cx="1427559" cy="1707734"/>
          </a:xfrm>
          <a:prstGeom prst="rect">
            <a:avLst/>
          </a:prstGeom>
        </p:spPr>
      </p:pic>
      <p:grpSp>
        <p:nvGrpSpPr>
          <p:cNvPr id="4" name="组合 3"/>
          <p:cNvGrpSpPr/>
          <p:nvPr/>
        </p:nvGrpSpPr>
        <p:grpSpPr>
          <a:xfrm>
            <a:off x="212800" y="261924"/>
            <a:ext cx="2748864" cy="461665"/>
            <a:chOff x="6575500" y="3106724"/>
            <a:chExt cx="2748864" cy="461665"/>
          </a:xfrm>
        </p:grpSpPr>
        <p:sp>
          <p:nvSpPr>
            <p:cNvPr id="5" name="文本框 4"/>
            <p:cNvSpPr txBox="1"/>
            <p:nvPr/>
          </p:nvSpPr>
          <p:spPr>
            <a:xfrm>
              <a:off x="6985262" y="3106724"/>
              <a:ext cx="2339102" cy="461665"/>
            </a:xfrm>
            <a:prstGeom prst="rect">
              <a:avLst/>
            </a:prstGeom>
            <a:noFill/>
          </p:spPr>
          <p:txBody>
            <a:bodyPr wrap="none" rtlCol="0">
              <a:spAutoFit/>
            </a:bodyPr>
            <a:lstStyle/>
            <a:p>
              <a:pPr>
                <a:defRPr/>
              </a:pPr>
              <a:r>
                <a:rPr lang="zh-CN" altLang="en-US" sz="2400" dirty="0">
                  <a:ln w="9525" cmpd="sng">
                    <a:noFill/>
                    <a:round/>
                    <a:headEnd/>
                    <a:tailEnd/>
                  </a:ln>
                  <a:solidFill>
                    <a:schemeClr val="bg1"/>
                  </a:solidFill>
                  <a:latin typeface="+mn-ea"/>
                </a:rPr>
                <a:t>刷牙的正确步骤</a:t>
              </a:r>
            </a:p>
          </p:txBody>
        </p:sp>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64326" t="58311" r="21928" b="18459"/>
            <a:stretch/>
          </p:blipFill>
          <p:spPr>
            <a:xfrm>
              <a:off x="6575500" y="3106724"/>
              <a:ext cx="409762" cy="461665"/>
            </a:xfrm>
            <a:prstGeom prst="rect">
              <a:avLst/>
            </a:prstGeom>
          </p:spPr>
        </p:pic>
      </p:grpSp>
      <p:pic>
        <p:nvPicPr>
          <p:cNvPr id="7" name="Picture 3" descr="116d52508a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a:xfrm>
            <a:off x="2411429" y="2056123"/>
            <a:ext cx="3648075" cy="3754438"/>
          </a:xfrm>
          <a:prstGeom prst="rect">
            <a:avLst/>
          </a:prstGeom>
          <a:ln>
            <a:noFill/>
          </a:ln>
        </p:spPr>
      </p:pic>
      <p:pic>
        <p:nvPicPr>
          <p:cNvPr id="8" name="Picture 4" descr="116d525076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a:xfrm>
            <a:off x="6664342" y="2040248"/>
            <a:ext cx="3856037" cy="3689350"/>
          </a:xfrm>
          <a:prstGeom prst="rect">
            <a:avLst/>
          </a:prstGeom>
          <a:ln>
            <a:noFill/>
          </a:ln>
        </p:spPr>
      </p:pic>
      <p:sp>
        <p:nvSpPr>
          <p:cNvPr id="9" name="Text Box 5"/>
          <p:cNvSpPr txBox="1">
            <a:spLocks noChangeArrowheads="1"/>
          </p:cNvSpPr>
          <p:nvPr/>
        </p:nvSpPr>
        <p:spPr bwMode="auto">
          <a:xfrm>
            <a:off x="2324723" y="1394938"/>
            <a:ext cx="33845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CC0000"/>
                </a:solidFill>
                <a:latin typeface="宋体" panose="02010600030101010101" pitchFamily="2" charset="-122"/>
                <a:ea typeface="宋体" panose="02010600030101010101" pitchFamily="2" charset="-122"/>
              </a:defRPr>
            </a:lvl1pPr>
            <a:lvl2pPr marL="742950" indent="-285750" eaLnBrk="0" hangingPunct="0">
              <a:defRPr sz="2400">
                <a:solidFill>
                  <a:srgbClr val="CC0000"/>
                </a:solidFill>
                <a:latin typeface="宋体" panose="02010600030101010101" pitchFamily="2" charset="-122"/>
                <a:ea typeface="宋体" panose="02010600030101010101" pitchFamily="2" charset="-122"/>
              </a:defRPr>
            </a:lvl2pPr>
            <a:lvl3pPr marL="1143000" indent="-228600" eaLnBrk="0" hangingPunct="0">
              <a:defRPr sz="2400">
                <a:solidFill>
                  <a:srgbClr val="CC0000"/>
                </a:solidFill>
                <a:latin typeface="宋体" panose="02010600030101010101" pitchFamily="2" charset="-122"/>
                <a:ea typeface="宋体" panose="02010600030101010101" pitchFamily="2" charset="-122"/>
              </a:defRPr>
            </a:lvl3pPr>
            <a:lvl4pPr marL="1600200" indent="-228600" eaLnBrk="0" hangingPunct="0">
              <a:defRPr sz="2400">
                <a:solidFill>
                  <a:srgbClr val="CC0000"/>
                </a:solidFill>
                <a:latin typeface="宋体" panose="02010600030101010101" pitchFamily="2" charset="-122"/>
                <a:ea typeface="宋体" panose="02010600030101010101" pitchFamily="2" charset="-122"/>
              </a:defRPr>
            </a:lvl4pPr>
            <a:lvl5pPr marL="2057400" indent="-228600" eaLnBrk="0" hangingPunct="0">
              <a:defRPr sz="2400">
                <a:solidFill>
                  <a:srgbClr val="CC0000"/>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9pPr>
          </a:lstStyle>
          <a:p>
            <a:pPr eaLnBrk="1" hangingPunct="1">
              <a:spcBef>
                <a:spcPct val="50000"/>
              </a:spcBef>
            </a:pPr>
            <a:r>
              <a:rPr lang="en-US" altLang="zh-CN" dirty="0">
                <a:solidFill>
                  <a:schemeClr val="bg1"/>
                </a:solidFill>
                <a:latin typeface="+mn-ea"/>
                <a:ea typeface="+mn-ea"/>
              </a:rPr>
              <a:t>5:</a:t>
            </a:r>
            <a:r>
              <a:rPr lang="zh-CN" altLang="en-US" dirty="0">
                <a:solidFill>
                  <a:schemeClr val="bg1"/>
                </a:solidFill>
                <a:latin typeface="+mn-ea"/>
                <a:ea typeface="+mn-ea"/>
              </a:rPr>
              <a:t>刷上下后牙舌侧</a:t>
            </a:r>
          </a:p>
        </p:txBody>
      </p:sp>
      <p:sp>
        <p:nvSpPr>
          <p:cNvPr id="10" name="Text Box 6"/>
          <p:cNvSpPr txBox="1">
            <a:spLocks noChangeArrowheads="1"/>
          </p:cNvSpPr>
          <p:nvPr/>
        </p:nvSpPr>
        <p:spPr bwMode="auto">
          <a:xfrm>
            <a:off x="6551220" y="1394938"/>
            <a:ext cx="38163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CC0000"/>
                </a:solidFill>
                <a:latin typeface="宋体" panose="02010600030101010101" pitchFamily="2" charset="-122"/>
                <a:ea typeface="宋体" panose="02010600030101010101" pitchFamily="2" charset="-122"/>
              </a:defRPr>
            </a:lvl1pPr>
            <a:lvl2pPr marL="742950" indent="-285750" eaLnBrk="0" hangingPunct="0">
              <a:defRPr sz="2400">
                <a:solidFill>
                  <a:srgbClr val="CC0000"/>
                </a:solidFill>
                <a:latin typeface="宋体" panose="02010600030101010101" pitchFamily="2" charset="-122"/>
                <a:ea typeface="宋体" panose="02010600030101010101" pitchFamily="2" charset="-122"/>
              </a:defRPr>
            </a:lvl2pPr>
            <a:lvl3pPr marL="1143000" indent="-228600" eaLnBrk="0" hangingPunct="0">
              <a:defRPr sz="2400">
                <a:solidFill>
                  <a:srgbClr val="CC0000"/>
                </a:solidFill>
                <a:latin typeface="宋体" panose="02010600030101010101" pitchFamily="2" charset="-122"/>
                <a:ea typeface="宋体" panose="02010600030101010101" pitchFamily="2" charset="-122"/>
              </a:defRPr>
            </a:lvl3pPr>
            <a:lvl4pPr marL="1600200" indent="-228600" eaLnBrk="0" hangingPunct="0">
              <a:defRPr sz="2400">
                <a:solidFill>
                  <a:srgbClr val="CC0000"/>
                </a:solidFill>
                <a:latin typeface="宋体" panose="02010600030101010101" pitchFamily="2" charset="-122"/>
                <a:ea typeface="宋体" panose="02010600030101010101" pitchFamily="2" charset="-122"/>
              </a:defRPr>
            </a:lvl4pPr>
            <a:lvl5pPr marL="2057400" indent="-228600" eaLnBrk="0" hangingPunct="0">
              <a:defRPr sz="2400">
                <a:solidFill>
                  <a:srgbClr val="CC0000"/>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9pPr>
          </a:lstStyle>
          <a:p>
            <a:pPr eaLnBrk="1" hangingPunct="1">
              <a:spcBef>
                <a:spcPct val="50000"/>
              </a:spcBef>
            </a:pPr>
            <a:r>
              <a:rPr lang="en-US" altLang="zh-CN" dirty="0">
                <a:solidFill>
                  <a:schemeClr val="bg1"/>
                </a:solidFill>
                <a:latin typeface="+mn-ea"/>
                <a:ea typeface="+mn-ea"/>
              </a:rPr>
              <a:t>6:</a:t>
            </a:r>
            <a:r>
              <a:rPr lang="zh-CN" altLang="en-US" dirty="0">
                <a:solidFill>
                  <a:schemeClr val="bg1"/>
                </a:solidFill>
                <a:latin typeface="+mn-ea"/>
                <a:ea typeface="+mn-ea"/>
              </a:rPr>
              <a:t>刷上下牙牙合面 </a:t>
            </a:r>
          </a:p>
        </p:txBody>
      </p:sp>
    </p:spTree>
    <p:extLst>
      <p:ext uri="{BB962C8B-B14F-4D97-AF65-F5344CB8AC3E}">
        <p14:creationId xmlns:p14="http://schemas.microsoft.com/office/powerpoint/2010/main" val="3425792663"/>
      </p:ext>
    </p:extLst>
  </p:cSld>
  <p:clrMapOvr>
    <a:masterClrMapping/>
  </p:clrMapOvr>
  <mc:AlternateContent xmlns:mc="http://schemas.openxmlformats.org/markup-compatibility/2006" xmlns:p14="http://schemas.microsoft.com/office/powerpoint/2010/main">
    <mc:Choice Requires="p14">
      <p:transition spd="slow" p14:dur="1500" advTm="8000">
        <p:random/>
      </p:transition>
    </mc:Choice>
    <mc:Fallback xmlns="">
      <p:transition spd="slow"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par>
                                <p:cTn id="21" presetID="53" presetClass="entr" presetSubtype="16"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par>
                          <p:cTn id="30" fill="hold">
                            <p:stCondLst>
                              <p:cond delay="2000"/>
                            </p:stCondLst>
                            <p:childTnLst>
                              <p:par>
                                <p:cTn id="31" presetID="22" presetClass="entr" presetSubtype="8"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par>
                          <p:cTn id="38" fill="hold">
                            <p:stCondLst>
                              <p:cond delay="3000"/>
                            </p:stCondLst>
                            <p:childTnLst>
                              <p:par>
                                <p:cTn id="39" presetID="22" presetClass="entr" presetSubtype="8"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11452"/>
            <a:ext cx="1016000" cy="1246548"/>
          </a:xfrm>
          <a:prstGeom prst="rect">
            <a:avLst/>
          </a:prstGeom>
        </p:spPr>
      </p:pic>
      <p:pic>
        <p:nvPicPr>
          <p:cNvPr id="3" name="图片 2"/>
          <p:cNvPicPr>
            <a:picLocks noChangeAspect="1"/>
          </p:cNvPicPr>
          <p:nvPr/>
        </p:nvPicPr>
        <p:blipFill>
          <a:blip r:embed="rId4" cstate="print">
            <a:extLst>
              <a:ext uri="{BEBA8EAE-BF5A-486C-A8C5-ECC9F3942E4B}">
                <a14:imgProps xmlns:a14="http://schemas.microsoft.com/office/drawing/2010/main">
                  <a14:imgLayer r:embed="rId5">
                    <a14:imgEffect>
                      <a14:backgroundRemoval t="3613" b="95313" l="0" r="96145">
                        <a14:foregroundMark x1="23481" y1="14063" x2="23481" y2="14063"/>
                        <a14:foregroundMark x1="25935" y1="26270" x2="25935" y2="26270"/>
                        <a14:foregroundMark x1="49766" y1="14551" x2="49766" y2="14551"/>
                        <a14:foregroundMark x1="50467" y1="12891" x2="50467" y2="12891"/>
                        <a14:foregroundMark x1="50467" y1="12500" x2="50467" y2="12500"/>
                        <a14:foregroundMark x1="50935" y1="12500" x2="50935" y2="12500"/>
                        <a14:foregroundMark x1="51519" y1="12891" x2="51519" y2="12891"/>
                        <a14:foregroundMark x1="48364" y1="12402" x2="48364" y2="12402"/>
                        <a14:foregroundMark x1="47547" y1="13574" x2="47547" y2="13574"/>
                        <a14:foregroundMark x1="47547" y1="14551" x2="47547" y2="14551"/>
                        <a14:foregroundMark x1="25000" y1="46094" x2="25000" y2="46094"/>
                        <a14:foregroundMark x1="56425" y1="39746" x2="56425" y2="39746"/>
                        <a14:foregroundMark x1="85047" y1="55371" x2="85047" y2="55371"/>
                        <a14:foregroundMark x1="72196" y1="58301" x2="72196" y2="58301"/>
                        <a14:foregroundMark x1="52453" y1="45117" x2="52453" y2="45117"/>
                        <a14:foregroundMark x1="59696" y1="44629" x2="59696" y2="44629"/>
                        <a14:foregroundMark x1="42056" y1="29395" x2="42056" y2="29395"/>
                        <a14:foregroundMark x1="53388" y1="19824" x2="53388" y2="19824"/>
                        <a14:foregroundMark x1="21028" y1="9375" x2="21028" y2="9375"/>
                        <a14:foregroundMark x1="21846" y1="31348" x2="21846" y2="31348"/>
                        <a14:foregroundMark x1="30374" y1="42383" x2="30374" y2="42383"/>
                        <a14:foregroundMark x1="88785" y1="21582" x2="88785" y2="21582"/>
                        <a14:foregroundMark x1="60981" y1="9082" x2="60981" y2="9082"/>
                        <a14:foregroundMark x1="73715" y1="18945" x2="73715" y2="18945"/>
                        <a14:foregroundMark x1="75000" y1="67383" x2="75000" y2="67383"/>
                        <a14:backgroundMark x1="33061" y1="16211" x2="33061" y2="16211"/>
                        <a14:backgroundMark x1="31542" y1="24219" x2="31542" y2="24219"/>
                        <a14:backgroundMark x1="36449" y1="22949" x2="36449" y2="22949"/>
                        <a14:backgroundMark x1="39136" y1="17188" x2="39136" y2="17188"/>
                        <a14:backgroundMark x1="34813" y1="15918" x2="34813" y2="15918"/>
                        <a14:backgroundMark x1="32360" y1="16797" x2="32360" y2="16797"/>
                        <a14:backgroundMark x1="32360" y1="20605" x2="32360" y2="20605"/>
                        <a14:backgroundMark x1="31776" y1="23828" x2="31776" y2="23828"/>
                        <a14:backgroundMark x1="31893" y1="22852" x2="31893" y2="22852"/>
                        <a14:backgroundMark x1="31893" y1="21973" x2="31893" y2="21973"/>
                        <a14:backgroundMark x1="32593" y1="20215" x2="32593" y2="20215"/>
                        <a14:backgroundMark x1="32243" y1="17578" x2="32243" y2="17578"/>
                        <a14:backgroundMark x1="32243" y1="17578" x2="32243" y2="17578"/>
                        <a14:backgroundMark x1="32243" y1="17480" x2="32243" y2="17480"/>
                        <a14:backgroundMark x1="32243" y1="18457" x2="32243" y2="18457"/>
                        <a14:backgroundMark x1="32243" y1="19629" x2="32243" y2="19629"/>
                        <a14:backgroundMark x1="32243" y1="20215" x2="32243" y2="20215"/>
                        <a14:backgroundMark x1="32243" y1="19336" x2="32243" y2="19336"/>
                        <a14:backgroundMark x1="32710" y1="18555" x2="32710" y2="18555"/>
                        <a14:backgroundMark x1="35631" y1="17188" x2="35631" y2="17188"/>
                        <a14:backgroundMark x1="37033" y1="16797" x2="37033" y2="16797"/>
                        <a14:backgroundMark x1="37033" y1="16602" x2="37033" y2="16602"/>
                        <a14:backgroundMark x1="36332" y1="16211" x2="36332" y2="16211"/>
                        <a14:backgroundMark x1="37500" y1="16602" x2="38201" y2="17090"/>
                        <a14:backgroundMark x1="39136" y1="17578" x2="39136" y2="17578"/>
                        <a14:backgroundMark x1="39603" y1="18848" x2="39603" y2="18848"/>
                        <a14:backgroundMark x1="39019" y1="20313" x2="38318" y2="21484"/>
                        <a14:backgroundMark x1="37850" y1="22852" x2="37500" y2="23633"/>
                        <a14:backgroundMark x1="39953" y1="18652" x2="39953" y2="18652"/>
                        <a14:backgroundMark x1="38201" y1="21191" x2="37850" y2="21875"/>
                        <a14:backgroundMark x1="36799" y1="23047" x2="36215" y2="24219"/>
                        <a14:backgroundMark x1="36215" y1="24512" x2="35981" y2="24902"/>
                        <a14:backgroundMark x1="22547" y1="9473" x2="22547" y2="9473"/>
                        <a14:backgroundMark x1="21495" y1="10547" x2="21495" y2="10547"/>
                        <a14:backgroundMark x1="20561" y1="11035" x2="20561" y2="11035"/>
                        <a14:backgroundMark x1="18925" y1="11035" x2="18925" y2="11035"/>
                        <a14:backgroundMark x1="17056" y1="11035" x2="17056" y2="11035"/>
                        <a14:backgroundMark x1="16472" y1="11035" x2="16472" y2="11035"/>
                        <a14:backgroundMark x1="17874" y1="11035" x2="17874" y2="11035"/>
                        <a14:backgroundMark x1="19393" y1="11719" x2="19393" y2="11719"/>
                        <a14:backgroundMark x1="20327" y1="12891" x2="20911" y2="14063"/>
                        <a14:backgroundMark x1="21262" y1="16211" x2="21379" y2="17285"/>
                        <a14:backgroundMark x1="21379" y1="19531" x2="21262" y2="21191"/>
                        <a14:backgroundMark x1="20911" y1="22266" x2="20911" y2="22266"/>
                        <a14:backgroundMark x1="20911" y1="22363" x2="20911" y2="22363"/>
                        <a14:backgroundMark x1="20561" y1="22363" x2="20093" y2="22949"/>
                        <a14:backgroundMark x1="19042" y1="24609" x2="19042" y2="25195"/>
                        <a14:backgroundMark x1="19042" y1="26367" x2="18925" y2="27246"/>
                        <a14:backgroundMark x1="18692" y1="28223" x2="18692" y2="29395"/>
                        <a14:backgroundMark x1="18458" y1="30762" x2="18458" y2="32129"/>
                        <a14:backgroundMark x1="18458" y1="33496" x2="18575" y2="34375"/>
                        <a14:backgroundMark x1="19276" y1="36133" x2="19509" y2="37402"/>
                        <a14:backgroundMark x1="19509" y1="37891" x2="19509" y2="38477"/>
                        <a14:backgroundMark x1="19509" y1="39160" x2="19276" y2="40430"/>
                        <a14:backgroundMark x1="19042" y1="41504" x2="19042" y2="42578"/>
                        <a14:backgroundMark x1="19042" y1="43848" x2="19042" y2="44629"/>
                        <a14:backgroundMark x1="19042" y1="44824" x2="19042" y2="45215"/>
                        <a14:backgroundMark x1="19042" y1="46289" x2="19042" y2="47461"/>
                        <a14:backgroundMark x1="19042" y1="48828" x2="19042" y2="48828"/>
                        <a14:backgroundMark x1="19042" y1="49512" x2="19042" y2="49512"/>
                        <a14:backgroundMark x1="19042" y1="51953" x2="19042" y2="51953"/>
                        <a14:backgroundMark x1="18575" y1="53711" x2="18575" y2="53711"/>
                        <a14:backgroundMark x1="18107" y1="55566" x2="18107" y2="55957"/>
                        <a14:backgroundMark x1="17874" y1="57227" x2="17757" y2="58301"/>
                        <a14:backgroundMark x1="17407" y1="59668" x2="17407" y2="59668"/>
                        <a14:backgroundMark x1="17407" y1="60449" x2="17407" y2="60449"/>
                        <a14:backgroundMark x1="17407" y1="61328" x2="17407" y2="61328"/>
                        <a14:backgroundMark x1="17290" y1="61719" x2="17290" y2="61719"/>
                        <a14:backgroundMark x1="17757" y1="62012" x2="17757" y2="62012"/>
                        <a14:backgroundMark x1="26636" y1="49609" x2="26636" y2="49609"/>
                        <a14:backgroundMark x1="31542" y1="47559" x2="31542" y2="47559"/>
                        <a14:backgroundMark x1="37500" y1="43750" x2="37500" y2="43750"/>
                        <a14:backgroundMark x1="33762" y1="47168" x2="34229" y2="47266"/>
                        <a14:backgroundMark x1="36332" y1="47852" x2="37033" y2="48145"/>
                        <a14:backgroundMark x1="38201" y1="48633" x2="38668" y2="48926"/>
                        <a14:backgroundMark x1="39953" y1="49219" x2="40421" y2="49512"/>
                        <a14:backgroundMark x1="41121" y1="49805" x2="41706" y2="50195"/>
                        <a14:backgroundMark x1="42056" y1="50195" x2="42056" y2="50195"/>
                        <a14:backgroundMark x1="40421" y1="49316" x2="40421" y2="49316"/>
                        <a14:backgroundMark x1="34579" y1="48535" x2="34579" y2="48535"/>
                        <a14:backgroundMark x1="29089" y1="47656" x2="29089" y2="47656"/>
                        <a14:backgroundMark x1="27103" y1="42383" x2="27103" y2="42383"/>
                        <a14:backgroundMark x1="24533" y1="39746" x2="24533" y2="39746"/>
                        <a14:backgroundMark x1="23131" y1="37500" x2="23131" y2="37500"/>
                        <a14:backgroundMark x1="23481" y1="35059" x2="23481" y2="35059"/>
                        <a14:backgroundMark x1="26986" y1="33301" x2="26986" y2="33301"/>
                        <a14:backgroundMark x1="30724" y1="31445" x2="30724" y2="31445"/>
                        <a14:backgroundMark x1="31425" y1="30957" x2="31425" y2="30957"/>
                        <a14:backgroundMark x1="33762" y1="28711" x2="33762" y2="28711"/>
                        <a14:backgroundMark x1="33411" y1="25586" x2="33178" y2="25195"/>
                        <a14:backgroundMark x1="29089" y1="19238" x2="29089" y2="19238"/>
                        <a14:backgroundMark x1="28621" y1="15430" x2="28621" y2="15430"/>
                        <a14:backgroundMark x1="30374" y1="11914" x2="30374" y2="11914"/>
                        <a14:backgroundMark x1="35514" y1="10352" x2="35514" y2="10352"/>
                        <a14:backgroundMark x1="39603" y1="9375" x2="39603" y2="9375"/>
                        <a14:backgroundMark x1="43692" y1="19336" x2="43692" y2="19336"/>
                        <a14:backgroundMark x1="48131" y1="23047" x2="48131" y2="23047"/>
                        <a14:backgroundMark x1="49299" y1="24902" x2="49650" y2="25391"/>
                        <a14:backgroundMark x1="49650" y1="26758" x2="49650" y2="26758"/>
                        <a14:backgroundMark x1="48832" y1="25684" x2="48014" y2="24707"/>
                        <a14:backgroundMark x1="45678" y1="22656" x2="44393" y2="21875"/>
                        <a14:backgroundMark x1="41238" y1="20313" x2="41238" y2="20313"/>
                        <a14:backgroundMark x1="41121" y1="20215" x2="41121" y2="20215"/>
                        <a14:backgroundMark x1="41706" y1="20215" x2="41706" y2="20215"/>
                        <a14:backgroundMark x1="42407" y1="20215" x2="41939" y2="19141"/>
                        <a14:backgroundMark x1="41939" y1="18848" x2="41939" y2="18848"/>
                        <a14:backgroundMark x1="42290" y1="19141" x2="45327" y2="21875"/>
                        <a14:backgroundMark x1="47897" y1="25000" x2="48131" y2="26758"/>
                        <a14:backgroundMark x1="48131" y1="28223" x2="48131" y2="29297"/>
                        <a14:backgroundMark x1="48131" y1="31250" x2="48131" y2="33008"/>
                        <a14:backgroundMark x1="48131" y1="33789" x2="48014" y2="35645"/>
                        <a14:backgroundMark x1="47897" y1="36133" x2="47897" y2="36133"/>
                        <a14:backgroundMark x1="47664" y1="36523" x2="47664" y2="36523"/>
                        <a14:backgroundMark x1="47664" y1="37207" x2="47664" y2="38477"/>
                        <a14:backgroundMark x1="48014" y1="40723" x2="48014" y2="41602"/>
                        <a14:backgroundMark x1="47664" y1="42480" x2="47079" y2="43457"/>
                        <a14:backgroundMark x1="46729" y1="44531" x2="46495" y2="46582"/>
                        <a14:backgroundMark x1="46729" y1="47266" x2="46729" y2="47266"/>
                        <a14:backgroundMark x1="50350" y1="47559" x2="51519" y2="47656"/>
                        <a14:backgroundMark x1="54439" y1="47559" x2="54439" y2="47559"/>
                        <a14:backgroundMark x1="57243" y1="47852" x2="57243" y2="47852"/>
                        <a14:backgroundMark x1="58411" y1="48145" x2="58879" y2="48340"/>
                        <a14:backgroundMark x1="60631" y1="48633" x2="61215" y2="48828"/>
                        <a14:backgroundMark x1="63785" y1="49512" x2="63785" y2="49512"/>
                        <a14:backgroundMark x1="63902" y1="49512" x2="63902" y2="49512"/>
                        <a14:backgroundMark x1="65771" y1="49512" x2="65771" y2="49512"/>
                        <a14:backgroundMark x1="66238" y1="49805" x2="66939" y2="50293"/>
                        <a14:backgroundMark x1="68107" y1="50977" x2="68107" y2="50977"/>
                        <a14:backgroundMark x1="68341" y1="51563" x2="68341" y2="51563"/>
                        <a14:backgroundMark x1="69276" y1="54297" x2="69509" y2="56348"/>
                        <a14:backgroundMark x1="70210" y1="59277" x2="70210" y2="59668"/>
                        <a14:backgroundMark x1="70561" y1="62305" x2="70561" y2="62305"/>
                        <a14:backgroundMark x1="70678" y1="62500" x2="70678" y2="62500"/>
                        <a14:backgroundMark x1="70327" y1="63672" x2="70327" y2="63672"/>
                        <a14:backgroundMark x1="70561" y1="64648" x2="70561" y2="64648"/>
                        <a14:backgroundMark x1="70678" y1="64844" x2="70678" y2="64844"/>
                        <a14:backgroundMark x1="70911" y1="65039" x2="70911" y2="65039"/>
                        <a14:backgroundMark x1="70911" y1="65039" x2="70911" y2="65039"/>
                        <a14:backgroundMark x1="70911" y1="65039" x2="70911" y2="65039"/>
                        <a14:backgroundMark x1="70911" y1="65137" x2="70911" y2="65137"/>
                        <a14:backgroundMark x1="70911" y1="65332" x2="70911" y2="65332"/>
                        <a14:backgroundMark x1="70911" y1="65332" x2="70911" y2="65332"/>
                        <a14:backgroundMark x1="70911" y1="65332" x2="70911"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0911" y1="66016" x2="70911" y2="66016"/>
                        <a14:backgroundMark x1="70678" y1="66113" x2="70678" y2="66113"/>
                        <a14:backgroundMark x1="70678" y1="66113" x2="70678" y2="66113"/>
                        <a14:backgroundMark x1="72313" y1="61426" x2="72313" y2="61426"/>
                        <a14:backgroundMark x1="73014" y1="60059" x2="73014" y2="59473"/>
                        <a14:backgroundMark x1="73949" y1="57031" x2="74182" y2="56250"/>
                        <a14:backgroundMark x1="74533" y1="54883" x2="74533" y2="54004"/>
                        <a14:backgroundMark x1="73832" y1="52344" x2="73832" y2="52344"/>
                        <a14:backgroundMark x1="73014" y1="50684" x2="72664" y2="50293"/>
                        <a14:backgroundMark x1="71495" y1="48535" x2="71028" y2="48242"/>
                        <a14:backgroundMark x1="69393" y1="46484" x2="69393" y2="46484"/>
                        <a14:backgroundMark x1="64252" y1="36426" x2="63668" y2="35449"/>
                        <a14:backgroundMark x1="60514" y1="29785" x2="60397" y2="29297"/>
                        <a14:backgroundMark x1="59229" y1="24609" x2="58995" y2="23926"/>
                        <a14:backgroundMark x1="58879" y1="18945" x2="58879" y2="18945"/>
                        <a14:backgroundMark x1="58645" y1="14160" x2="58645" y2="14160"/>
                        <a14:backgroundMark x1="62033" y1="11133" x2="62033" y2="11133"/>
                        <a14:backgroundMark x1="63668" y1="9375" x2="63668" y2="9375"/>
                        <a14:backgroundMark x1="65654" y1="8008" x2="65654" y2="8008"/>
                        <a14:backgroundMark x1="66589" y1="7715" x2="66589" y2="7715"/>
                        <a14:backgroundMark x1="87500" y1="18945" x2="87500" y2="18945"/>
                        <a14:backgroundMark x1="87266" y1="35352" x2="87266" y2="35352"/>
                        <a14:backgroundMark x1="89486" y1="40234" x2="89486" y2="40234"/>
                        <a14:backgroundMark x1="90654" y1="47656" x2="90771" y2="48145"/>
                        <a14:backgroundMark x1="90888" y1="58398" x2="90888" y2="58398"/>
                        <a14:backgroundMark x1="90070" y1="63086" x2="90070" y2="63086"/>
                        <a14:backgroundMark x1="89603" y1="67676" x2="89603" y2="67676"/>
                        <a14:backgroundMark x1="89252" y1="72070" x2="89252" y2="72070"/>
                        <a14:backgroundMark x1="89252" y1="74609" x2="89252" y2="74609"/>
                        <a14:backgroundMark x1="89136" y1="78320" x2="89252" y2="78809"/>
                        <a14:backgroundMark x1="89252" y1="79883" x2="89252" y2="79883"/>
                        <a14:backgroundMark x1="89136" y1="80176" x2="89136" y2="80176"/>
                        <a14:backgroundMark x1="89136" y1="81250" x2="89136" y2="81250"/>
                        <a14:backgroundMark x1="89136" y1="81250" x2="89136" y2="81250"/>
                        <a14:backgroundMark x1="86799" y1="28027" x2="86799" y2="28027"/>
                        <a14:backgroundMark x1="87617" y1="14453" x2="87617" y2="14453"/>
                        <a14:backgroundMark x1="87266" y1="11230" x2="87266" y2="11230"/>
                        <a14:backgroundMark x1="77103" y1="6836" x2="77103" y2="6836"/>
                        <a14:backgroundMark x1="74299" y1="7031" x2="74299" y2="7031"/>
                        <a14:backgroundMark x1="70327" y1="6348" x2="70327" y2="6348"/>
                        <a14:backgroundMark x1="71495" y1="6836" x2="71495" y2="6836"/>
                        <a14:backgroundMark x1="77336" y1="7324" x2="77336" y2="7324"/>
                        <a14:backgroundMark x1="82827" y1="6738" x2="82827" y2="6738"/>
                        <a14:backgroundMark x1="85514" y1="6738" x2="85514" y2="6738"/>
                        <a14:backgroundMark x1="80374" y1="6445" x2="80374" y2="6445"/>
                        <a14:backgroundMark x1="86449" y1="6738" x2="86449" y2="6738"/>
                        <a14:backgroundMark x1="90654" y1="7422" x2="90654" y2="7422"/>
                        <a14:backgroundMark x1="92290" y1="12402" x2="92290" y2="12402"/>
                        <a14:backgroundMark x1="91589" y1="16309" x2="91589" y2="16309"/>
                        <a14:backgroundMark x1="62150" y1="24316" x2="62150" y2="24316"/>
                        <a14:backgroundMark x1="55374" y1="20117" x2="55374" y2="20117"/>
                        <a14:backgroundMark x1="86332" y1="26758" x2="86332" y2="26758"/>
                        <a14:backgroundMark x1="87967" y1="34961" x2="87967" y2="34961"/>
                        <a14:backgroundMark x1="89603" y1="29785" x2="89603" y2="29785"/>
                        <a14:backgroundMark x1="88668" y1="25195" x2="88668" y2="25195"/>
                        <a14:backgroundMark x1="89136" y1="22559" x2="89136" y2="22559"/>
                        <a14:backgroundMark x1="89953" y1="20117" x2="89953" y2="20117"/>
                        <a14:backgroundMark x1="90070" y1="17090" x2="90070" y2="17090"/>
                        <a14:backgroundMark x1="89953" y1="14844" x2="89953" y2="14844"/>
                        <a14:backgroundMark x1="88668" y1="34180" x2="88435" y2="35449"/>
                        <a14:backgroundMark x1="87850" y1="44238" x2="87850" y2="50195"/>
                        <a14:backgroundMark x1="88902" y1="54199" x2="89252" y2="57031"/>
                        <a14:backgroundMark x1="90070" y1="60254" x2="90421" y2="63379"/>
                        <a14:backgroundMark x1="90421" y1="66504" x2="90654" y2="69922"/>
                        <a14:backgroundMark x1="90654" y1="72754" x2="90654" y2="75098"/>
                        <a14:backgroundMark x1="90654" y1="76660" x2="90421" y2="77832"/>
                        <a14:backgroundMark x1="90304" y1="78516" x2="90304" y2="78516"/>
                        <a14:backgroundMark x1="89720" y1="80371" x2="89720" y2="80371"/>
                        <a14:backgroundMark x1="89720" y1="80664" x2="89720" y2="80664"/>
                        <a14:backgroundMark x1="89720" y1="80664" x2="89720" y2="80664"/>
                        <a14:backgroundMark x1="89486" y1="81055" x2="89486" y2="81055"/>
                        <a14:backgroundMark x1="89486" y1="81055" x2="89486" y2="81055"/>
                        <a14:backgroundMark x1="89252" y1="82227" x2="89252" y2="82227"/>
                        <a14:backgroundMark x1="89252" y1="82617" x2="89252" y2="82617"/>
                        <a14:backgroundMark x1="70561" y1="80859" x2="70561" y2="80859"/>
                        <a14:backgroundMark x1="70561" y1="80859" x2="70561" y2="80859"/>
                        <a14:backgroundMark x1="70561" y1="80566" x2="70561" y2="80566"/>
                        <a14:backgroundMark x1="70911" y1="75293" x2="70911" y2="75293"/>
                        <a14:backgroundMark x1="71379" y1="74121" x2="71379" y2="74121"/>
                        <a14:backgroundMark x1="72196" y1="73145" x2="72196" y2="73145"/>
                        <a14:backgroundMark x1="72897" y1="71875" x2="72897" y2="71875"/>
                        <a14:backgroundMark x1="73364" y1="71777" x2="73364" y2="71777"/>
                        <a14:backgroundMark x1="73481" y1="74805" x2="73715" y2="75488"/>
                        <a14:backgroundMark x1="73715" y1="76660" x2="73715" y2="77637"/>
                        <a14:backgroundMark x1="73715" y1="78809" x2="73715" y2="79297"/>
                        <a14:backgroundMark x1="73715" y1="79688" x2="73715" y2="80176"/>
                        <a14:backgroundMark x1="73715" y1="81934" x2="73715" y2="81934"/>
                        <a14:backgroundMark x1="68692" y1="78516" x2="68692" y2="78516"/>
                        <a14:backgroundMark x1="68107" y1="75586" x2="68107" y2="75586"/>
                        <a14:backgroundMark x1="68575" y1="72461" x2="68575" y2="72461"/>
                        <a14:backgroundMark x1="15304" y1="15430" x2="15304" y2="15430"/>
                        <a14:backgroundMark x1="15304" y1="17773" x2="15304" y2="17773"/>
                        <a14:backgroundMark x1="15421" y1="61719" x2="15421" y2="61719"/>
                        <a14:backgroundMark x1="64603" y1="85547" x2="64603" y2="85547"/>
                        <a14:backgroundMark x1="64252" y1="85254" x2="64252" y2="85254"/>
                        <a14:backgroundMark x1="61682" y1="85742" x2="61682" y2="85742"/>
                        <a14:backgroundMark x1="61215" y1="85645" x2="61215" y2="85645"/>
                        <a14:backgroundMark x1="60631" y1="85352" x2="60631" y2="85352"/>
                        <a14:backgroundMark x1="59813" y1="84961" x2="59813" y2="84961"/>
                        <a14:backgroundMark x1="59346" y1="85254" x2="59346" y2="85254"/>
                        <a14:backgroundMark x1="58645" y1="85547" x2="58645" y2="85547"/>
                        <a14:backgroundMark x1="70911" y1="85352" x2="70911" y2="85352"/>
                        <a14:backgroundMark x1="73715" y1="85059" x2="73715" y2="85059"/>
                        <a14:backgroundMark x1="76168" y1="85254" x2="76168" y2="85254"/>
                        <a14:backgroundMark x1="77453" y1="85352" x2="77453" y2="85352"/>
                        <a14:backgroundMark x1="85514" y1="85645" x2="85514" y2="85645"/>
                        <a14:backgroundMark x1="87150" y1="85352" x2="87150" y2="85352"/>
                        <a14:backgroundMark x1="87967" y1="85059" x2="87967" y2="85059"/>
                        <a14:backgroundMark x1="83411" y1="85254" x2="83411" y2="85254"/>
                        <a14:backgroundMark x1="77804" y1="85059" x2="77804" y2="85059"/>
                        <a14:backgroundMark x1="58645" y1="85254" x2="58645" y2="85254"/>
                        <a14:backgroundMark x1="58294" y1="85059" x2="58294" y2="85059"/>
                      </a14:backgroundRemoval>
                    </a14:imgEffect>
                  </a14:imgLayer>
                </a14:imgProps>
              </a:ext>
              <a:ext uri="{28A0092B-C50C-407E-A947-70E740481C1C}">
                <a14:useLocalDpi xmlns:a14="http://schemas.microsoft.com/office/drawing/2010/main" val="0"/>
              </a:ext>
            </a:extLst>
          </a:blip>
          <a:stretch>
            <a:fillRect/>
          </a:stretch>
        </p:blipFill>
        <p:spPr>
          <a:xfrm>
            <a:off x="10815241" y="5256317"/>
            <a:ext cx="1427559" cy="1707734"/>
          </a:xfrm>
          <a:prstGeom prst="rect">
            <a:avLst/>
          </a:prstGeom>
        </p:spPr>
      </p:pic>
      <p:grpSp>
        <p:nvGrpSpPr>
          <p:cNvPr id="4" name="组合 3"/>
          <p:cNvGrpSpPr/>
          <p:nvPr/>
        </p:nvGrpSpPr>
        <p:grpSpPr>
          <a:xfrm>
            <a:off x="212800" y="261924"/>
            <a:ext cx="2748864" cy="461665"/>
            <a:chOff x="6575500" y="3106724"/>
            <a:chExt cx="2748864" cy="461665"/>
          </a:xfrm>
        </p:grpSpPr>
        <p:sp>
          <p:nvSpPr>
            <p:cNvPr id="5" name="文本框 4"/>
            <p:cNvSpPr txBox="1"/>
            <p:nvPr/>
          </p:nvSpPr>
          <p:spPr>
            <a:xfrm>
              <a:off x="6985262" y="3106724"/>
              <a:ext cx="2339102" cy="461665"/>
            </a:xfrm>
            <a:prstGeom prst="rect">
              <a:avLst/>
            </a:prstGeom>
            <a:noFill/>
          </p:spPr>
          <p:txBody>
            <a:bodyPr wrap="none" rtlCol="0">
              <a:spAutoFit/>
            </a:bodyPr>
            <a:lstStyle/>
            <a:p>
              <a:pPr>
                <a:defRPr/>
              </a:pPr>
              <a:r>
                <a:rPr lang="zh-CN" altLang="en-US" sz="2400" dirty="0">
                  <a:ln w="9525" cmpd="sng">
                    <a:noFill/>
                    <a:round/>
                    <a:headEnd/>
                    <a:tailEnd/>
                  </a:ln>
                  <a:solidFill>
                    <a:schemeClr val="bg1"/>
                  </a:solidFill>
                  <a:latin typeface="+mn-ea"/>
                </a:rPr>
                <a:t>刷牙的正确步骤</a:t>
              </a:r>
            </a:p>
          </p:txBody>
        </p:sp>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64326" t="58311" r="21928" b="18459"/>
            <a:stretch/>
          </p:blipFill>
          <p:spPr>
            <a:xfrm>
              <a:off x="6575500" y="3106724"/>
              <a:ext cx="409762" cy="461665"/>
            </a:xfrm>
            <a:prstGeom prst="rect">
              <a:avLst/>
            </a:prstGeom>
          </p:spPr>
        </p:pic>
      </p:grpSp>
      <p:sp>
        <p:nvSpPr>
          <p:cNvPr id="15" name="Text Box 13"/>
          <p:cNvSpPr txBox="1">
            <a:spLocks noChangeArrowheads="1"/>
          </p:cNvSpPr>
          <p:nvPr/>
        </p:nvSpPr>
        <p:spPr bwMode="auto">
          <a:xfrm>
            <a:off x="6614077" y="2796965"/>
            <a:ext cx="331311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CC0000"/>
                </a:solidFill>
                <a:latin typeface="宋体" panose="02010600030101010101" pitchFamily="2" charset="-122"/>
                <a:ea typeface="宋体" panose="02010600030101010101" pitchFamily="2" charset="-122"/>
              </a:defRPr>
            </a:lvl1pPr>
            <a:lvl2pPr marL="742950" indent="-285750" eaLnBrk="0" hangingPunct="0">
              <a:defRPr sz="2400">
                <a:solidFill>
                  <a:srgbClr val="CC0000"/>
                </a:solidFill>
                <a:latin typeface="宋体" panose="02010600030101010101" pitchFamily="2" charset="-122"/>
                <a:ea typeface="宋体" panose="02010600030101010101" pitchFamily="2" charset="-122"/>
              </a:defRPr>
            </a:lvl2pPr>
            <a:lvl3pPr marL="1143000" indent="-228600" eaLnBrk="0" hangingPunct="0">
              <a:defRPr sz="2400">
                <a:solidFill>
                  <a:srgbClr val="CC0000"/>
                </a:solidFill>
                <a:latin typeface="宋体" panose="02010600030101010101" pitchFamily="2" charset="-122"/>
                <a:ea typeface="宋体" panose="02010600030101010101" pitchFamily="2" charset="-122"/>
              </a:defRPr>
            </a:lvl3pPr>
            <a:lvl4pPr marL="1600200" indent="-228600" eaLnBrk="0" hangingPunct="0">
              <a:defRPr sz="2400">
                <a:solidFill>
                  <a:srgbClr val="CC0000"/>
                </a:solidFill>
                <a:latin typeface="宋体" panose="02010600030101010101" pitchFamily="2" charset="-122"/>
                <a:ea typeface="宋体" panose="02010600030101010101" pitchFamily="2" charset="-122"/>
              </a:defRPr>
            </a:lvl4pPr>
            <a:lvl5pPr marL="2057400" indent="-228600" eaLnBrk="0" hangingPunct="0">
              <a:defRPr sz="2400">
                <a:solidFill>
                  <a:srgbClr val="CC0000"/>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9pPr>
          </a:lstStyle>
          <a:p>
            <a:pPr eaLnBrk="1" hangingPunct="1">
              <a:spcBef>
                <a:spcPct val="50000"/>
              </a:spcBef>
            </a:pPr>
            <a:r>
              <a:rPr lang="zh-CN" altLang="en-US" dirty="0">
                <a:solidFill>
                  <a:schemeClr val="bg1"/>
                </a:solidFill>
                <a:latin typeface="+mn-ea"/>
                <a:ea typeface="+mn-ea"/>
              </a:rPr>
              <a:t>轻刷舌面</a:t>
            </a:r>
          </a:p>
          <a:p>
            <a:pPr eaLnBrk="1" hangingPunct="1">
              <a:spcBef>
                <a:spcPct val="50000"/>
              </a:spcBef>
            </a:pPr>
            <a:r>
              <a:rPr lang="zh-CN" altLang="en-US" dirty="0">
                <a:solidFill>
                  <a:schemeClr val="bg1"/>
                </a:solidFill>
                <a:latin typeface="+mn-ea"/>
                <a:ea typeface="+mn-ea"/>
              </a:rPr>
              <a:t>以清除细菌清新口气</a:t>
            </a:r>
          </a:p>
        </p:txBody>
      </p:sp>
      <p:pic>
        <p:nvPicPr>
          <p:cNvPr id="16" name="图片 15"/>
          <p:cNvPicPr>
            <a:picLocks noChangeAspect="1"/>
          </p:cNvPicPr>
          <p:nvPr/>
        </p:nvPicPr>
        <p:blipFill>
          <a:blip r:embed="rId7"/>
          <a:stretch>
            <a:fillRect/>
          </a:stretch>
        </p:blipFill>
        <p:spPr>
          <a:xfrm>
            <a:off x="2961664" y="1193181"/>
            <a:ext cx="2850113" cy="4418271"/>
          </a:xfrm>
          <a:prstGeom prst="rect">
            <a:avLst/>
          </a:prstGeom>
        </p:spPr>
      </p:pic>
    </p:spTree>
    <p:extLst>
      <p:ext uri="{BB962C8B-B14F-4D97-AF65-F5344CB8AC3E}">
        <p14:creationId xmlns:p14="http://schemas.microsoft.com/office/powerpoint/2010/main" val="1401773841"/>
      </p:ext>
    </p:extLst>
  </p:cSld>
  <p:clrMapOvr>
    <a:masterClrMapping/>
  </p:clrMapOvr>
  <mc:AlternateContent xmlns:mc="http://schemas.openxmlformats.org/markup-compatibility/2006" xmlns:p14="http://schemas.microsoft.com/office/powerpoint/2010/main">
    <mc:Choice Requires="p14">
      <p:transition spd="slow" p14:dur="1500" advTm="8000">
        <p:random/>
      </p:transition>
    </mc:Choice>
    <mc:Fallback xmlns="">
      <p:transition spd="slow"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par>
                                <p:cTn id="21" presetID="53" presetClass="entr" presetSubtype="16"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par>
                          <p:cTn id="32" fill="hold">
                            <p:stCondLst>
                              <p:cond delay="2000"/>
                            </p:stCondLst>
                            <p:childTnLst>
                              <p:par>
                                <p:cTn id="33" presetID="22" presetClass="entr" presetSubtype="1"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up)">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11452"/>
            <a:ext cx="1016000" cy="1246548"/>
          </a:xfrm>
          <a:prstGeom prst="rect">
            <a:avLst/>
          </a:prstGeom>
        </p:spPr>
      </p:pic>
      <p:pic>
        <p:nvPicPr>
          <p:cNvPr id="3" name="图片 2"/>
          <p:cNvPicPr>
            <a:picLocks noChangeAspect="1"/>
          </p:cNvPicPr>
          <p:nvPr/>
        </p:nvPicPr>
        <p:blipFill>
          <a:blip r:embed="rId4" cstate="print">
            <a:extLst>
              <a:ext uri="{BEBA8EAE-BF5A-486C-A8C5-ECC9F3942E4B}">
                <a14:imgProps xmlns:a14="http://schemas.microsoft.com/office/drawing/2010/main">
                  <a14:imgLayer r:embed="rId5">
                    <a14:imgEffect>
                      <a14:backgroundRemoval t="3613" b="95313" l="0" r="96145">
                        <a14:foregroundMark x1="23481" y1="14063" x2="23481" y2="14063"/>
                        <a14:foregroundMark x1="25935" y1="26270" x2="25935" y2="26270"/>
                        <a14:foregroundMark x1="49766" y1="14551" x2="49766" y2="14551"/>
                        <a14:foregroundMark x1="50467" y1="12891" x2="50467" y2="12891"/>
                        <a14:foregroundMark x1="50467" y1="12500" x2="50467" y2="12500"/>
                        <a14:foregroundMark x1="50935" y1="12500" x2="50935" y2="12500"/>
                        <a14:foregroundMark x1="51519" y1="12891" x2="51519" y2="12891"/>
                        <a14:foregroundMark x1="48364" y1="12402" x2="48364" y2="12402"/>
                        <a14:foregroundMark x1="47547" y1="13574" x2="47547" y2="13574"/>
                        <a14:foregroundMark x1="47547" y1="14551" x2="47547" y2="14551"/>
                        <a14:foregroundMark x1="25000" y1="46094" x2="25000" y2="46094"/>
                        <a14:foregroundMark x1="56425" y1="39746" x2="56425" y2="39746"/>
                        <a14:foregroundMark x1="85047" y1="55371" x2="85047" y2="55371"/>
                        <a14:foregroundMark x1="72196" y1="58301" x2="72196" y2="58301"/>
                        <a14:foregroundMark x1="52453" y1="45117" x2="52453" y2="45117"/>
                        <a14:foregroundMark x1="59696" y1="44629" x2="59696" y2="44629"/>
                        <a14:foregroundMark x1="42056" y1="29395" x2="42056" y2="29395"/>
                        <a14:foregroundMark x1="53388" y1="19824" x2="53388" y2="19824"/>
                        <a14:foregroundMark x1="21028" y1="9375" x2="21028" y2="9375"/>
                        <a14:foregroundMark x1="21846" y1="31348" x2="21846" y2="31348"/>
                        <a14:foregroundMark x1="30374" y1="42383" x2="30374" y2="42383"/>
                        <a14:foregroundMark x1="88785" y1="21582" x2="88785" y2="21582"/>
                        <a14:foregroundMark x1="60981" y1="9082" x2="60981" y2="9082"/>
                        <a14:foregroundMark x1="73715" y1="18945" x2="73715" y2="18945"/>
                        <a14:foregroundMark x1="75000" y1="67383" x2="75000" y2="67383"/>
                        <a14:backgroundMark x1="33061" y1="16211" x2="33061" y2="16211"/>
                        <a14:backgroundMark x1="31542" y1="24219" x2="31542" y2="24219"/>
                        <a14:backgroundMark x1="36449" y1="22949" x2="36449" y2="22949"/>
                        <a14:backgroundMark x1="39136" y1="17188" x2="39136" y2="17188"/>
                        <a14:backgroundMark x1="34813" y1="15918" x2="34813" y2="15918"/>
                        <a14:backgroundMark x1="32360" y1="16797" x2="32360" y2="16797"/>
                        <a14:backgroundMark x1="32360" y1="20605" x2="32360" y2="20605"/>
                        <a14:backgroundMark x1="31776" y1="23828" x2="31776" y2="23828"/>
                        <a14:backgroundMark x1="31893" y1="22852" x2="31893" y2="22852"/>
                        <a14:backgroundMark x1="31893" y1="21973" x2="31893" y2="21973"/>
                        <a14:backgroundMark x1="32593" y1="20215" x2="32593" y2="20215"/>
                        <a14:backgroundMark x1="32243" y1="17578" x2="32243" y2="17578"/>
                        <a14:backgroundMark x1="32243" y1="17578" x2="32243" y2="17578"/>
                        <a14:backgroundMark x1="32243" y1="17480" x2="32243" y2="17480"/>
                        <a14:backgroundMark x1="32243" y1="18457" x2="32243" y2="18457"/>
                        <a14:backgroundMark x1="32243" y1="19629" x2="32243" y2="19629"/>
                        <a14:backgroundMark x1="32243" y1="20215" x2="32243" y2="20215"/>
                        <a14:backgroundMark x1="32243" y1="19336" x2="32243" y2="19336"/>
                        <a14:backgroundMark x1="32710" y1="18555" x2="32710" y2="18555"/>
                        <a14:backgroundMark x1="35631" y1="17188" x2="35631" y2="17188"/>
                        <a14:backgroundMark x1="37033" y1="16797" x2="37033" y2="16797"/>
                        <a14:backgroundMark x1="37033" y1="16602" x2="37033" y2="16602"/>
                        <a14:backgroundMark x1="36332" y1="16211" x2="36332" y2="16211"/>
                        <a14:backgroundMark x1="37500" y1="16602" x2="38201" y2="17090"/>
                        <a14:backgroundMark x1="39136" y1="17578" x2="39136" y2="17578"/>
                        <a14:backgroundMark x1="39603" y1="18848" x2="39603" y2="18848"/>
                        <a14:backgroundMark x1="39019" y1="20313" x2="38318" y2="21484"/>
                        <a14:backgroundMark x1="37850" y1="22852" x2="37500" y2="23633"/>
                        <a14:backgroundMark x1="39953" y1="18652" x2="39953" y2="18652"/>
                        <a14:backgroundMark x1="38201" y1="21191" x2="37850" y2="21875"/>
                        <a14:backgroundMark x1="36799" y1="23047" x2="36215" y2="24219"/>
                        <a14:backgroundMark x1="36215" y1="24512" x2="35981" y2="24902"/>
                        <a14:backgroundMark x1="22547" y1="9473" x2="22547" y2="9473"/>
                        <a14:backgroundMark x1="21495" y1="10547" x2="21495" y2="10547"/>
                        <a14:backgroundMark x1="20561" y1="11035" x2="20561" y2="11035"/>
                        <a14:backgroundMark x1="18925" y1="11035" x2="18925" y2="11035"/>
                        <a14:backgroundMark x1="17056" y1="11035" x2="17056" y2="11035"/>
                        <a14:backgroundMark x1="16472" y1="11035" x2="16472" y2="11035"/>
                        <a14:backgroundMark x1="17874" y1="11035" x2="17874" y2="11035"/>
                        <a14:backgroundMark x1="19393" y1="11719" x2="19393" y2="11719"/>
                        <a14:backgroundMark x1="20327" y1="12891" x2="20911" y2="14063"/>
                        <a14:backgroundMark x1="21262" y1="16211" x2="21379" y2="17285"/>
                        <a14:backgroundMark x1="21379" y1="19531" x2="21262" y2="21191"/>
                        <a14:backgroundMark x1="20911" y1="22266" x2="20911" y2="22266"/>
                        <a14:backgroundMark x1="20911" y1="22363" x2="20911" y2="22363"/>
                        <a14:backgroundMark x1="20561" y1="22363" x2="20093" y2="22949"/>
                        <a14:backgroundMark x1="19042" y1="24609" x2="19042" y2="25195"/>
                        <a14:backgroundMark x1="19042" y1="26367" x2="18925" y2="27246"/>
                        <a14:backgroundMark x1="18692" y1="28223" x2="18692" y2="29395"/>
                        <a14:backgroundMark x1="18458" y1="30762" x2="18458" y2="32129"/>
                        <a14:backgroundMark x1="18458" y1="33496" x2="18575" y2="34375"/>
                        <a14:backgroundMark x1="19276" y1="36133" x2="19509" y2="37402"/>
                        <a14:backgroundMark x1="19509" y1="37891" x2="19509" y2="38477"/>
                        <a14:backgroundMark x1="19509" y1="39160" x2="19276" y2="40430"/>
                        <a14:backgroundMark x1="19042" y1="41504" x2="19042" y2="42578"/>
                        <a14:backgroundMark x1="19042" y1="43848" x2="19042" y2="44629"/>
                        <a14:backgroundMark x1="19042" y1="44824" x2="19042" y2="45215"/>
                        <a14:backgroundMark x1="19042" y1="46289" x2="19042" y2="47461"/>
                        <a14:backgroundMark x1="19042" y1="48828" x2="19042" y2="48828"/>
                        <a14:backgroundMark x1="19042" y1="49512" x2="19042" y2="49512"/>
                        <a14:backgroundMark x1="19042" y1="51953" x2="19042" y2="51953"/>
                        <a14:backgroundMark x1="18575" y1="53711" x2="18575" y2="53711"/>
                        <a14:backgroundMark x1="18107" y1="55566" x2="18107" y2="55957"/>
                        <a14:backgroundMark x1="17874" y1="57227" x2="17757" y2="58301"/>
                        <a14:backgroundMark x1="17407" y1="59668" x2="17407" y2="59668"/>
                        <a14:backgroundMark x1="17407" y1="60449" x2="17407" y2="60449"/>
                        <a14:backgroundMark x1="17407" y1="61328" x2="17407" y2="61328"/>
                        <a14:backgroundMark x1="17290" y1="61719" x2="17290" y2="61719"/>
                        <a14:backgroundMark x1="17757" y1="62012" x2="17757" y2="62012"/>
                        <a14:backgroundMark x1="26636" y1="49609" x2="26636" y2="49609"/>
                        <a14:backgroundMark x1="31542" y1="47559" x2="31542" y2="47559"/>
                        <a14:backgroundMark x1="37500" y1="43750" x2="37500" y2="43750"/>
                        <a14:backgroundMark x1="33762" y1="47168" x2="34229" y2="47266"/>
                        <a14:backgroundMark x1="36332" y1="47852" x2="37033" y2="48145"/>
                        <a14:backgroundMark x1="38201" y1="48633" x2="38668" y2="48926"/>
                        <a14:backgroundMark x1="39953" y1="49219" x2="40421" y2="49512"/>
                        <a14:backgroundMark x1="41121" y1="49805" x2="41706" y2="50195"/>
                        <a14:backgroundMark x1="42056" y1="50195" x2="42056" y2="50195"/>
                        <a14:backgroundMark x1="40421" y1="49316" x2="40421" y2="49316"/>
                        <a14:backgroundMark x1="34579" y1="48535" x2="34579" y2="48535"/>
                        <a14:backgroundMark x1="29089" y1="47656" x2="29089" y2="47656"/>
                        <a14:backgroundMark x1="27103" y1="42383" x2="27103" y2="42383"/>
                        <a14:backgroundMark x1="24533" y1="39746" x2="24533" y2="39746"/>
                        <a14:backgroundMark x1="23131" y1="37500" x2="23131" y2="37500"/>
                        <a14:backgroundMark x1="23481" y1="35059" x2="23481" y2="35059"/>
                        <a14:backgroundMark x1="26986" y1="33301" x2="26986" y2="33301"/>
                        <a14:backgroundMark x1="30724" y1="31445" x2="30724" y2="31445"/>
                        <a14:backgroundMark x1="31425" y1="30957" x2="31425" y2="30957"/>
                        <a14:backgroundMark x1="33762" y1="28711" x2="33762" y2="28711"/>
                        <a14:backgroundMark x1="33411" y1="25586" x2="33178" y2="25195"/>
                        <a14:backgroundMark x1="29089" y1="19238" x2="29089" y2="19238"/>
                        <a14:backgroundMark x1="28621" y1="15430" x2="28621" y2="15430"/>
                        <a14:backgroundMark x1="30374" y1="11914" x2="30374" y2="11914"/>
                        <a14:backgroundMark x1="35514" y1="10352" x2="35514" y2="10352"/>
                        <a14:backgroundMark x1="39603" y1="9375" x2="39603" y2="9375"/>
                        <a14:backgroundMark x1="43692" y1="19336" x2="43692" y2="19336"/>
                        <a14:backgroundMark x1="48131" y1="23047" x2="48131" y2="23047"/>
                        <a14:backgroundMark x1="49299" y1="24902" x2="49650" y2="25391"/>
                        <a14:backgroundMark x1="49650" y1="26758" x2="49650" y2="26758"/>
                        <a14:backgroundMark x1="48832" y1="25684" x2="48014" y2="24707"/>
                        <a14:backgroundMark x1="45678" y1="22656" x2="44393" y2="21875"/>
                        <a14:backgroundMark x1="41238" y1="20313" x2="41238" y2="20313"/>
                        <a14:backgroundMark x1="41121" y1="20215" x2="41121" y2="20215"/>
                        <a14:backgroundMark x1="41706" y1="20215" x2="41706" y2="20215"/>
                        <a14:backgroundMark x1="42407" y1="20215" x2="41939" y2="19141"/>
                        <a14:backgroundMark x1="41939" y1="18848" x2="41939" y2="18848"/>
                        <a14:backgroundMark x1="42290" y1="19141" x2="45327" y2="21875"/>
                        <a14:backgroundMark x1="47897" y1="25000" x2="48131" y2="26758"/>
                        <a14:backgroundMark x1="48131" y1="28223" x2="48131" y2="29297"/>
                        <a14:backgroundMark x1="48131" y1="31250" x2="48131" y2="33008"/>
                        <a14:backgroundMark x1="48131" y1="33789" x2="48014" y2="35645"/>
                        <a14:backgroundMark x1="47897" y1="36133" x2="47897" y2="36133"/>
                        <a14:backgroundMark x1="47664" y1="36523" x2="47664" y2="36523"/>
                        <a14:backgroundMark x1="47664" y1="37207" x2="47664" y2="38477"/>
                        <a14:backgroundMark x1="48014" y1="40723" x2="48014" y2="41602"/>
                        <a14:backgroundMark x1="47664" y1="42480" x2="47079" y2="43457"/>
                        <a14:backgroundMark x1="46729" y1="44531" x2="46495" y2="46582"/>
                        <a14:backgroundMark x1="46729" y1="47266" x2="46729" y2="47266"/>
                        <a14:backgroundMark x1="50350" y1="47559" x2="51519" y2="47656"/>
                        <a14:backgroundMark x1="54439" y1="47559" x2="54439" y2="47559"/>
                        <a14:backgroundMark x1="57243" y1="47852" x2="57243" y2="47852"/>
                        <a14:backgroundMark x1="58411" y1="48145" x2="58879" y2="48340"/>
                        <a14:backgroundMark x1="60631" y1="48633" x2="61215" y2="48828"/>
                        <a14:backgroundMark x1="63785" y1="49512" x2="63785" y2="49512"/>
                        <a14:backgroundMark x1="63902" y1="49512" x2="63902" y2="49512"/>
                        <a14:backgroundMark x1="65771" y1="49512" x2="65771" y2="49512"/>
                        <a14:backgroundMark x1="66238" y1="49805" x2="66939" y2="50293"/>
                        <a14:backgroundMark x1="68107" y1="50977" x2="68107" y2="50977"/>
                        <a14:backgroundMark x1="68341" y1="51563" x2="68341" y2="51563"/>
                        <a14:backgroundMark x1="69276" y1="54297" x2="69509" y2="56348"/>
                        <a14:backgroundMark x1="70210" y1="59277" x2="70210" y2="59668"/>
                        <a14:backgroundMark x1="70561" y1="62305" x2="70561" y2="62305"/>
                        <a14:backgroundMark x1="70678" y1="62500" x2="70678" y2="62500"/>
                        <a14:backgroundMark x1="70327" y1="63672" x2="70327" y2="63672"/>
                        <a14:backgroundMark x1="70561" y1="64648" x2="70561" y2="64648"/>
                        <a14:backgroundMark x1="70678" y1="64844" x2="70678" y2="64844"/>
                        <a14:backgroundMark x1="70911" y1="65039" x2="70911" y2="65039"/>
                        <a14:backgroundMark x1="70911" y1="65039" x2="70911" y2="65039"/>
                        <a14:backgroundMark x1="70911" y1="65039" x2="70911" y2="65039"/>
                        <a14:backgroundMark x1="70911" y1="65137" x2="70911" y2="65137"/>
                        <a14:backgroundMark x1="70911" y1="65332" x2="70911" y2="65332"/>
                        <a14:backgroundMark x1="70911" y1="65332" x2="70911" y2="65332"/>
                        <a14:backgroundMark x1="70911" y1="65332" x2="70911"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0911" y1="66016" x2="70911" y2="66016"/>
                        <a14:backgroundMark x1="70678" y1="66113" x2="70678" y2="66113"/>
                        <a14:backgroundMark x1="70678" y1="66113" x2="70678" y2="66113"/>
                        <a14:backgroundMark x1="72313" y1="61426" x2="72313" y2="61426"/>
                        <a14:backgroundMark x1="73014" y1="60059" x2="73014" y2="59473"/>
                        <a14:backgroundMark x1="73949" y1="57031" x2="74182" y2="56250"/>
                        <a14:backgroundMark x1="74533" y1="54883" x2="74533" y2="54004"/>
                        <a14:backgroundMark x1="73832" y1="52344" x2="73832" y2="52344"/>
                        <a14:backgroundMark x1="73014" y1="50684" x2="72664" y2="50293"/>
                        <a14:backgroundMark x1="71495" y1="48535" x2="71028" y2="48242"/>
                        <a14:backgroundMark x1="69393" y1="46484" x2="69393" y2="46484"/>
                        <a14:backgroundMark x1="64252" y1="36426" x2="63668" y2="35449"/>
                        <a14:backgroundMark x1="60514" y1="29785" x2="60397" y2="29297"/>
                        <a14:backgroundMark x1="59229" y1="24609" x2="58995" y2="23926"/>
                        <a14:backgroundMark x1="58879" y1="18945" x2="58879" y2="18945"/>
                        <a14:backgroundMark x1="58645" y1="14160" x2="58645" y2="14160"/>
                        <a14:backgroundMark x1="62033" y1="11133" x2="62033" y2="11133"/>
                        <a14:backgroundMark x1="63668" y1="9375" x2="63668" y2="9375"/>
                        <a14:backgroundMark x1="65654" y1="8008" x2="65654" y2="8008"/>
                        <a14:backgroundMark x1="66589" y1="7715" x2="66589" y2="7715"/>
                        <a14:backgroundMark x1="87500" y1="18945" x2="87500" y2="18945"/>
                        <a14:backgroundMark x1="87266" y1="35352" x2="87266" y2="35352"/>
                        <a14:backgroundMark x1="89486" y1="40234" x2="89486" y2="40234"/>
                        <a14:backgroundMark x1="90654" y1="47656" x2="90771" y2="48145"/>
                        <a14:backgroundMark x1="90888" y1="58398" x2="90888" y2="58398"/>
                        <a14:backgroundMark x1="90070" y1="63086" x2="90070" y2="63086"/>
                        <a14:backgroundMark x1="89603" y1="67676" x2="89603" y2="67676"/>
                        <a14:backgroundMark x1="89252" y1="72070" x2="89252" y2="72070"/>
                        <a14:backgroundMark x1="89252" y1="74609" x2="89252" y2="74609"/>
                        <a14:backgroundMark x1="89136" y1="78320" x2="89252" y2="78809"/>
                        <a14:backgroundMark x1="89252" y1="79883" x2="89252" y2="79883"/>
                        <a14:backgroundMark x1="89136" y1="80176" x2="89136" y2="80176"/>
                        <a14:backgroundMark x1="89136" y1="81250" x2="89136" y2="81250"/>
                        <a14:backgroundMark x1="89136" y1="81250" x2="89136" y2="81250"/>
                        <a14:backgroundMark x1="86799" y1="28027" x2="86799" y2="28027"/>
                        <a14:backgroundMark x1="87617" y1="14453" x2="87617" y2="14453"/>
                        <a14:backgroundMark x1="87266" y1="11230" x2="87266" y2="11230"/>
                        <a14:backgroundMark x1="77103" y1="6836" x2="77103" y2="6836"/>
                        <a14:backgroundMark x1="74299" y1="7031" x2="74299" y2="7031"/>
                        <a14:backgroundMark x1="70327" y1="6348" x2="70327" y2="6348"/>
                        <a14:backgroundMark x1="71495" y1="6836" x2="71495" y2="6836"/>
                        <a14:backgroundMark x1="77336" y1="7324" x2="77336" y2="7324"/>
                        <a14:backgroundMark x1="82827" y1="6738" x2="82827" y2="6738"/>
                        <a14:backgroundMark x1="85514" y1="6738" x2="85514" y2="6738"/>
                        <a14:backgroundMark x1="80374" y1="6445" x2="80374" y2="6445"/>
                        <a14:backgroundMark x1="86449" y1="6738" x2="86449" y2="6738"/>
                        <a14:backgroundMark x1="90654" y1="7422" x2="90654" y2="7422"/>
                        <a14:backgroundMark x1="92290" y1="12402" x2="92290" y2="12402"/>
                        <a14:backgroundMark x1="91589" y1="16309" x2="91589" y2="16309"/>
                        <a14:backgroundMark x1="62150" y1="24316" x2="62150" y2="24316"/>
                        <a14:backgroundMark x1="55374" y1="20117" x2="55374" y2="20117"/>
                        <a14:backgroundMark x1="86332" y1="26758" x2="86332" y2="26758"/>
                        <a14:backgroundMark x1="87967" y1="34961" x2="87967" y2="34961"/>
                        <a14:backgroundMark x1="89603" y1="29785" x2="89603" y2="29785"/>
                        <a14:backgroundMark x1="88668" y1="25195" x2="88668" y2="25195"/>
                        <a14:backgroundMark x1="89136" y1="22559" x2="89136" y2="22559"/>
                        <a14:backgroundMark x1="89953" y1="20117" x2="89953" y2="20117"/>
                        <a14:backgroundMark x1="90070" y1="17090" x2="90070" y2="17090"/>
                        <a14:backgroundMark x1="89953" y1="14844" x2="89953" y2="14844"/>
                        <a14:backgroundMark x1="88668" y1="34180" x2="88435" y2="35449"/>
                        <a14:backgroundMark x1="87850" y1="44238" x2="87850" y2="50195"/>
                        <a14:backgroundMark x1="88902" y1="54199" x2="89252" y2="57031"/>
                        <a14:backgroundMark x1="90070" y1="60254" x2="90421" y2="63379"/>
                        <a14:backgroundMark x1="90421" y1="66504" x2="90654" y2="69922"/>
                        <a14:backgroundMark x1="90654" y1="72754" x2="90654" y2="75098"/>
                        <a14:backgroundMark x1="90654" y1="76660" x2="90421" y2="77832"/>
                        <a14:backgroundMark x1="90304" y1="78516" x2="90304" y2="78516"/>
                        <a14:backgroundMark x1="89720" y1="80371" x2="89720" y2="80371"/>
                        <a14:backgroundMark x1="89720" y1="80664" x2="89720" y2="80664"/>
                        <a14:backgroundMark x1="89720" y1="80664" x2="89720" y2="80664"/>
                        <a14:backgroundMark x1="89486" y1="81055" x2="89486" y2="81055"/>
                        <a14:backgroundMark x1="89486" y1="81055" x2="89486" y2="81055"/>
                        <a14:backgroundMark x1="89252" y1="82227" x2="89252" y2="82227"/>
                        <a14:backgroundMark x1="89252" y1="82617" x2="89252" y2="82617"/>
                        <a14:backgroundMark x1="70561" y1="80859" x2="70561" y2="80859"/>
                        <a14:backgroundMark x1="70561" y1="80859" x2="70561" y2="80859"/>
                        <a14:backgroundMark x1="70561" y1="80566" x2="70561" y2="80566"/>
                        <a14:backgroundMark x1="70911" y1="75293" x2="70911" y2="75293"/>
                        <a14:backgroundMark x1="71379" y1="74121" x2="71379" y2="74121"/>
                        <a14:backgroundMark x1="72196" y1="73145" x2="72196" y2="73145"/>
                        <a14:backgroundMark x1="72897" y1="71875" x2="72897" y2="71875"/>
                        <a14:backgroundMark x1="73364" y1="71777" x2="73364" y2="71777"/>
                        <a14:backgroundMark x1="73481" y1="74805" x2="73715" y2="75488"/>
                        <a14:backgroundMark x1="73715" y1="76660" x2="73715" y2="77637"/>
                        <a14:backgroundMark x1="73715" y1="78809" x2="73715" y2="79297"/>
                        <a14:backgroundMark x1="73715" y1="79688" x2="73715" y2="80176"/>
                        <a14:backgroundMark x1="73715" y1="81934" x2="73715" y2="81934"/>
                        <a14:backgroundMark x1="68692" y1="78516" x2="68692" y2="78516"/>
                        <a14:backgroundMark x1="68107" y1="75586" x2="68107" y2="75586"/>
                        <a14:backgroundMark x1="68575" y1="72461" x2="68575" y2="72461"/>
                        <a14:backgroundMark x1="15304" y1="15430" x2="15304" y2="15430"/>
                        <a14:backgroundMark x1="15304" y1="17773" x2="15304" y2="17773"/>
                        <a14:backgroundMark x1="15421" y1="61719" x2="15421" y2="61719"/>
                        <a14:backgroundMark x1="64603" y1="85547" x2="64603" y2="85547"/>
                        <a14:backgroundMark x1="64252" y1="85254" x2="64252" y2="85254"/>
                        <a14:backgroundMark x1="61682" y1="85742" x2="61682" y2="85742"/>
                        <a14:backgroundMark x1="61215" y1="85645" x2="61215" y2="85645"/>
                        <a14:backgroundMark x1="60631" y1="85352" x2="60631" y2="85352"/>
                        <a14:backgroundMark x1="59813" y1="84961" x2="59813" y2="84961"/>
                        <a14:backgroundMark x1="59346" y1="85254" x2="59346" y2="85254"/>
                        <a14:backgroundMark x1="58645" y1="85547" x2="58645" y2="85547"/>
                        <a14:backgroundMark x1="70911" y1="85352" x2="70911" y2="85352"/>
                        <a14:backgroundMark x1="73715" y1="85059" x2="73715" y2="85059"/>
                        <a14:backgroundMark x1="76168" y1="85254" x2="76168" y2="85254"/>
                        <a14:backgroundMark x1="77453" y1="85352" x2="77453" y2="85352"/>
                        <a14:backgroundMark x1="85514" y1="85645" x2="85514" y2="85645"/>
                        <a14:backgroundMark x1="87150" y1="85352" x2="87150" y2="85352"/>
                        <a14:backgroundMark x1="87967" y1="85059" x2="87967" y2="85059"/>
                        <a14:backgroundMark x1="83411" y1="85254" x2="83411" y2="85254"/>
                        <a14:backgroundMark x1="77804" y1="85059" x2="77804" y2="85059"/>
                        <a14:backgroundMark x1="58645" y1="85254" x2="58645" y2="85254"/>
                        <a14:backgroundMark x1="58294" y1="85059" x2="58294" y2="85059"/>
                      </a14:backgroundRemoval>
                    </a14:imgEffect>
                  </a14:imgLayer>
                </a14:imgProps>
              </a:ext>
              <a:ext uri="{28A0092B-C50C-407E-A947-70E740481C1C}">
                <a14:useLocalDpi xmlns:a14="http://schemas.microsoft.com/office/drawing/2010/main" val="0"/>
              </a:ext>
            </a:extLst>
          </a:blip>
          <a:stretch>
            <a:fillRect/>
          </a:stretch>
        </p:blipFill>
        <p:spPr>
          <a:xfrm>
            <a:off x="10815241" y="5256317"/>
            <a:ext cx="1427559" cy="1707734"/>
          </a:xfrm>
          <a:prstGeom prst="rect">
            <a:avLst/>
          </a:prstGeom>
        </p:spPr>
      </p:pic>
      <p:grpSp>
        <p:nvGrpSpPr>
          <p:cNvPr id="4" name="组合 3"/>
          <p:cNvGrpSpPr/>
          <p:nvPr/>
        </p:nvGrpSpPr>
        <p:grpSpPr>
          <a:xfrm>
            <a:off x="212800" y="261924"/>
            <a:ext cx="2441087" cy="461665"/>
            <a:chOff x="6575500" y="3106724"/>
            <a:chExt cx="2441087" cy="461665"/>
          </a:xfrm>
        </p:grpSpPr>
        <p:sp>
          <p:nvSpPr>
            <p:cNvPr id="5" name="文本框 4"/>
            <p:cNvSpPr txBox="1"/>
            <p:nvPr/>
          </p:nvSpPr>
          <p:spPr>
            <a:xfrm>
              <a:off x="6985262" y="3106724"/>
              <a:ext cx="2031325" cy="461665"/>
            </a:xfrm>
            <a:prstGeom prst="rect">
              <a:avLst/>
            </a:prstGeom>
            <a:noFill/>
          </p:spPr>
          <p:txBody>
            <a:bodyPr wrap="none" rtlCol="0">
              <a:spAutoFit/>
            </a:bodyPr>
            <a:lstStyle/>
            <a:p>
              <a:pPr>
                <a:defRPr/>
              </a:pPr>
              <a:r>
                <a:rPr lang="zh-CN" altLang="en-US" sz="2400" dirty="0">
                  <a:ln w="9525" cmpd="sng">
                    <a:noFill/>
                    <a:round/>
                    <a:headEnd/>
                    <a:tailEnd/>
                  </a:ln>
                  <a:solidFill>
                    <a:schemeClr val="bg1"/>
                  </a:solidFill>
                  <a:latin typeface="+mn-ea"/>
                </a:rPr>
                <a:t>正确刷牙姿势</a:t>
              </a:r>
            </a:p>
          </p:txBody>
        </p:sp>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64326" t="58311" r="21928" b="18459"/>
            <a:stretch/>
          </p:blipFill>
          <p:spPr>
            <a:xfrm>
              <a:off x="6575500" y="3106724"/>
              <a:ext cx="409762" cy="461665"/>
            </a:xfrm>
            <a:prstGeom prst="rect">
              <a:avLst/>
            </a:prstGeom>
          </p:spPr>
        </p:pic>
      </p:grpSp>
      <p:pic>
        <p:nvPicPr>
          <p:cNvPr id="9" name="Picture 3" descr="200913018375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a:xfrm>
            <a:off x="2495748" y="1001402"/>
            <a:ext cx="2814637" cy="3816350"/>
          </a:xfrm>
          <a:prstGeom prst="rect">
            <a:avLst/>
          </a:prstGeom>
        </p:spPr>
      </p:pic>
      <p:pic>
        <p:nvPicPr>
          <p:cNvPr id="10" name="Picture 4" descr="200913018376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a:xfrm>
            <a:off x="6985197" y="1001402"/>
            <a:ext cx="2762250" cy="3743325"/>
          </a:xfrm>
          <a:prstGeom prst="rect">
            <a:avLst/>
          </a:prstGeom>
        </p:spPr>
      </p:pic>
      <p:sp>
        <p:nvSpPr>
          <p:cNvPr id="11" name="Text Box 5"/>
          <p:cNvSpPr txBox="1">
            <a:spLocks noChangeArrowheads="1"/>
          </p:cNvSpPr>
          <p:nvPr/>
        </p:nvSpPr>
        <p:spPr bwMode="auto">
          <a:xfrm>
            <a:off x="2138560" y="4817752"/>
            <a:ext cx="352901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CC0000"/>
                </a:solidFill>
                <a:latin typeface="宋体" panose="02010600030101010101" pitchFamily="2" charset="-122"/>
                <a:ea typeface="宋体" panose="02010600030101010101" pitchFamily="2" charset="-122"/>
              </a:defRPr>
            </a:lvl1pPr>
            <a:lvl2pPr marL="742950" indent="-285750" eaLnBrk="0" hangingPunct="0">
              <a:defRPr sz="2400">
                <a:solidFill>
                  <a:srgbClr val="CC0000"/>
                </a:solidFill>
                <a:latin typeface="宋体" panose="02010600030101010101" pitchFamily="2" charset="-122"/>
                <a:ea typeface="宋体" panose="02010600030101010101" pitchFamily="2" charset="-122"/>
              </a:defRPr>
            </a:lvl2pPr>
            <a:lvl3pPr marL="1143000" indent="-228600" eaLnBrk="0" hangingPunct="0">
              <a:defRPr sz="2400">
                <a:solidFill>
                  <a:srgbClr val="CC0000"/>
                </a:solidFill>
                <a:latin typeface="宋体" panose="02010600030101010101" pitchFamily="2" charset="-122"/>
                <a:ea typeface="宋体" panose="02010600030101010101" pitchFamily="2" charset="-122"/>
              </a:defRPr>
            </a:lvl3pPr>
            <a:lvl4pPr marL="1600200" indent="-228600" eaLnBrk="0" hangingPunct="0">
              <a:defRPr sz="2400">
                <a:solidFill>
                  <a:srgbClr val="CC0000"/>
                </a:solidFill>
                <a:latin typeface="宋体" panose="02010600030101010101" pitchFamily="2" charset="-122"/>
                <a:ea typeface="宋体" panose="02010600030101010101" pitchFamily="2" charset="-122"/>
              </a:defRPr>
            </a:lvl4pPr>
            <a:lvl5pPr marL="2057400" indent="-228600" eaLnBrk="0" hangingPunct="0">
              <a:defRPr sz="2400">
                <a:solidFill>
                  <a:srgbClr val="CC0000"/>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9pPr>
          </a:lstStyle>
          <a:p>
            <a:pPr eaLnBrk="1" hangingPunct="1">
              <a:spcBef>
                <a:spcPct val="50000"/>
              </a:spcBef>
            </a:pPr>
            <a:r>
              <a:rPr lang="zh-CN" altLang="en-US" sz="2000" dirty="0">
                <a:solidFill>
                  <a:schemeClr val="bg1"/>
                </a:solidFill>
                <a:latin typeface="+mn-ea"/>
                <a:ea typeface="+mn-ea"/>
              </a:rPr>
              <a:t>正确刷牙姿势</a:t>
            </a:r>
            <a:r>
              <a:rPr lang="en-US" altLang="zh-CN" sz="2000" dirty="0">
                <a:solidFill>
                  <a:schemeClr val="bg1"/>
                </a:solidFill>
                <a:latin typeface="+mn-ea"/>
                <a:ea typeface="+mn-ea"/>
              </a:rPr>
              <a:t>—</a:t>
            </a:r>
            <a:r>
              <a:rPr lang="zh-CN" altLang="en-US" sz="2000" dirty="0">
                <a:solidFill>
                  <a:schemeClr val="bg1"/>
                </a:solidFill>
                <a:latin typeface="+mn-ea"/>
                <a:ea typeface="+mn-ea"/>
              </a:rPr>
              <a:t>：曲膝</a:t>
            </a:r>
            <a:r>
              <a:rPr lang="en-US" altLang="zh-CN" sz="2000" dirty="0">
                <a:solidFill>
                  <a:schemeClr val="bg1"/>
                </a:solidFill>
                <a:latin typeface="+mn-ea"/>
                <a:ea typeface="+mn-ea"/>
              </a:rPr>
              <a:t>(</a:t>
            </a:r>
            <a:r>
              <a:rPr lang="zh-CN" altLang="en-US" sz="2000" dirty="0">
                <a:solidFill>
                  <a:schemeClr val="bg1"/>
                </a:solidFill>
                <a:latin typeface="+mn-ea"/>
                <a:ea typeface="+mn-ea"/>
              </a:rPr>
              <a:t>半蹲</a:t>
            </a:r>
            <a:r>
              <a:rPr lang="en-US" altLang="zh-CN" sz="2000" dirty="0">
                <a:solidFill>
                  <a:schemeClr val="bg1"/>
                </a:solidFill>
                <a:latin typeface="+mn-ea"/>
                <a:ea typeface="+mn-ea"/>
              </a:rPr>
              <a:t>)</a:t>
            </a:r>
            <a:r>
              <a:rPr lang="zh-CN" altLang="en-US" sz="2000" dirty="0">
                <a:solidFill>
                  <a:schemeClr val="bg1"/>
                </a:solidFill>
                <a:latin typeface="+mn-ea"/>
                <a:ea typeface="+mn-ea"/>
              </a:rPr>
              <a:t>的姿势，可保持腰部的自然状态。</a:t>
            </a:r>
          </a:p>
        </p:txBody>
      </p:sp>
      <p:sp>
        <p:nvSpPr>
          <p:cNvPr id="12" name="Text Box 6"/>
          <p:cNvSpPr txBox="1">
            <a:spLocks noChangeArrowheads="1"/>
          </p:cNvSpPr>
          <p:nvPr/>
        </p:nvSpPr>
        <p:spPr bwMode="auto">
          <a:xfrm>
            <a:off x="6458147" y="4817752"/>
            <a:ext cx="381635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CC0000"/>
                </a:solidFill>
                <a:latin typeface="宋体" panose="02010600030101010101" pitchFamily="2" charset="-122"/>
                <a:ea typeface="宋体" panose="02010600030101010101" pitchFamily="2" charset="-122"/>
              </a:defRPr>
            </a:lvl1pPr>
            <a:lvl2pPr marL="742950" indent="-285750" eaLnBrk="0" hangingPunct="0">
              <a:defRPr sz="2400">
                <a:solidFill>
                  <a:srgbClr val="CC0000"/>
                </a:solidFill>
                <a:latin typeface="宋体" panose="02010600030101010101" pitchFamily="2" charset="-122"/>
                <a:ea typeface="宋体" panose="02010600030101010101" pitchFamily="2" charset="-122"/>
              </a:defRPr>
            </a:lvl2pPr>
            <a:lvl3pPr marL="1143000" indent="-228600" eaLnBrk="0" hangingPunct="0">
              <a:defRPr sz="2400">
                <a:solidFill>
                  <a:srgbClr val="CC0000"/>
                </a:solidFill>
                <a:latin typeface="宋体" panose="02010600030101010101" pitchFamily="2" charset="-122"/>
                <a:ea typeface="宋体" panose="02010600030101010101" pitchFamily="2" charset="-122"/>
              </a:defRPr>
            </a:lvl3pPr>
            <a:lvl4pPr marL="1600200" indent="-228600" eaLnBrk="0" hangingPunct="0">
              <a:defRPr sz="2400">
                <a:solidFill>
                  <a:srgbClr val="CC0000"/>
                </a:solidFill>
                <a:latin typeface="宋体" panose="02010600030101010101" pitchFamily="2" charset="-122"/>
                <a:ea typeface="宋体" panose="02010600030101010101" pitchFamily="2" charset="-122"/>
              </a:defRPr>
            </a:lvl4pPr>
            <a:lvl5pPr marL="2057400" indent="-228600" eaLnBrk="0" hangingPunct="0">
              <a:defRPr sz="2400">
                <a:solidFill>
                  <a:srgbClr val="CC0000"/>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9pPr>
          </a:lstStyle>
          <a:p>
            <a:pPr eaLnBrk="1" hangingPunct="1">
              <a:spcBef>
                <a:spcPct val="50000"/>
              </a:spcBef>
            </a:pPr>
            <a:r>
              <a:rPr lang="zh-CN" altLang="en-US" sz="2000" dirty="0">
                <a:solidFill>
                  <a:schemeClr val="bg1"/>
                </a:solidFill>
                <a:latin typeface="+mn-ea"/>
                <a:ea typeface="+mn-ea"/>
              </a:rPr>
              <a:t>正确刷牙姿势二：将</a:t>
            </a:r>
            <a:r>
              <a:rPr lang="en-US" altLang="zh-CN" sz="2000" dirty="0">
                <a:solidFill>
                  <a:schemeClr val="bg1"/>
                </a:solidFill>
                <a:latin typeface="+mn-ea"/>
                <a:ea typeface="+mn-ea"/>
              </a:rPr>
              <a:t>—</a:t>
            </a:r>
            <a:r>
              <a:rPr lang="zh-CN" altLang="en-US" sz="2000" dirty="0">
                <a:solidFill>
                  <a:schemeClr val="bg1"/>
                </a:solidFill>
                <a:latin typeface="+mn-ea"/>
                <a:ea typeface="+mn-ea"/>
              </a:rPr>
              <a:t>只脚放在矮凳上，方便盆骨后倾，可保持腰部的自然状态。</a:t>
            </a:r>
          </a:p>
        </p:txBody>
      </p:sp>
    </p:spTree>
    <p:extLst>
      <p:ext uri="{BB962C8B-B14F-4D97-AF65-F5344CB8AC3E}">
        <p14:creationId xmlns:p14="http://schemas.microsoft.com/office/powerpoint/2010/main" val="1843352596"/>
      </p:ext>
    </p:extLst>
  </p:cSld>
  <p:clrMapOvr>
    <a:masterClrMapping/>
  </p:clrMapOvr>
  <mc:AlternateContent xmlns:mc="http://schemas.openxmlformats.org/markup-compatibility/2006" xmlns:p14="http://schemas.microsoft.com/office/powerpoint/2010/main">
    <mc:Choice Requires="p14">
      <p:transition spd="slow" p14:dur="1500" advTm="8000">
        <p:random/>
      </p:transition>
    </mc:Choice>
    <mc:Fallback xmlns="">
      <p:transition spd="slow"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par>
                                <p:cTn id="21" presetID="53" presetClass="entr" presetSubtype="16"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par>
                          <p:cTn id="26" fill="hold">
                            <p:stCondLst>
                              <p:cond delay="1500"/>
                            </p:stCondLst>
                            <p:childTnLst>
                              <p:par>
                                <p:cTn id="27" presetID="22" presetClass="entr" presetSubtype="1"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500"/>
                                        <p:tgtEl>
                                          <p:spTgt spid="11"/>
                                        </p:tgtEl>
                                      </p:cBhvr>
                                    </p:animEffect>
                                  </p:childTnLst>
                                </p:cTn>
                              </p:par>
                            </p:childTnLst>
                          </p:cTn>
                        </p:par>
                        <p:par>
                          <p:cTn id="34" fill="hold">
                            <p:stCondLst>
                              <p:cond delay="2500"/>
                            </p:stCondLst>
                            <p:childTnLst>
                              <p:par>
                                <p:cTn id="35" presetID="22" presetClass="entr" presetSubtype="1"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up)">
                                      <p:cBhvr>
                                        <p:cTn id="37" dur="500"/>
                                        <p:tgtEl>
                                          <p:spTgt spid="10"/>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11452"/>
            <a:ext cx="1016000" cy="1246548"/>
          </a:xfrm>
          <a:prstGeom prst="rect">
            <a:avLst/>
          </a:prstGeom>
        </p:spPr>
      </p:pic>
      <p:pic>
        <p:nvPicPr>
          <p:cNvPr id="3" name="图片 2"/>
          <p:cNvPicPr>
            <a:picLocks noChangeAspect="1"/>
          </p:cNvPicPr>
          <p:nvPr/>
        </p:nvPicPr>
        <p:blipFill>
          <a:blip r:embed="rId4" cstate="print">
            <a:extLst>
              <a:ext uri="{BEBA8EAE-BF5A-486C-A8C5-ECC9F3942E4B}">
                <a14:imgProps xmlns:a14="http://schemas.microsoft.com/office/drawing/2010/main">
                  <a14:imgLayer r:embed="rId5">
                    <a14:imgEffect>
                      <a14:backgroundRemoval t="3613" b="95313" l="0" r="96145">
                        <a14:foregroundMark x1="23481" y1="14063" x2="23481" y2="14063"/>
                        <a14:foregroundMark x1="25935" y1="26270" x2="25935" y2="26270"/>
                        <a14:foregroundMark x1="49766" y1="14551" x2="49766" y2="14551"/>
                        <a14:foregroundMark x1="50467" y1="12891" x2="50467" y2="12891"/>
                        <a14:foregroundMark x1="50467" y1="12500" x2="50467" y2="12500"/>
                        <a14:foregroundMark x1="50935" y1="12500" x2="50935" y2="12500"/>
                        <a14:foregroundMark x1="51519" y1="12891" x2="51519" y2="12891"/>
                        <a14:foregroundMark x1="48364" y1="12402" x2="48364" y2="12402"/>
                        <a14:foregroundMark x1="47547" y1="13574" x2="47547" y2="13574"/>
                        <a14:foregroundMark x1="47547" y1="14551" x2="47547" y2="14551"/>
                        <a14:foregroundMark x1="25000" y1="46094" x2="25000" y2="46094"/>
                        <a14:foregroundMark x1="56425" y1="39746" x2="56425" y2="39746"/>
                        <a14:foregroundMark x1="85047" y1="55371" x2="85047" y2="55371"/>
                        <a14:foregroundMark x1="72196" y1="58301" x2="72196" y2="58301"/>
                        <a14:foregroundMark x1="52453" y1="45117" x2="52453" y2="45117"/>
                        <a14:foregroundMark x1="59696" y1="44629" x2="59696" y2="44629"/>
                        <a14:foregroundMark x1="42056" y1="29395" x2="42056" y2="29395"/>
                        <a14:foregroundMark x1="53388" y1="19824" x2="53388" y2="19824"/>
                        <a14:foregroundMark x1="21028" y1="9375" x2="21028" y2="9375"/>
                        <a14:foregroundMark x1="21846" y1="31348" x2="21846" y2="31348"/>
                        <a14:foregroundMark x1="30374" y1="42383" x2="30374" y2="42383"/>
                        <a14:foregroundMark x1="88785" y1="21582" x2="88785" y2="21582"/>
                        <a14:foregroundMark x1="60981" y1="9082" x2="60981" y2="9082"/>
                        <a14:foregroundMark x1="73715" y1="18945" x2="73715" y2="18945"/>
                        <a14:foregroundMark x1="75000" y1="67383" x2="75000" y2="67383"/>
                        <a14:backgroundMark x1="33061" y1="16211" x2="33061" y2="16211"/>
                        <a14:backgroundMark x1="31542" y1="24219" x2="31542" y2="24219"/>
                        <a14:backgroundMark x1="36449" y1="22949" x2="36449" y2="22949"/>
                        <a14:backgroundMark x1="39136" y1="17188" x2="39136" y2="17188"/>
                        <a14:backgroundMark x1="34813" y1="15918" x2="34813" y2="15918"/>
                        <a14:backgroundMark x1="32360" y1="16797" x2="32360" y2="16797"/>
                        <a14:backgroundMark x1="32360" y1="20605" x2="32360" y2="20605"/>
                        <a14:backgroundMark x1="31776" y1="23828" x2="31776" y2="23828"/>
                        <a14:backgroundMark x1="31893" y1="22852" x2="31893" y2="22852"/>
                        <a14:backgroundMark x1="31893" y1="21973" x2="31893" y2="21973"/>
                        <a14:backgroundMark x1="32593" y1="20215" x2="32593" y2="20215"/>
                        <a14:backgroundMark x1="32243" y1="17578" x2="32243" y2="17578"/>
                        <a14:backgroundMark x1="32243" y1="17578" x2="32243" y2="17578"/>
                        <a14:backgroundMark x1="32243" y1="17480" x2="32243" y2="17480"/>
                        <a14:backgroundMark x1="32243" y1="18457" x2="32243" y2="18457"/>
                        <a14:backgroundMark x1="32243" y1="19629" x2="32243" y2="19629"/>
                        <a14:backgroundMark x1="32243" y1="20215" x2="32243" y2="20215"/>
                        <a14:backgroundMark x1="32243" y1="19336" x2="32243" y2="19336"/>
                        <a14:backgroundMark x1="32710" y1="18555" x2="32710" y2="18555"/>
                        <a14:backgroundMark x1="35631" y1="17188" x2="35631" y2="17188"/>
                        <a14:backgroundMark x1="37033" y1="16797" x2="37033" y2="16797"/>
                        <a14:backgroundMark x1="37033" y1="16602" x2="37033" y2="16602"/>
                        <a14:backgroundMark x1="36332" y1="16211" x2="36332" y2="16211"/>
                        <a14:backgroundMark x1="37500" y1="16602" x2="38201" y2="17090"/>
                        <a14:backgroundMark x1="39136" y1="17578" x2="39136" y2="17578"/>
                        <a14:backgroundMark x1="39603" y1="18848" x2="39603" y2="18848"/>
                        <a14:backgroundMark x1="39019" y1="20313" x2="38318" y2="21484"/>
                        <a14:backgroundMark x1="37850" y1="22852" x2="37500" y2="23633"/>
                        <a14:backgroundMark x1="39953" y1="18652" x2="39953" y2="18652"/>
                        <a14:backgroundMark x1="38201" y1="21191" x2="37850" y2="21875"/>
                        <a14:backgroundMark x1="36799" y1="23047" x2="36215" y2="24219"/>
                        <a14:backgroundMark x1="36215" y1="24512" x2="35981" y2="24902"/>
                        <a14:backgroundMark x1="22547" y1="9473" x2="22547" y2="9473"/>
                        <a14:backgroundMark x1="21495" y1="10547" x2="21495" y2="10547"/>
                        <a14:backgroundMark x1="20561" y1="11035" x2="20561" y2="11035"/>
                        <a14:backgroundMark x1="18925" y1="11035" x2="18925" y2="11035"/>
                        <a14:backgroundMark x1="17056" y1="11035" x2="17056" y2="11035"/>
                        <a14:backgroundMark x1="16472" y1="11035" x2="16472" y2="11035"/>
                        <a14:backgroundMark x1="17874" y1="11035" x2="17874" y2="11035"/>
                        <a14:backgroundMark x1="19393" y1="11719" x2="19393" y2="11719"/>
                        <a14:backgroundMark x1="20327" y1="12891" x2="20911" y2="14063"/>
                        <a14:backgroundMark x1="21262" y1="16211" x2="21379" y2="17285"/>
                        <a14:backgroundMark x1="21379" y1="19531" x2="21262" y2="21191"/>
                        <a14:backgroundMark x1="20911" y1="22266" x2="20911" y2="22266"/>
                        <a14:backgroundMark x1="20911" y1="22363" x2="20911" y2="22363"/>
                        <a14:backgroundMark x1="20561" y1="22363" x2="20093" y2="22949"/>
                        <a14:backgroundMark x1="19042" y1="24609" x2="19042" y2="25195"/>
                        <a14:backgroundMark x1="19042" y1="26367" x2="18925" y2="27246"/>
                        <a14:backgroundMark x1="18692" y1="28223" x2="18692" y2="29395"/>
                        <a14:backgroundMark x1="18458" y1="30762" x2="18458" y2="32129"/>
                        <a14:backgroundMark x1="18458" y1="33496" x2="18575" y2="34375"/>
                        <a14:backgroundMark x1="19276" y1="36133" x2="19509" y2="37402"/>
                        <a14:backgroundMark x1="19509" y1="37891" x2="19509" y2="38477"/>
                        <a14:backgroundMark x1="19509" y1="39160" x2="19276" y2="40430"/>
                        <a14:backgroundMark x1="19042" y1="41504" x2="19042" y2="42578"/>
                        <a14:backgroundMark x1="19042" y1="43848" x2="19042" y2="44629"/>
                        <a14:backgroundMark x1="19042" y1="44824" x2="19042" y2="45215"/>
                        <a14:backgroundMark x1="19042" y1="46289" x2="19042" y2="47461"/>
                        <a14:backgroundMark x1="19042" y1="48828" x2="19042" y2="48828"/>
                        <a14:backgroundMark x1="19042" y1="49512" x2="19042" y2="49512"/>
                        <a14:backgroundMark x1="19042" y1="51953" x2="19042" y2="51953"/>
                        <a14:backgroundMark x1="18575" y1="53711" x2="18575" y2="53711"/>
                        <a14:backgroundMark x1="18107" y1="55566" x2="18107" y2="55957"/>
                        <a14:backgroundMark x1="17874" y1="57227" x2="17757" y2="58301"/>
                        <a14:backgroundMark x1="17407" y1="59668" x2="17407" y2="59668"/>
                        <a14:backgroundMark x1="17407" y1="60449" x2="17407" y2="60449"/>
                        <a14:backgroundMark x1="17407" y1="61328" x2="17407" y2="61328"/>
                        <a14:backgroundMark x1="17290" y1="61719" x2="17290" y2="61719"/>
                        <a14:backgroundMark x1="17757" y1="62012" x2="17757" y2="62012"/>
                        <a14:backgroundMark x1="26636" y1="49609" x2="26636" y2="49609"/>
                        <a14:backgroundMark x1="31542" y1="47559" x2="31542" y2="47559"/>
                        <a14:backgroundMark x1="37500" y1="43750" x2="37500" y2="43750"/>
                        <a14:backgroundMark x1="33762" y1="47168" x2="34229" y2="47266"/>
                        <a14:backgroundMark x1="36332" y1="47852" x2="37033" y2="48145"/>
                        <a14:backgroundMark x1="38201" y1="48633" x2="38668" y2="48926"/>
                        <a14:backgroundMark x1="39953" y1="49219" x2="40421" y2="49512"/>
                        <a14:backgroundMark x1="41121" y1="49805" x2="41706" y2="50195"/>
                        <a14:backgroundMark x1="42056" y1="50195" x2="42056" y2="50195"/>
                        <a14:backgroundMark x1="40421" y1="49316" x2="40421" y2="49316"/>
                        <a14:backgroundMark x1="34579" y1="48535" x2="34579" y2="48535"/>
                        <a14:backgroundMark x1="29089" y1="47656" x2="29089" y2="47656"/>
                        <a14:backgroundMark x1="27103" y1="42383" x2="27103" y2="42383"/>
                        <a14:backgroundMark x1="24533" y1="39746" x2="24533" y2="39746"/>
                        <a14:backgroundMark x1="23131" y1="37500" x2="23131" y2="37500"/>
                        <a14:backgroundMark x1="23481" y1="35059" x2="23481" y2="35059"/>
                        <a14:backgroundMark x1="26986" y1="33301" x2="26986" y2="33301"/>
                        <a14:backgroundMark x1="30724" y1="31445" x2="30724" y2="31445"/>
                        <a14:backgroundMark x1="31425" y1="30957" x2="31425" y2="30957"/>
                        <a14:backgroundMark x1="33762" y1="28711" x2="33762" y2="28711"/>
                        <a14:backgroundMark x1="33411" y1="25586" x2="33178" y2="25195"/>
                        <a14:backgroundMark x1="29089" y1="19238" x2="29089" y2="19238"/>
                        <a14:backgroundMark x1="28621" y1="15430" x2="28621" y2="15430"/>
                        <a14:backgroundMark x1="30374" y1="11914" x2="30374" y2="11914"/>
                        <a14:backgroundMark x1="35514" y1="10352" x2="35514" y2="10352"/>
                        <a14:backgroundMark x1="39603" y1="9375" x2="39603" y2="9375"/>
                        <a14:backgroundMark x1="43692" y1="19336" x2="43692" y2="19336"/>
                        <a14:backgroundMark x1="48131" y1="23047" x2="48131" y2="23047"/>
                        <a14:backgroundMark x1="49299" y1="24902" x2="49650" y2="25391"/>
                        <a14:backgroundMark x1="49650" y1="26758" x2="49650" y2="26758"/>
                        <a14:backgroundMark x1="48832" y1="25684" x2="48014" y2="24707"/>
                        <a14:backgroundMark x1="45678" y1="22656" x2="44393" y2="21875"/>
                        <a14:backgroundMark x1="41238" y1="20313" x2="41238" y2="20313"/>
                        <a14:backgroundMark x1="41121" y1="20215" x2="41121" y2="20215"/>
                        <a14:backgroundMark x1="41706" y1="20215" x2="41706" y2="20215"/>
                        <a14:backgroundMark x1="42407" y1="20215" x2="41939" y2="19141"/>
                        <a14:backgroundMark x1="41939" y1="18848" x2="41939" y2="18848"/>
                        <a14:backgroundMark x1="42290" y1="19141" x2="45327" y2="21875"/>
                        <a14:backgroundMark x1="47897" y1="25000" x2="48131" y2="26758"/>
                        <a14:backgroundMark x1="48131" y1="28223" x2="48131" y2="29297"/>
                        <a14:backgroundMark x1="48131" y1="31250" x2="48131" y2="33008"/>
                        <a14:backgroundMark x1="48131" y1="33789" x2="48014" y2="35645"/>
                        <a14:backgroundMark x1="47897" y1="36133" x2="47897" y2="36133"/>
                        <a14:backgroundMark x1="47664" y1="36523" x2="47664" y2="36523"/>
                        <a14:backgroundMark x1="47664" y1="37207" x2="47664" y2="38477"/>
                        <a14:backgroundMark x1="48014" y1="40723" x2="48014" y2="41602"/>
                        <a14:backgroundMark x1="47664" y1="42480" x2="47079" y2="43457"/>
                        <a14:backgroundMark x1="46729" y1="44531" x2="46495" y2="46582"/>
                        <a14:backgroundMark x1="46729" y1="47266" x2="46729" y2="47266"/>
                        <a14:backgroundMark x1="50350" y1="47559" x2="51519" y2="47656"/>
                        <a14:backgroundMark x1="54439" y1="47559" x2="54439" y2="47559"/>
                        <a14:backgroundMark x1="57243" y1="47852" x2="57243" y2="47852"/>
                        <a14:backgroundMark x1="58411" y1="48145" x2="58879" y2="48340"/>
                        <a14:backgroundMark x1="60631" y1="48633" x2="61215" y2="48828"/>
                        <a14:backgroundMark x1="63785" y1="49512" x2="63785" y2="49512"/>
                        <a14:backgroundMark x1="63902" y1="49512" x2="63902" y2="49512"/>
                        <a14:backgroundMark x1="65771" y1="49512" x2="65771" y2="49512"/>
                        <a14:backgroundMark x1="66238" y1="49805" x2="66939" y2="50293"/>
                        <a14:backgroundMark x1="68107" y1="50977" x2="68107" y2="50977"/>
                        <a14:backgroundMark x1="68341" y1="51563" x2="68341" y2="51563"/>
                        <a14:backgroundMark x1="69276" y1="54297" x2="69509" y2="56348"/>
                        <a14:backgroundMark x1="70210" y1="59277" x2="70210" y2="59668"/>
                        <a14:backgroundMark x1="70561" y1="62305" x2="70561" y2="62305"/>
                        <a14:backgroundMark x1="70678" y1="62500" x2="70678" y2="62500"/>
                        <a14:backgroundMark x1="70327" y1="63672" x2="70327" y2="63672"/>
                        <a14:backgroundMark x1="70561" y1="64648" x2="70561" y2="64648"/>
                        <a14:backgroundMark x1="70678" y1="64844" x2="70678" y2="64844"/>
                        <a14:backgroundMark x1="70911" y1="65039" x2="70911" y2="65039"/>
                        <a14:backgroundMark x1="70911" y1="65039" x2="70911" y2="65039"/>
                        <a14:backgroundMark x1="70911" y1="65039" x2="70911" y2="65039"/>
                        <a14:backgroundMark x1="70911" y1="65137" x2="70911" y2="65137"/>
                        <a14:backgroundMark x1="70911" y1="65332" x2="70911" y2="65332"/>
                        <a14:backgroundMark x1="70911" y1="65332" x2="70911" y2="65332"/>
                        <a14:backgroundMark x1="70911" y1="65332" x2="70911"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0911" y1="66016" x2="70911" y2="66016"/>
                        <a14:backgroundMark x1="70678" y1="66113" x2="70678" y2="66113"/>
                        <a14:backgroundMark x1="70678" y1="66113" x2="70678" y2="66113"/>
                        <a14:backgroundMark x1="72313" y1="61426" x2="72313" y2="61426"/>
                        <a14:backgroundMark x1="73014" y1="60059" x2="73014" y2="59473"/>
                        <a14:backgroundMark x1="73949" y1="57031" x2="74182" y2="56250"/>
                        <a14:backgroundMark x1="74533" y1="54883" x2="74533" y2="54004"/>
                        <a14:backgroundMark x1="73832" y1="52344" x2="73832" y2="52344"/>
                        <a14:backgroundMark x1="73014" y1="50684" x2="72664" y2="50293"/>
                        <a14:backgroundMark x1="71495" y1="48535" x2="71028" y2="48242"/>
                        <a14:backgroundMark x1="69393" y1="46484" x2="69393" y2="46484"/>
                        <a14:backgroundMark x1="64252" y1="36426" x2="63668" y2="35449"/>
                        <a14:backgroundMark x1="60514" y1="29785" x2="60397" y2="29297"/>
                        <a14:backgroundMark x1="59229" y1="24609" x2="58995" y2="23926"/>
                        <a14:backgroundMark x1="58879" y1="18945" x2="58879" y2="18945"/>
                        <a14:backgroundMark x1="58645" y1="14160" x2="58645" y2="14160"/>
                        <a14:backgroundMark x1="62033" y1="11133" x2="62033" y2="11133"/>
                        <a14:backgroundMark x1="63668" y1="9375" x2="63668" y2="9375"/>
                        <a14:backgroundMark x1="65654" y1="8008" x2="65654" y2="8008"/>
                        <a14:backgroundMark x1="66589" y1="7715" x2="66589" y2="7715"/>
                        <a14:backgroundMark x1="87500" y1="18945" x2="87500" y2="18945"/>
                        <a14:backgroundMark x1="87266" y1="35352" x2="87266" y2="35352"/>
                        <a14:backgroundMark x1="89486" y1="40234" x2="89486" y2="40234"/>
                        <a14:backgroundMark x1="90654" y1="47656" x2="90771" y2="48145"/>
                        <a14:backgroundMark x1="90888" y1="58398" x2="90888" y2="58398"/>
                        <a14:backgroundMark x1="90070" y1="63086" x2="90070" y2="63086"/>
                        <a14:backgroundMark x1="89603" y1="67676" x2="89603" y2="67676"/>
                        <a14:backgroundMark x1="89252" y1="72070" x2="89252" y2="72070"/>
                        <a14:backgroundMark x1="89252" y1="74609" x2="89252" y2="74609"/>
                        <a14:backgroundMark x1="89136" y1="78320" x2="89252" y2="78809"/>
                        <a14:backgroundMark x1="89252" y1="79883" x2="89252" y2="79883"/>
                        <a14:backgroundMark x1="89136" y1="80176" x2="89136" y2="80176"/>
                        <a14:backgroundMark x1="89136" y1="81250" x2="89136" y2="81250"/>
                        <a14:backgroundMark x1="89136" y1="81250" x2="89136" y2="81250"/>
                        <a14:backgroundMark x1="86799" y1="28027" x2="86799" y2="28027"/>
                        <a14:backgroundMark x1="87617" y1="14453" x2="87617" y2="14453"/>
                        <a14:backgroundMark x1="87266" y1="11230" x2="87266" y2="11230"/>
                        <a14:backgroundMark x1="77103" y1="6836" x2="77103" y2="6836"/>
                        <a14:backgroundMark x1="74299" y1="7031" x2="74299" y2="7031"/>
                        <a14:backgroundMark x1="70327" y1="6348" x2="70327" y2="6348"/>
                        <a14:backgroundMark x1="71495" y1="6836" x2="71495" y2="6836"/>
                        <a14:backgroundMark x1="77336" y1="7324" x2="77336" y2="7324"/>
                        <a14:backgroundMark x1="82827" y1="6738" x2="82827" y2="6738"/>
                        <a14:backgroundMark x1="85514" y1="6738" x2="85514" y2="6738"/>
                        <a14:backgroundMark x1="80374" y1="6445" x2="80374" y2="6445"/>
                        <a14:backgroundMark x1="86449" y1="6738" x2="86449" y2="6738"/>
                        <a14:backgroundMark x1="90654" y1="7422" x2="90654" y2="7422"/>
                        <a14:backgroundMark x1="92290" y1="12402" x2="92290" y2="12402"/>
                        <a14:backgroundMark x1="91589" y1="16309" x2="91589" y2="16309"/>
                        <a14:backgroundMark x1="62150" y1="24316" x2="62150" y2="24316"/>
                        <a14:backgroundMark x1="55374" y1="20117" x2="55374" y2="20117"/>
                        <a14:backgroundMark x1="86332" y1="26758" x2="86332" y2="26758"/>
                        <a14:backgroundMark x1="87967" y1="34961" x2="87967" y2="34961"/>
                        <a14:backgroundMark x1="89603" y1="29785" x2="89603" y2="29785"/>
                        <a14:backgroundMark x1="88668" y1="25195" x2="88668" y2="25195"/>
                        <a14:backgroundMark x1="89136" y1="22559" x2="89136" y2="22559"/>
                        <a14:backgroundMark x1="89953" y1="20117" x2="89953" y2="20117"/>
                        <a14:backgroundMark x1="90070" y1="17090" x2="90070" y2="17090"/>
                        <a14:backgroundMark x1="89953" y1="14844" x2="89953" y2="14844"/>
                        <a14:backgroundMark x1="88668" y1="34180" x2="88435" y2="35449"/>
                        <a14:backgroundMark x1="87850" y1="44238" x2="87850" y2="50195"/>
                        <a14:backgroundMark x1="88902" y1="54199" x2="89252" y2="57031"/>
                        <a14:backgroundMark x1="90070" y1="60254" x2="90421" y2="63379"/>
                        <a14:backgroundMark x1="90421" y1="66504" x2="90654" y2="69922"/>
                        <a14:backgroundMark x1="90654" y1="72754" x2="90654" y2="75098"/>
                        <a14:backgroundMark x1="90654" y1="76660" x2="90421" y2="77832"/>
                        <a14:backgroundMark x1="90304" y1="78516" x2="90304" y2="78516"/>
                        <a14:backgroundMark x1="89720" y1="80371" x2="89720" y2="80371"/>
                        <a14:backgroundMark x1="89720" y1="80664" x2="89720" y2="80664"/>
                        <a14:backgroundMark x1="89720" y1="80664" x2="89720" y2="80664"/>
                        <a14:backgroundMark x1="89486" y1="81055" x2="89486" y2="81055"/>
                        <a14:backgroundMark x1="89486" y1="81055" x2="89486" y2="81055"/>
                        <a14:backgroundMark x1="89252" y1="82227" x2="89252" y2="82227"/>
                        <a14:backgroundMark x1="89252" y1="82617" x2="89252" y2="82617"/>
                        <a14:backgroundMark x1="70561" y1="80859" x2="70561" y2="80859"/>
                        <a14:backgroundMark x1="70561" y1="80859" x2="70561" y2="80859"/>
                        <a14:backgroundMark x1="70561" y1="80566" x2="70561" y2="80566"/>
                        <a14:backgroundMark x1="70911" y1="75293" x2="70911" y2="75293"/>
                        <a14:backgroundMark x1="71379" y1="74121" x2="71379" y2="74121"/>
                        <a14:backgroundMark x1="72196" y1="73145" x2="72196" y2="73145"/>
                        <a14:backgroundMark x1="72897" y1="71875" x2="72897" y2="71875"/>
                        <a14:backgroundMark x1="73364" y1="71777" x2="73364" y2="71777"/>
                        <a14:backgroundMark x1="73481" y1="74805" x2="73715" y2="75488"/>
                        <a14:backgroundMark x1="73715" y1="76660" x2="73715" y2="77637"/>
                        <a14:backgroundMark x1="73715" y1="78809" x2="73715" y2="79297"/>
                        <a14:backgroundMark x1="73715" y1="79688" x2="73715" y2="80176"/>
                        <a14:backgroundMark x1="73715" y1="81934" x2="73715" y2="81934"/>
                        <a14:backgroundMark x1="68692" y1="78516" x2="68692" y2="78516"/>
                        <a14:backgroundMark x1="68107" y1="75586" x2="68107" y2="75586"/>
                        <a14:backgroundMark x1="68575" y1="72461" x2="68575" y2="72461"/>
                        <a14:backgroundMark x1="15304" y1="15430" x2="15304" y2="15430"/>
                        <a14:backgroundMark x1="15304" y1="17773" x2="15304" y2="17773"/>
                        <a14:backgroundMark x1="15421" y1="61719" x2="15421" y2="61719"/>
                        <a14:backgroundMark x1="64603" y1="85547" x2="64603" y2="85547"/>
                        <a14:backgroundMark x1="64252" y1="85254" x2="64252" y2="85254"/>
                        <a14:backgroundMark x1="61682" y1="85742" x2="61682" y2="85742"/>
                        <a14:backgroundMark x1="61215" y1="85645" x2="61215" y2="85645"/>
                        <a14:backgroundMark x1="60631" y1="85352" x2="60631" y2="85352"/>
                        <a14:backgroundMark x1="59813" y1="84961" x2="59813" y2="84961"/>
                        <a14:backgroundMark x1="59346" y1="85254" x2="59346" y2="85254"/>
                        <a14:backgroundMark x1="58645" y1="85547" x2="58645" y2="85547"/>
                        <a14:backgroundMark x1="70911" y1="85352" x2="70911" y2="85352"/>
                        <a14:backgroundMark x1="73715" y1="85059" x2="73715" y2="85059"/>
                        <a14:backgroundMark x1="76168" y1="85254" x2="76168" y2="85254"/>
                        <a14:backgroundMark x1="77453" y1="85352" x2="77453" y2="85352"/>
                        <a14:backgroundMark x1="85514" y1="85645" x2="85514" y2="85645"/>
                        <a14:backgroundMark x1="87150" y1="85352" x2="87150" y2="85352"/>
                        <a14:backgroundMark x1="87967" y1="85059" x2="87967" y2="85059"/>
                        <a14:backgroundMark x1="83411" y1="85254" x2="83411" y2="85254"/>
                        <a14:backgroundMark x1="77804" y1="85059" x2="77804" y2="85059"/>
                        <a14:backgroundMark x1="58645" y1="85254" x2="58645" y2="85254"/>
                        <a14:backgroundMark x1="58294" y1="85059" x2="58294" y2="85059"/>
                      </a14:backgroundRemoval>
                    </a14:imgEffect>
                  </a14:imgLayer>
                </a14:imgProps>
              </a:ext>
              <a:ext uri="{28A0092B-C50C-407E-A947-70E740481C1C}">
                <a14:useLocalDpi xmlns:a14="http://schemas.microsoft.com/office/drawing/2010/main" val="0"/>
              </a:ext>
            </a:extLst>
          </a:blip>
          <a:stretch>
            <a:fillRect/>
          </a:stretch>
        </p:blipFill>
        <p:spPr>
          <a:xfrm>
            <a:off x="10815241" y="5256317"/>
            <a:ext cx="1427559" cy="1707734"/>
          </a:xfrm>
          <a:prstGeom prst="rect">
            <a:avLst/>
          </a:prstGeom>
        </p:spPr>
      </p:pic>
      <p:grpSp>
        <p:nvGrpSpPr>
          <p:cNvPr id="4" name="组合 3"/>
          <p:cNvGrpSpPr/>
          <p:nvPr/>
        </p:nvGrpSpPr>
        <p:grpSpPr>
          <a:xfrm>
            <a:off x="212800" y="261924"/>
            <a:ext cx="2441087" cy="461665"/>
            <a:chOff x="6575500" y="3106724"/>
            <a:chExt cx="2441087" cy="461665"/>
          </a:xfrm>
        </p:grpSpPr>
        <p:sp>
          <p:nvSpPr>
            <p:cNvPr id="5" name="文本框 4"/>
            <p:cNvSpPr txBox="1"/>
            <p:nvPr/>
          </p:nvSpPr>
          <p:spPr>
            <a:xfrm>
              <a:off x="6985262" y="3106724"/>
              <a:ext cx="2031325" cy="461665"/>
            </a:xfrm>
            <a:prstGeom prst="rect">
              <a:avLst/>
            </a:prstGeom>
            <a:noFill/>
          </p:spPr>
          <p:txBody>
            <a:bodyPr wrap="none" rtlCol="0">
              <a:spAutoFit/>
            </a:bodyPr>
            <a:lstStyle/>
            <a:p>
              <a:pPr>
                <a:defRPr/>
              </a:pPr>
              <a:r>
                <a:rPr lang="zh-CN" altLang="en-US" sz="2400" dirty="0">
                  <a:ln w="9525" cmpd="sng">
                    <a:noFill/>
                    <a:round/>
                    <a:headEnd/>
                    <a:tailEnd/>
                  </a:ln>
                  <a:solidFill>
                    <a:schemeClr val="bg1"/>
                  </a:solidFill>
                  <a:latin typeface="+mn-ea"/>
                </a:rPr>
                <a:t>正确刷牙姿势</a:t>
              </a:r>
            </a:p>
          </p:txBody>
        </p:sp>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64326" t="58311" r="21928" b="18459"/>
            <a:stretch/>
          </p:blipFill>
          <p:spPr>
            <a:xfrm>
              <a:off x="6575500" y="3106724"/>
              <a:ext cx="409762" cy="461665"/>
            </a:xfrm>
            <a:prstGeom prst="rect">
              <a:avLst/>
            </a:prstGeom>
          </p:spPr>
        </p:pic>
      </p:grpSp>
      <p:pic>
        <p:nvPicPr>
          <p:cNvPr id="13" name="Picture 3" descr="200913018376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a:xfrm>
            <a:off x="3575115" y="931967"/>
            <a:ext cx="3190875" cy="4324350"/>
          </a:xfrm>
          <a:prstGeom prst="rect">
            <a:avLst/>
          </a:prstGeom>
        </p:spPr>
      </p:pic>
      <p:sp>
        <p:nvSpPr>
          <p:cNvPr id="14" name="Text Box 4"/>
          <p:cNvSpPr txBox="1">
            <a:spLocks noChangeArrowheads="1"/>
          </p:cNvSpPr>
          <p:nvPr/>
        </p:nvSpPr>
        <p:spPr bwMode="auto">
          <a:xfrm>
            <a:off x="3475103" y="5427663"/>
            <a:ext cx="70580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CC0000"/>
                </a:solidFill>
                <a:latin typeface="宋体" panose="02010600030101010101" pitchFamily="2" charset="-122"/>
                <a:ea typeface="宋体" panose="02010600030101010101" pitchFamily="2" charset="-122"/>
              </a:defRPr>
            </a:lvl1pPr>
            <a:lvl2pPr marL="742950" indent="-285750" eaLnBrk="0" hangingPunct="0">
              <a:defRPr sz="2400">
                <a:solidFill>
                  <a:srgbClr val="CC0000"/>
                </a:solidFill>
                <a:latin typeface="宋体" panose="02010600030101010101" pitchFamily="2" charset="-122"/>
                <a:ea typeface="宋体" panose="02010600030101010101" pitchFamily="2" charset="-122"/>
              </a:defRPr>
            </a:lvl2pPr>
            <a:lvl3pPr marL="1143000" indent="-228600" eaLnBrk="0" hangingPunct="0">
              <a:defRPr sz="2400">
                <a:solidFill>
                  <a:srgbClr val="CC0000"/>
                </a:solidFill>
                <a:latin typeface="宋体" panose="02010600030101010101" pitchFamily="2" charset="-122"/>
                <a:ea typeface="宋体" panose="02010600030101010101" pitchFamily="2" charset="-122"/>
              </a:defRPr>
            </a:lvl3pPr>
            <a:lvl4pPr marL="1600200" indent="-228600" eaLnBrk="0" hangingPunct="0">
              <a:defRPr sz="2400">
                <a:solidFill>
                  <a:srgbClr val="CC0000"/>
                </a:solidFill>
                <a:latin typeface="宋体" panose="02010600030101010101" pitchFamily="2" charset="-122"/>
                <a:ea typeface="宋体" panose="02010600030101010101" pitchFamily="2" charset="-122"/>
              </a:defRPr>
            </a:lvl4pPr>
            <a:lvl5pPr marL="2057400" indent="-228600" eaLnBrk="0" hangingPunct="0">
              <a:defRPr sz="2400">
                <a:solidFill>
                  <a:srgbClr val="CC0000"/>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9pPr>
          </a:lstStyle>
          <a:p>
            <a:pPr eaLnBrk="1" hangingPunct="1">
              <a:spcBef>
                <a:spcPct val="50000"/>
              </a:spcBef>
            </a:pPr>
            <a:r>
              <a:rPr lang="zh-CN" altLang="en-US" sz="2000">
                <a:solidFill>
                  <a:schemeClr val="bg1"/>
                </a:solidFill>
                <a:latin typeface="+mn-ea"/>
                <a:ea typeface="+mn-ea"/>
              </a:rPr>
              <a:t>错误姿势：直膝弯腰的刷牙姿势较易引起腰痛。 </a:t>
            </a:r>
          </a:p>
        </p:txBody>
      </p:sp>
      <p:sp>
        <p:nvSpPr>
          <p:cNvPr id="15" name="Rectangle 5"/>
          <p:cNvSpPr>
            <a:spLocks noChangeArrowheads="1"/>
          </p:cNvSpPr>
          <p:nvPr/>
        </p:nvSpPr>
        <p:spPr bwMode="auto">
          <a:xfrm>
            <a:off x="7580378" y="3315256"/>
            <a:ext cx="2138362"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CC0000"/>
                </a:solidFill>
                <a:latin typeface="宋体" panose="02010600030101010101" pitchFamily="2" charset="-122"/>
                <a:ea typeface="宋体" panose="02010600030101010101" pitchFamily="2" charset="-122"/>
              </a:defRPr>
            </a:lvl1pPr>
            <a:lvl2pPr marL="742950" indent="-285750" eaLnBrk="0" hangingPunct="0">
              <a:defRPr sz="2400">
                <a:solidFill>
                  <a:srgbClr val="CC0000"/>
                </a:solidFill>
                <a:latin typeface="宋体" panose="02010600030101010101" pitchFamily="2" charset="-122"/>
                <a:ea typeface="宋体" panose="02010600030101010101" pitchFamily="2" charset="-122"/>
              </a:defRPr>
            </a:lvl2pPr>
            <a:lvl3pPr marL="1143000" indent="-228600" eaLnBrk="0" hangingPunct="0">
              <a:defRPr sz="2400">
                <a:solidFill>
                  <a:srgbClr val="CC0000"/>
                </a:solidFill>
                <a:latin typeface="宋体" panose="02010600030101010101" pitchFamily="2" charset="-122"/>
                <a:ea typeface="宋体" panose="02010600030101010101" pitchFamily="2" charset="-122"/>
              </a:defRPr>
            </a:lvl3pPr>
            <a:lvl4pPr marL="1600200" indent="-228600" eaLnBrk="0" hangingPunct="0">
              <a:defRPr sz="2400">
                <a:solidFill>
                  <a:srgbClr val="CC0000"/>
                </a:solidFill>
                <a:latin typeface="宋体" panose="02010600030101010101" pitchFamily="2" charset="-122"/>
                <a:ea typeface="宋体" panose="02010600030101010101" pitchFamily="2" charset="-122"/>
              </a:defRPr>
            </a:lvl4pPr>
            <a:lvl5pPr marL="2057400" indent="-228600" eaLnBrk="0" hangingPunct="0">
              <a:defRPr sz="2400">
                <a:solidFill>
                  <a:srgbClr val="CC0000"/>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9pPr>
          </a:lstStyle>
          <a:p>
            <a:pPr eaLnBrk="1" hangingPunct="1"/>
            <a:r>
              <a:rPr lang="en-US" altLang="zh-CN" sz="13800" dirty="0">
                <a:solidFill>
                  <a:srgbClr val="FF0000"/>
                </a:solidFill>
                <a:latin typeface="+mn-ea"/>
                <a:ea typeface="+mn-ea"/>
              </a:rPr>
              <a:t>×</a:t>
            </a:r>
            <a:endParaRPr lang="zh-CN" altLang="en-US" sz="13800" dirty="0">
              <a:solidFill>
                <a:srgbClr val="FF0000"/>
              </a:solidFill>
              <a:latin typeface="+mn-ea"/>
              <a:ea typeface="+mn-ea"/>
            </a:endParaRPr>
          </a:p>
        </p:txBody>
      </p:sp>
    </p:spTree>
    <p:extLst>
      <p:ext uri="{BB962C8B-B14F-4D97-AF65-F5344CB8AC3E}">
        <p14:creationId xmlns:p14="http://schemas.microsoft.com/office/powerpoint/2010/main" val="3140614669"/>
      </p:ext>
    </p:extLst>
  </p:cSld>
  <p:clrMapOvr>
    <a:masterClrMapping/>
  </p:clrMapOvr>
  <mc:AlternateContent xmlns:mc="http://schemas.openxmlformats.org/markup-compatibility/2006" xmlns:p14="http://schemas.microsoft.com/office/powerpoint/2010/main">
    <mc:Choice Requires="p14">
      <p:transition spd="slow" p14:dur="1500" advTm="8000">
        <p:random/>
      </p:transition>
    </mc:Choice>
    <mc:Fallback xmlns="">
      <p:transition spd="slow"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par>
                                <p:cTn id="21" presetID="53" presetClass="entr" presetSubtype="16"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11452"/>
            <a:ext cx="1016000" cy="1246548"/>
          </a:xfrm>
          <a:prstGeom prst="rect">
            <a:avLst/>
          </a:prstGeom>
        </p:spPr>
      </p:pic>
      <p:pic>
        <p:nvPicPr>
          <p:cNvPr id="3" name="图片 2"/>
          <p:cNvPicPr>
            <a:picLocks noChangeAspect="1"/>
          </p:cNvPicPr>
          <p:nvPr/>
        </p:nvPicPr>
        <p:blipFill>
          <a:blip r:embed="rId4" cstate="print">
            <a:extLst>
              <a:ext uri="{BEBA8EAE-BF5A-486C-A8C5-ECC9F3942E4B}">
                <a14:imgProps xmlns:a14="http://schemas.microsoft.com/office/drawing/2010/main">
                  <a14:imgLayer r:embed="rId5">
                    <a14:imgEffect>
                      <a14:backgroundRemoval t="3613" b="95313" l="0" r="96145">
                        <a14:foregroundMark x1="23481" y1="14063" x2="23481" y2="14063"/>
                        <a14:foregroundMark x1="25935" y1="26270" x2="25935" y2="26270"/>
                        <a14:foregroundMark x1="49766" y1="14551" x2="49766" y2="14551"/>
                        <a14:foregroundMark x1="50467" y1="12891" x2="50467" y2="12891"/>
                        <a14:foregroundMark x1="50467" y1="12500" x2="50467" y2="12500"/>
                        <a14:foregroundMark x1="50935" y1="12500" x2="50935" y2="12500"/>
                        <a14:foregroundMark x1="51519" y1="12891" x2="51519" y2="12891"/>
                        <a14:foregroundMark x1="48364" y1="12402" x2="48364" y2="12402"/>
                        <a14:foregroundMark x1="47547" y1="13574" x2="47547" y2="13574"/>
                        <a14:foregroundMark x1="47547" y1="14551" x2="47547" y2="14551"/>
                        <a14:foregroundMark x1="25000" y1="46094" x2="25000" y2="46094"/>
                        <a14:foregroundMark x1="56425" y1="39746" x2="56425" y2="39746"/>
                        <a14:foregroundMark x1="85047" y1="55371" x2="85047" y2="55371"/>
                        <a14:foregroundMark x1="72196" y1="58301" x2="72196" y2="58301"/>
                        <a14:foregroundMark x1="52453" y1="45117" x2="52453" y2="45117"/>
                        <a14:foregroundMark x1="59696" y1="44629" x2="59696" y2="44629"/>
                        <a14:foregroundMark x1="42056" y1="29395" x2="42056" y2="29395"/>
                        <a14:foregroundMark x1="53388" y1="19824" x2="53388" y2="19824"/>
                        <a14:foregroundMark x1="21028" y1="9375" x2="21028" y2="9375"/>
                        <a14:foregroundMark x1="21846" y1="31348" x2="21846" y2="31348"/>
                        <a14:foregroundMark x1="30374" y1="42383" x2="30374" y2="42383"/>
                        <a14:foregroundMark x1="88785" y1="21582" x2="88785" y2="21582"/>
                        <a14:foregroundMark x1="60981" y1="9082" x2="60981" y2="9082"/>
                        <a14:foregroundMark x1="73715" y1="18945" x2="73715" y2="18945"/>
                        <a14:foregroundMark x1="75000" y1="67383" x2="75000" y2="67383"/>
                        <a14:backgroundMark x1="33061" y1="16211" x2="33061" y2="16211"/>
                        <a14:backgroundMark x1="31542" y1="24219" x2="31542" y2="24219"/>
                        <a14:backgroundMark x1="36449" y1="22949" x2="36449" y2="22949"/>
                        <a14:backgroundMark x1="39136" y1="17188" x2="39136" y2="17188"/>
                        <a14:backgroundMark x1="34813" y1="15918" x2="34813" y2="15918"/>
                        <a14:backgroundMark x1="32360" y1="16797" x2="32360" y2="16797"/>
                        <a14:backgroundMark x1="32360" y1="20605" x2="32360" y2="20605"/>
                        <a14:backgroundMark x1="31776" y1="23828" x2="31776" y2="23828"/>
                        <a14:backgroundMark x1="31893" y1="22852" x2="31893" y2="22852"/>
                        <a14:backgroundMark x1="31893" y1="21973" x2="31893" y2="21973"/>
                        <a14:backgroundMark x1="32593" y1="20215" x2="32593" y2="20215"/>
                        <a14:backgroundMark x1="32243" y1="17578" x2="32243" y2="17578"/>
                        <a14:backgroundMark x1="32243" y1="17578" x2="32243" y2="17578"/>
                        <a14:backgroundMark x1="32243" y1="17480" x2="32243" y2="17480"/>
                        <a14:backgroundMark x1="32243" y1="18457" x2="32243" y2="18457"/>
                        <a14:backgroundMark x1="32243" y1="19629" x2="32243" y2="19629"/>
                        <a14:backgroundMark x1="32243" y1="20215" x2="32243" y2="20215"/>
                        <a14:backgroundMark x1="32243" y1="19336" x2="32243" y2="19336"/>
                        <a14:backgroundMark x1="32710" y1="18555" x2="32710" y2="18555"/>
                        <a14:backgroundMark x1="35631" y1="17188" x2="35631" y2="17188"/>
                        <a14:backgroundMark x1="37033" y1="16797" x2="37033" y2="16797"/>
                        <a14:backgroundMark x1="37033" y1="16602" x2="37033" y2="16602"/>
                        <a14:backgroundMark x1="36332" y1="16211" x2="36332" y2="16211"/>
                        <a14:backgroundMark x1="37500" y1="16602" x2="38201" y2="17090"/>
                        <a14:backgroundMark x1="39136" y1="17578" x2="39136" y2="17578"/>
                        <a14:backgroundMark x1="39603" y1="18848" x2="39603" y2="18848"/>
                        <a14:backgroundMark x1="39019" y1="20313" x2="38318" y2="21484"/>
                        <a14:backgroundMark x1="37850" y1="22852" x2="37500" y2="23633"/>
                        <a14:backgroundMark x1="39953" y1="18652" x2="39953" y2="18652"/>
                        <a14:backgroundMark x1="38201" y1="21191" x2="37850" y2="21875"/>
                        <a14:backgroundMark x1="36799" y1="23047" x2="36215" y2="24219"/>
                        <a14:backgroundMark x1="36215" y1="24512" x2="35981" y2="24902"/>
                        <a14:backgroundMark x1="22547" y1="9473" x2="22547" y2="9473"/>
                        <a14:backgroundMark x1="21495" y1="10547" x2="21495" y2="10547"/>
                        <a14:backgroundMark x1="20561" y1="11035" x2="20561" y2="11035"/>
                        <a14:backgroundMark x1="18925" y1="11035" x2="18925" y2="11035"/>
                        <a14:backgroundMark x1="17056" y1="11035" x2="17056" y2="11035"/>
                        <a14:backgroundMark x1="16472" y1="11035" x2="16472" y2="11035"/>
                        <a14:backgroundMark x1="17874" y1="11035" x2="17874" y2="11035"/>
                        <a14:backgroundMark x1="19393" y1="11719" x2="19393" y2="11719"/>
                        <a14:backgroundMark x1="20327" y1="12891" x2="20911" y2="14063"/>
                        <a14:backgroundMark x1="21262" y1="16211" x2="21379" y2="17285"/>
                        <a14:backgroundMark x1="21379" y1="19531" x2="21262" y2="21191"/>
                        <a14:backgroundMark x1="20911" y1="22266" x2="20911" y2="22266"/>
                        <a14:backgroundMark x1="20911" y1="22363" x2="20911" y2="22363"/>
                        <a14:backgroundMark x1="20561" y1="22363" x2="20093" y2="22949"/>
                        <a14:backgroundMark x1="19042" y1="24609" x2="19042" y2="25195"/>
                        <a14:backgroundMark x1="19042" y1="26367" x2="18925" y2="27246"/>
                        <a14:backgroundMark x1="18692" y1="28223" x2="18692" y2="29395"/>
                        <a14:backgroundMark x1="18458" y1="30762" x2="18458" y2="32129"/>
                        <a14:backgroundMark x1="18458" y1="33496" x2="18575" y2="34375"/>
                        <a14:backgroundMark x1="19276" y1="36133" x2="19509" y2="37402"/>
                        <a14:backgroundMark x1="19509" y1="37891" x2="19509" y2="38477"/>
                        <a14:backgroundMark x1="19509" y1="39160" x2="19276" y2="40430"/>
                        <a14:backgroundMark x1="19042" y1="41504" x2="19042" y2="42578"/>
                        <a14:backgroundMark x1="19042" y1="43848" x2="19042" y2="44629"/>
                        <a14:backgroundMark x1="19042" y1="44824" x2="19042" y2="45215"/>
                        <a14:backgroundMark x1="19042" y1="46289" x2="19042" y2="47461"/>
                        <a14:backgroundMark x1="19042" y1="48828" x2="19042" y2="48828"/>
                        <a14:backgroundMark x1="19042" y1="49512" x2="19042" y2="49512"/>
                        <a14:backgroundMark x1="19042" y1="51953" x2="19042" y2="51953"/>
                        <a14:backgroundMark x1="18575" y1="53711" x2="18575" y2="53711"/>
                        <a14:backgroundMark x1="18107" y1="55566" x2="18107" y2="55957"/>
                        <a14:backgroundMark x1="17874" y1="57227" x2="17757" y2="58301"/>
                        <a14:backgroundMark x1="17407" y1="59668" x2="17407" y2="59668"/>
                        <a14:backgroundMark x1="17407" y1="60449" x2="17407" y2="60449"/>
                        <a14:backgroundMark x1="17407" y1="61328" x2="17407" y2="61328"/>
                        <a14:backgroundMark x1="17290" y1="61719" x2="17290" y2="61719"/>
                        <a14:backgroundMark x1="17757" y1="62012" x2="17757" y2="62012"/>
                        <a14:backgroundMark x1="26636" y1="49609" x2="26636" y2="49609"/>
                        <a14:backgroundMark x1="31542" y1="47559" x2="31542" y2="47559"/>
                        <a14:backgroundMark x1="37500" y1="43750" x2="37500" y2="43750"/>
                        <a14:backgroundMark x1="33762" y1="47168" x2="34229" y2="47266"/>
                        <a14:backgroundMark x1="36332" y1="47852" x2="37033" y2="48145"/>
                        <a14:backgroundMark x1="38201" y1="48633" x2="38668" y2="48926"/>
                        <a14:backgroundMark x1="39953" y1="49219" x2="40421" y2="49512"/>
                        <a14:backgroundMark x1="41121" y1="49805" x2="41706" y2="50195"/>
                        <a14:backgroundMark x1="42056" y1="50195" x2="42056" y2="50195"/>
                        <a14:backgroundMark x1="40421" y1="49316" x2="40421" y2="49316"/>
                        <a14:backgroundMark x1="34579" y1="48535" x2="34579" y2="48535"/>
                        <a14:backgroundMark x1="29089" y1="47656" x2="29089" y2="47656"/>
                        <a14:backgroundMark x1="27103" y1="42383" x2="27103" y2="42383"/>
                        <a14:backgroundMark x1="24533" y1="39746" x2="24533" y2="39746"/>
                        <a14:backgroundMark x1="23131" y1="37500" x2="23131" y2="37500"/>
                        <a14:backgroundMark x1="23481" y1="35059" x2="23481" y2="35059"/>
                        <a14:backgroundMark x1="26986" y1="33301" x2="26986" y2="33301"/>
                        <a14:backgroundMark x1="30724" y1="31445" x2="30724" y2="31445"/>
                        <a14:backgroundMark x1="31425" y1="30957" x2="31425" y2="30957"/>
                        <a14:backgroundMark x1="33762" y1="28711" x2="33762" y2="28711"/>
                        <a14:backgroundMark x1="33411" y1="25586" x2="33178" y2="25195"/>
                        <a14:backgroundMark x1="29089" y1="19238" x2="29089" y2="19238"/>
                        <a14:backgroundMark x1="28621" y1="15430" x2="28621" y2="15430"/>
                        <a14:backgroundMark x1="30374" y1="11914" x2="30374" y2="11914"/>
                        <a14:backgroundMark x1="35514" y1="10352" x2="35514" y2="10352"/>
                        <a14:backgroundMark x1="39603" y1="9375" x2="39603" y2="9375"/>
                        <a14:backgroundMark x1="43692" y1="19336" x2="43692" y2="19336"/>
                        <a14:backgroundMark x1="48131" y1="23047" x2="48131" y2="23047"/>
                        <a14:backgroundMark x1="49299" y1="24902" x2="49650" y2="25391"/>
                        <a14:backgroundMark x1="49650" y1="26758" x2="49650" y2="26758"/>
                        <a14:backgroundMark x1="48832" y1="25684" x2="48014" y2="24707"/>
                        <a14:backgroundMark x1="45678" y1="22656" x2="44393" y2="21875"/>
                        <a14:backgroundMark x1="41238" y1="20313" x2="41238" y2="20313"/>
                        <a14:backgroundMark x1="41121" y1="20215" x2="41121" y2="20215"/>
                        <a14:backgroundMark x1="41706" y1="20215" x2="41706" y2="20215"/>
                        <a14:backgroundMark x1="42407" y1="20215" x2="41939" y2="19141"/>
                        <a14:backgroundMark x1="41939" y1="18848" x2="41939" y2="18848"/>
                        <a14:backgroundMark x1="42290" y1="19141" x2="45327" y2="21875"/>
                        <a14:backgroundMark x1="47897" y1="25000" x2="48131" y2="26758"/>
                        <a14:backgroundMark x1="48131" y1="28223" x2="48131" y2="29297"/>
                        <a14:backgroundMark x1="48131" y1="31250" x2="48131" y2="33008"/>
                        <a14:backgroundMark x1="48131" y1="33789" x2="48014" y2="35645"/>
                        <a14:backgroundMark x1="47897" y1="36133" x2="47897" y2="36133"/>
                        <a14:backgroundMark x1="47664" y1="36523" x2="47664" y2="36523"/>
                        <a14:backgroundMark x1="47664" y1="37207" x2="47664" y2="38477"/>
                        <a14:backgroundMark x1="48014" y1="40723" x2="48014" y2="41602"/>
                        <a14:backgroundMark x1="47664" y1="42480" x2="47079" y2="43457"/>
                        <a14:backgroundMark x1="46729" y1="44531" x2="46495" y2="46582"/>
                        <a14:backgroundMark x1="46729" y1="47266" x2="46729" y2="47266"/>
                        <a14:backgroundMark x1="50350" y1="47559" x2="51519" y2="47656"/>
                        <a14:backgroundMark x1="54439" y1="47559" x2="54439" y2="47559"/>
                        <a14:backgroundMark x1="57243" y1="47852" x2="57243" y2="47852"/>
                        <a14:backgroundMark x1="58411" y1="48145" x2="58879" y2="48340"/>
                        <a14:backgroundMark x1="60631" y1="48633" x2="61215" y2="48828"/>
                        <a14:backgroundMark x1="63785" y1="49512" x2="63785" y2="49512"/>
                        <a14:backgroundMark x1="63902" y1="49512" x2="63902" y2="49512"/>
                        <a14:backgroundMark x1="65771" y1="49512" x2="65771" y2="49512"/>
                        <a14:backgroundMark x1="66238" y1="49805" x2="66939" y2="50293"/>
                        <a14:backgroundMark x1="68107" y1="50977" x2="68107" y2="50977"/>
                        <a14:backgroundMark x1="68341" y1="51563" x2="68341" y2="51563"/>
                        <a14:backgroundMark x1="69276" y1="54297" x2="69509" y2="56348"/>
                        <a14:backgroundMark x1="70210" y1="59277" x2="70210" y2="59668"/>
                        <a14:backgroundMark x1="70561" y1="62305" x2="70561" y2="62305"/>
                        <a14:backgroundMark x1="70678" y1="62500" x2="70678" y2="62500"/>
                        <a14:backgroundMark x1="70327" y1="63672" x2="70327" y2="63672"/>
                        <a14:backgroundMark x1="70561" y1="64648" x2="70561" y2="64648"/>
                        <a14:backgroundMark x1="70678" y1="64844" x2="70678" y2="64844"/>
                        <a14:backgroundMark x1="70911" y1="65039" x2="70911" y2="65039"/>
                        <a14:backgroundMark x1="70911" y1="65039" x2="70911" y2="65039"/>
                        <a14:backgroundMark x1="70911" y1="65039" x2="70911" y2="65039"/>
                        <a14:backgroundMark x1="70911" y1="65137" x2="70911" y2="65137"/>
                        <a14:backgroundMark x1="70911" y1="65332" x2="70911" y2="65332"/>
                        <a14:backgroundMark x1="70911" y1="65332" x2="70911" y2="65332"/>
                        <a14:backgroundMark x1="70911" y1="65332" x2="70911"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0911" y1="66016" x2="70911" y2="66016"/>
                        <a14:backgroundMark x1="70678" y1="66113" x2="70678" y2="66113"/>
                        <a14:backgroundMark x1="70678" y1="66113" x2="70678" y2="66113"/>
                        <a14:backgroundMark x1="72313" y1="61426" x2="72313" y2="61426"/>
                        <a14:backgroundMark x1="73014" y1="60059" x2="73014" y2="59473"/>
                        <a14:backgroundMark x1="73949" y1="57031" x2="74182" y2="56250"/>
                        <a14:backgroundMark x1="74533" y1="54883" x2="74533" y2="54004"/>
                        <a14:backgroundMark x1="73832" y1="52344" x2="73832" y2="52344"/>
                        <a14:backgroundMark x1="73014" y1="50684" x2="72664" y2="50293"/>
                        <a14:backgroundMark x1="71495" y1="48535" x2="71028" y2="48242"/>
                        <a14:backgroundMark x1="69393" y1="46484" x2="69393" y2="46484"/>
                        <a14:backgroundMark x1="64252" y1="36426" x2="63668" y2="35449"/>
                        <a14:backgroundMark x1="60514" y1="29785" x2="60397" y2="29297"/>
                        <a14:backgroundMark x1="59229" y1="24609" x2="58995" y2="23926"/>
                        <a14:backgroundMark x1="58879" y1="18945" x2="58879" y2="18945"/>
                        <a14:backgroundMark x1="58645" y1="14160" x2="58645" y2="14160"/>
                        <a14:backgroundMark x1="62033" y1="11133" x2="62033" y2="11133"/>
                        <a14:backgroundMark x1="63668" y1="9375" x2="63668" y2="9375"/>
                        <a14:backgroundMark x1="65654" y1="8008" x2="65654" y2="8008"/>
                        <a14:backgroundMark x1="66589" y1="7715" x2="66589" y2="7715"/>
                        <a14:backgroundMark x1="87500" y1="18945" x2="87500" y2="18945"/>
                        <a14:backgroundMark x1="87266" y1="35352" x2="87266" y2="35352"/>
                        <a14:backgroundMark x1="89486" y1="40234" x2="89486" y2="40234"/>
                        <a14:backgroundMark x1="90654" y1="47656" x2="90771" y2="48145"/>
                        <a14:backgroundMark x1="90888" y1="58398" x2="90888" y2="58398"/>
                        <a14:backgroundMark x1="90070" y1="63086" x2="90070" y2="63086"/>
                        <a14:backgroundMark x1="89603" y1="67676" x2="89603" y2="67676"/>
                        <a14:backgroundMark x1="89252" y1="72070" x2="89252" y2="72070"/>
                        <a14:backgroundMark x1="89252" y1="74609" x2="89252" y2="74609"/>
                        <a14:backgroundMark x1="89136" y1="78320" x2="89252" y2="78809"/>
                        <a14:backgroundMark x1="89252" y1="79883" x2="89252" y2="79883"/>
                        <a14:backgroundMark x1="89136" y1="80176" x2="89136" y2="80176"/>
                        <a14:backgroundMark x1="89136" y1="81250" x2="89136" y2="81250"/>
                        <a14:backgroundMark x1="89136" y1="81250" x2="89136" y2="81250"/>
                        <a14:backgroundMark x1="86799" y1="28027" x2="86799" y2="28027"/>
                        <a14:backgroundMark x1="87617" y1="14453" x2="87617" y2="14453"/>
                        <a14:backgroundMark x1="87266" y1="11230" x2="87266" y2="11230"/>
                        <a14:backgroundMark x1="77103" y1="6836" x2="77103" y2="6836"/>
                        <a14:backgroundMark x1="74299" y1="7031" x2="74299" y2="7031"/>
                        <a14:backgroundMark x1="70327" y1="6348" x2="70327" y2="6348"/>
                        <a14:backgroundMark x1="71495" y1="6836" x2="71495" y2="6836"/>
                        <a14:backgroundMark x1="77336" y1="7324" x2="77336" y2="7324"/>
                        <a14:backgroundMark x1="82827" y1="6738" x2="82827" y2="6738"/>
                        <a14:backgroundMark x1="85514" y1="6738" x2="85514" y2="6738"/>
                        <a14:backgroundMark x1="80374" y1="6445" x2="80374" y2="6445"/>
                        <a14:backgroundMark x1="86449" y1="6738" x2="86449" y2="6738"/>
                        <a14:backgroundMark x1="90654" y1="7422" x2="90654" y2="7422"/>
                        <a14:backgroundMark x1="92290" y1="12402" x2="92290" y2="12402"/>
                        <a14:backgroundMark x1="91589" y1="16309" x2="91589" y2="16309"/>
                        <a14:backgroundMark x1="62150" y1="24316" x2="62150" y2="24316"/>
                        <a14:backgroundMark x1="55374" y1="20117" x2="55374" y2="20117"/>
                        <a14:backgroundMark x1="86332" y1="26758" x2="86332" y2="26758"/>
                        <a14:backgroundMark x1="87967" y1="34961" x2="87967" y2="34961"/>
                        <a14:backgroundMark x1="89603" y1="29785" x2="89603" y2="29785"/>
                        <a14:backgroundMark x1="88668" y1="25195" x2="88668" y2="25195"/>
                        <a14:backgroundMark x1="89136" y1="22559" x2="89136" y2="22559"/>
                        <a14:backgroundMark x1="89953" y1="20117" x2="89953" y2="20117"/>
                        <a14:backgroundMark x1="90070" y1="17090" x2="90070" y2="17090"/>
                        <a14:backgroundMark x1="89953" y1="14844" x2="89953" y2="14844"/>
                        <a14:backgroundMark x1="88668" y1="34180" x2="88435" y2="35449"/>
                        <a14:backgroundMark x1="87850" y1="44238" x2="87850" y2="50195"/>
                        <a14:backgroundMark x1="88902" y1="54199" x2="89252" y2="57031"/>
                        <a14:backgroundMark x1="90070" y1="60254" x2="90421" y2="63379"/>
                        <a14:backgroundMark x1="90421" y1="66504" x2="90654" y2="69922"/>
                        <a14:backgroundMark x1="90654" y1="72754" x2="90654" y2="75098"/>
                        <a14:backgroundMark x1="90654" y1="76660" x2="90421" y2="77832"/>
                        <a14:backgroundMark x1="90304" y1="78516" x2="90304" y2="78516"/>
                        <a14:backgroundMark x1="89720" y1="80371" x2="89720" y2="80371"/>
                        <a14:backgroundMark x1="89720" y1="80664" x2="89720" y2="80664"/>
                        <a14:backgroundMark x1="89720" y1="80664" x2="89720" y2="80664"/>
                        <a14:backgroundMark x1="89486" y1="81055" x2="89486" y2="81055"/>
                        <a14:backgroundMark x1="89486" y1="81055" x2="89486" y2="81055"/>
                        <a14:backgroundMark x1="89252" y1="82227" x2="89252" y2="82227"/>
                        <a14:backgroundMark x1="89252" y1="82617" x2="89252" y2="82617"/>
                        <a14:backgroundMark x1="70561" y1="80859" x2="70561" y2="80859"/>
                        <a14:backgroundMark x1="70561" y1="80859" x2="70561" y2="80859"/>
                        <a14:backgroundMark x1="70561" y1="80566" x2="70561" y2="80566"/>
                        <a14:backgroundMark x1="70911" y1="75293" x2="70911" y2="75293"/>
                        <a14:backgroundMark x1="71379" y1="74121" x2="71379" y2="74121"/>
                        <a14:backgroundMark x1="72196" y1="73145" x2="72196" y2="73145"/>
                        <a14:backgroundMark x1="72897" y1="71875" x2="72897" y2="71875"/>
                        <a14:backgroundMark x1="73364" y1="71777" x2="73364" y2="71777"/>
                        <a14:backgroundMark x1="73481" y1="74805" x2="73715" y2="75488"/>
                        <a14:backgroundMark x1="73715" y1="76660" x2="73715" y2="77637"/>
                        <a14:backgroundMark x1="73715" y1="78809" x2="73715" y2="79297"/>
                        <a14:backgroundMark x1="73715" y1="79688" x2="73715" y2="80176"/>
                        <a14:backgroundMark x1="73715" y1="81934" x2="73715" y2="81934"/>
                        <a14:backgroundMark x1="68692" y1="78516" x2="68692" y2="78516"/>
                        <a14:backgroundMark x1="68107" y1="75586" x2="68107" y2="75586"/>
                        <a14:backgroundMark x1="68575" y1="72461" x2="68575" y2="72461"/>
                        <a14:backgroundMark x1="15304" y1="15430" x2="15304" y2="15430"/>
                        <a14:backgroundMark x1="15304" y1="17773" x2="15304" y2="17773"/>
                        <a14:backgroundMark x1="15421" y1="61719" x2="15421" y2="61719"/>
                        <a14:backgroundMark x1="64603" y1="85547" x2="64603" y2="85547"/>
                        <a14:backgroundMark x1="64252" y1="85254" x2="64252" y2="85254"/>
                        <a14:backgroundMark x1="61682" y1="85742" x2="61682" y2="85742"/>
                        <a14:backgroundMark x1="61215" y1="85645" x2="61215" y2="85645"/>
                        <a14:backgroundMark x1="60631" y1="85352" x2="60631" y2="85352"/>
                        <a14:backgroundMark x1="59813" y1="84961" x2="59813" y2="84961"/>
                        <a14:backgroundMark x1="59346" y1="85254" x2="59346" y2="85254"/>
                        <a14:backgroundMark x1="58645" y1="85547" x2="58645" y2="85547"/>
                        <a14:backgroundMark x1="70911" y1="85352" x2="70911" y2="85352"/>
                        <a14:backgroundMark x1="73715" y1="85059" x2="73715" y2="85059"/>
                        <a14:backgroundMark x1="76168" y1="85254" x2="76168" y2="85254"/>
                        <a14:backgroundMark x1="77453" y1="85352" x2="77453" y2="85352"/>
                        <a14:backgroundMark x1="85514" y1="85645" x2="85514" y2="85645"/>
                        <a14:backgroundMark x1="87150" y1="85352" x2="87150" y2="85352"/>
                        <a14:backgroundMark x1="87967" y1="85059" x2="87967" y2="85059"/>
                        <a14:backgroundMark x1="83411" y1="85254" x2="83411" y2="85254"/>
                        <a14:backgroundMark x1="77804" y1="85059" x2="77804" y2="85059"/>
                        <a14:backgroundMark x1="58645" y1="85254" x2="58645" y2="85254"/>
                        <a14:backgroundMark x1="58294" y1="85059" x2="58294" y2="85059"/>
                      </a14:backgroundRemoval>
                    </a14:imgEffect>
                  </a14:imgLayer>
                </a14:imgProps>
              </a:ext>
              <a:ext uri="{28A0092B-C50C-407E-A947-70E740481C1C}">
                <a14:useLocalDpi xmlns:a14="http://schemas.microsoft.com/office/drawing/2010/main" val="0"/>
              </a:ext>
            </a:extLst>
          </a:blip>
          <a:stretch>
            <a:fillRect/>
          </a:stretch>
        </p:blipFill>
        <p:spPr>
          <a:xfrm>
            <a:off x="10815241" y="5256317"/>
            <a:ext cx="1427559" cy="1707734"/>
          </a:xfrm>
          <a:prstGeom prst="rect">
            <a:avLst/>
          </a:prstGeom>
        </p:spPr>
      </p:pic>
      <p:grpSp>
        <p:nvGrpSpPr>
          <p:cNvPr id="4" name="组合 3"/>
          <p:cNvGrpSpPr/>
          <p:nvPr/>
        </p:nvGrpSpPr>
        <p:grpSpPr>
          <a:xfrm>
            <a:off x="212800" y="261924"/>
            <a:ext cx="2133311" cy="461665"/>
            <a:chOff x="6575500" y="3106724"/>
            <a:chExt cx="2133311" cy="461665"/>
          </a:xfrm>
        </p:grpSpPr>
        <p:sp>
          <p:nvSpPr>
            <p:cNvPr id="5" name="文本框 4"/>
            <p:cNvSpPr txBox="1"/>
            <p:nvPr/>
          </p:nvSpPr>
          <p:spPr>
            <a:xfrm>
              <a:off x="6985262" y="3106724"/>
              <a:ext cx="1723549" cy="461665"/>
            </a:xfrm>
            <a:prstGeom prst="rect">
              <a:avLst/>
            </a:prstGeom>
            <a:noFill/>
          </p:spPr>
          <p:txBody>
            <a:bodyPr wrap="none" rtlCol="0">
              <a:spAutoFit/>
            </a:bodyPr>
            <a:lstStyle/>
            <a:p>
              <a:pPr>
                <a:defRPr/>
              </a:pPr>
              <a:r>
                <a:rPr lang="zh-CN" altLang="en-US" sz="2400" dirty="0">
                  <a:ln w="9525" cmpd="sng">
                    <a:noFill/>
                    <a:round/>
                    <a:headEnd/>
                    <a:tailEnd/>
                  </a:ln>
                  <a:solidFill>
                    <a:schemeClr val="bg1"/>
                  </a:solidFill>
                  <a:latin typeface="+mn-ea"/>
                </a:rPr>
                <a:t>护牙小护士</a:t>
              </a:r>
            </a:p>
          </p:txBody>
        </p:sp>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64326" t="58311" r="21928" b="18459"/>
            <a:stretch/>
          </p:blipFill>
          <p:spPr>
            <a:xfrm>
              <a:off x="6575500" y="3106724"/>
              <a:ext cx="409762" cy="461665"/>
            </a:xfrm>
            <a:prstGeom prst="rect">
              <a:avLst/>
            </a:prstGeom>
          </p:spPr>
        </p:pic>
      </p:grpSp>
      <p:sp>
        <p:nvSpPr>
          <p:cNvPr id="10" name="Text Box 3"/>
          <p:cNvSpPr txBox="1">
            <a:spLocks noChangeArrowheads="1"/>
          </p:cNvSpPr>
          <p:nvPr/>
        </p:nvSpPr>
        <p:spPr bwMode="auto">
          <a:xfrm>
            <a:off x="1739107" y="1927243"/>
            <a:ext cx="8713787" cy="3003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50000"/>
              </a:lnSpc>
            </a:pPr>
            <a:r>
              <a:rPr lang="en-US" altLang="zh-CN" sz="1600" dirty="0">
                <a:solidFill>
                  <a:schemeClr val="bg1"/>
                </a:solidFill>
                <a:latin typeface="+mn-ea"/>
              </a:rPr>
              <a:t>1</a:t>
            </a:r>
            <a:r>
              <a:rPr lang="zh-CN" altLang="en-US" sz="1600" dirty="0">
                <a:solidFill>
                  <a:schemeClr val="bg1"/>
                </a:solidFill>
                <a:latin typeface="+mn-ea"/>
              </a:rPr>
              <a:t>、掌握正确的刷牙方法（上牙从上往下刷，下牙从下往上刷，里外两面都要刷，咬合面要来回刷，刷牙时间大约在</a:t>
            </a:r>
            <a:r>
              <a:rPr lang="en-US" altLang="zh-CN" sz="1600" dirty="0">
                <a:solidFill>
                  <a:schemeClr val="bg1"/>
                </a:solidFill>
                <a:latin typeface="+mn-ea"/>
              </a:rPr>
              <a:t>1-3</a:t>
            </a:r>
            <a:r>
              <a:rPr lang="zh-CN" altLang="en-US" sz="1600" dirty="0">
                <a:solidFill>
                  <a:schemeClr val="bg1"/>
                </a:solidFill>
                <a:latin typeface="+mn-ea"/>
              </a:rPr>
              <a:t>分钟，牙刷的毛要软一些</a:t>
            </a:r>
            <a:r>
              <a:rPr lang="en-US" altLang="zh-CN" sz="1600" dirty="0">
                <a:solidFill>
                  <a:schemeClr val="bg1"/>
                </a:solidFill>
                <a:latin typeface="+mn-ea"/>
              </a:rPr>
              <a:t>…</a:t>
            </a:r>
            <a:r>
              <a:rPr lang="zh-CN" altLang="en-US" sz="1600" dirty="0">
                <a:solidFill>
                  <a:schemeClr val="bg1"/>
                </a:solidFill>
                <a:latin typeface="+mn-ea"/>
              </a:rPr>
              <a:t>）按正确的刷牙方法坚持早晚刷牙两次、饭后漱口。</a:t>
            </a:r>
          </a:p>
          <a:p>
            <a:pPr algn="l">
              <a:lnSpc>
                <a:spcPct val="150000"/>
              </a:lnSpc>
            </a:pPr>
            <a:r>
              <a:rPr lang="en-US" altLang="zh-CN" sz="1600" dirty="0">
                <a:solidFill>
                  <a:schemeClr val="bg1"/>
                </a:solidFill>
                <a:latin typeface="+mn-ea"/>
              </a:rPr>
              <a:t>2</a:t>
            </a:r>
            <a:r>
              <a:rPr lang="zh-CN" altLang="en-US" sz="1600" dirty="0">
                <a:solidFill>
                  <a:schemeClr val="bg1"/>
                </a:solidFill>
                <a:latin typeface="+mn-ea"/>
              </a:rPr>
              <a:t>、适当含氟牙膏。</a:t>
            </a:r>
          </a:p>
          <a:p>
            <a:pPr algn="l">
              <a:lnSpc>
                <a:spcPct val="150000"/>
              </a:lnSpc>
            </a:pPr>
            <a:r>
              <a:rPr lang="en-US" altLang="zh-CN" sz="1600" dirty="0">
                <a:solidFill>
                  <a:schemeClr val="bg1"/>
                </a:solidFill>
                <a:latin typeface="+mn-ea"/>
              </a:rPr>
              <a:t>3</a:t>
            </a:r>
            <a:r>
              <a:rPr lang="zh-CN" altLang="en-US" sz="1600" dirty="0">
                <a:solidFill>
                  <a:schemeClr val="bg1"/>
                </a:solidFill>
                <a:latin typeface="+mn-ea"/>
              </a:rPr>
              <a:t>、少吃甜食、冰淇凌，不冷热食物混吃，多吃蔬菜、鱼虾等。</a:t>
            </a:r>
          </a:p>
          <a:p>
            <a:pPr algn="l">
              <a:lnSpc>
                <a:spcPct val="150000"/>
              </a:lnSpc>
            </a:pPr>
            <a:r>
              <a:rPr lang="en-US" altLang="zh-CN" sz="1600" dirty="0">
                <a:solidFill>
                  <a:schemeClr val="bg1"/>
                </a:solidFill>
                <a:latin typeface="+mn-ea"/>
              </a:rPr>
              <a:t>4</a:t>
            </a:r>
            <a:r>
              <a:rPr lang="zh-CN" altLang="en-US" sz="1600" dirty="0">
                <a:solidFill>
                  <a:schemeClr val="bg1"/>
                </a:solidFill>
                <a:latin typeface="+mn-ea"/>
              </a:rPr>
              <a:t>、每年去医院检查一次牙齿。</a:t>
            </a:r>
          </a:p>
          <a:p>
            <a:pPr algn="l">
              <a:lnSpc>
                <a:spcPct val="150000"/>
              </a:lnSpc>
            </a:pPr>
            <a:r>
              <a:rPr lang="en-US" altLang="zh-CN" sz="1600" dirty="0">
                <a:solidFill>
                  <a:schemeClr val="bg1"/>
                </a:solidFill>
                <a:latin typeface="+mn-ea"/>
              </a:rPr>
              <a:t>5</a:t>
            </a:r>
            <a:r>
              <a:rPr lang="zh-CN" altLang="en-US" sz="1600" dirty="0">
                <a:solidFill>
                  <a:schemeClr val="bg1"/>
                </a:solidFill>
                <a:latin typeface="+mn-ea"/>
              </a:rPr>
              <a:t>、不单侧咀嚼。</a:t>
            </a:r>
          </a:p>
          <a:p>
            <a:pPr algn="l">
              <a:lnSpc>
                <a:spcPct val="150000"/>
              </a:lnSpc>
            </a:pPr>
            <a:r>
              <a:rPr lang="en-US" altLang="zh-CN" sz="1600" dirty="0">
                <a:solidFill>
                  <a:schemeClr val="bg1"/>
                </a:solidFill>
                <a:latin typeface="+mn-ea"/>
              </a:rPr>
              <a:t>6</a:t>
            </a:r>
            <a:r>
              <a:rPr lang="zh-CN" altLang="en-US" sz="1600" dirty="0">
                <a:solidFill>
                  <a:schemeClr val="bg1"/>
                </a:solidFill>
                <a:latin typeface="+mn-ea"/>
              </a:rPr>
              <a:t>、不咬熊猫瓶盖等硬物，不吮手指。</a:t>
            </a:r>
          </a:p>
        </p:txBody>
      </p:sp>
    </p:spTree>
    <p:extLst>
      <p:ext uri="{BB962C8B-B14F-4D97-AF65-F5344CB8AC3E}">
        <p14:creationId xmlns:p14="http://schemas.microsoft.com/office/powerpoint/2010/main" val="2581515948"/>
      </p:ext>
    </p:extLst>
  </p:cSld>
  <p:clrMapOvr>
    <a:masterClrMapping/>
  </p:clrMapOvr>
  <mc:AlternateContent xmlns:mc="http://schemas.openxmlformats.org/markup-compatibility/2006" xmlns:p14="http://schemas.microsoft.com/office/powerpoint/2010/main">
    <mc:Choice Requires="p14">
      <p:transition spd="slow" p14:dur="1500" advTm="8000">
        <p:random/>
      </p:transition>
    </mc:Choice>
    <mc:Fallback xmlns="">
      <p:transition spd="slow"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par>
                                <p:cTn id="21" presetID="53" presetClass="entr" presetSubtype="16"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par>
                          <p:cTn id="26" fill="hold">
                            <p:stCondLst>
                              <p:cond delay="15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0"/>
                                        </p:tgtEl>
                                        <p:attrNameLst>
                                          <p:attrName>ppt_y</p:attrName>
                                        </p:attrNameLst>
                                      </p:cBhvr>
                                      <p:tavLst>
                                        <p:tav tm="0">
                                          <p:val>
                                            <p:strVal val="#ppt_y"/>
                                          </p:val>
                                        </p:tav>
                                        <p:tav tm="100000">
                                          <p:val>
                                            <p:strVal val="#ppt_y"/>
                                          </p:val>
                                        </p:tav>
                                      </p:tavLst>
                                    </p:anim>
                                    <p:anim calcmode="lin" valueType="num">
                                      <p:cBhvr>
                                        <p:cTn id="31"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文本框 4"/>
          <p:cNvSpPr txBox="1"/>
          <p:nvPr/>
        </p:nvSpPr>
        <p:spPr>
          <a:xfrm>
            <a:off x="7991036" y="1623946"/>
            <a:ext cx="2236510" cy="707886"/>
          </a:xfrm>
          <a:prstGeom prst="rect">
            <a:avLst/>
          </a:prstGeom>
          <a:noFill/>
        </p:spPr>
        <p:txBody>
          <a:bodyPr wrap="none" rtlCol="0">
            <a:spAutoFit/>
          </a:bodyPr>
          <a:lstStyle/>
          <a:p>
            <a:r>
              <a:rPr lang="zh-CN" altLang="en-US" sz="4000" dirty="0">
                <a:solidFill>
                  <a:schemeClr val="bg1"/>
                </a:solidFill>
              </a:rPr>
              <a:t>感谢观看</a:t>
            </a:r>
          </a:p>
        </p:txBody>
      </p:sp>
      <p:sp>
        <p:nvSpPr>
          <p:cNvPr id="6" name="文本框 5"/>
          <p:cNvSpPr txBox="1"/>
          <p:nvPr/>
        </p:nvSpPr>
        <p:spPr>
          <a:xfrm>
            <a:off x="7631964" y="3059668"/>
            <a:ext cx="2680542" cy="369332"/>
          </a:xfrm>
          <a:prstGeom prst="rect">
            <a:avLst/>
          </a:prstGeom>
          <a:noFill/>
        </p:spPr>
        <p:txBody>
          <a:bodyPr wrap="none" rtlCol="0">
            <a:spAutoFit/>
          </a:bodyPr>
          <a:lstStyle/>
          <a:p>
            <a:r>
              <a:rPr lang="en-US" altLang="zh-CN" dirty="0">
                <a:solidFill>
                  <a:schemeClr val="bg1"/>
                </a:solidFill>
              </a:rPr>
              <a:t>XXXXXXX</a:t>
            </a:r>
            <a:r>
              <a:rPr lang="zh-CN" altLang="en-US" dirty="0">
                <a:solidFill>
                  <a:schemeClr val="bg1"/>
                </a:solidFill>
              </a:rPr>
              <a:t>小学</a:t>
            </a:r>
            <a:r>
              <a:rPr lang="en-US" altLang="zh-CN" dirty="0">
                <a:solidFill>
                  <a:schemeClr val="bg1"/>
                </a:solidFill>
              </a:rPr>
              <a:t>X</a:t>
            </a:r>
            <a:r>
              <a:rPr lang="zh-CN" altLang="en-US" dirty="0">
                <a:solidFill>
                  <a:schemeClr val="bg1"/>
                </a:solidFill>
              </a:rPr>
              <a:t>年级</a:t>
            </a:r>
            <a:r>
              <a:rPr lang="en-US" altLang="zh-CN" dirty="0">
                <a:solidFill>
                  <a:schemeClr val="bg1"/>
                </a:solidFill>
              </a:rPr>
              <a:t>X</a:t>
            </a:r>
            <a:r>
              <a:rPr lang="zh-CN" altLang="en-US" dirty="0">
                <a:solidFill>
                  <a:schemeClr val="bg1"/>
                </a:solidFill>
              </a:rPr>
              <a:t>班</a:t>
            </a:r>
          </a:p>
        </p:txBody>
      </p:sp>
      <p:sp>
        <p:nvSpPr>
          <p:cNvPr id="8" name="文本框 7"/>
          <p:cNvSpPr txBox="1"/>
          <p:nvPr/>
        </p:nvSpPr>
        <p:spPr>
          <a:xfrm>
            <a:off x="7516548" y="2283298"/>
            <a:ext cx="3185487" cy="369332"/>
          </a:xfrm>
          <a:prstGeom prst="rect">
            <a:avLst/>
          </a:prstGeom>
          <a:noFill/>
        </p:spPr>
        <p:txBody>
          <a:bodyPr wrap="none" rtlCol="0">
            <a:spAutoFit/>
          </a:bodyPr>
          <a:lstStyle/>
          <a:p>
            <a:r>
              <a:rPr lang="zh-CN" altLang="en-US" dirty="0">
                <a:solidFill>
                  <a:schemeClr val="bg1"/>
                </a:solidFill>
              </a:rPr>
              <a:t>祝学生们都有一口健康的牙齿</a:t>
            </a:r>
          </a:p>
        </p:txBody>
      </p:sp>
      <p:sp>
        <p:nvSpPr>
          <p:cNvPr id="9" name="矩形 8"/>
          <p:cNvSpPr/>
          <p:nvPr/>
        </p:nvSpPr>
        <p:spPr>
          <a:xfrm>
            <a:off x="6806153" y="2667785"/>
            <a:ext cx="4606276" cy="226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91169" y="0"/>
            <a:ext cx="1449911" cy="1338968"/>
          </a:xfrm>
          <a:prstGeom prst="rect">
            <a:avLst/>
          </a:prstGeom>
        </p:spPr>
      </p:pic>
    </p:spTree>
    <p:extLst>
      <p:ext uri="{BB962C8B-B14F-4D97-AF65-F5344CB8AC3E}">
        <p14:creationId xmlns:p14="http://schemas.microsoft.com/office/powerpoint/2010/main" val="1209390328"/>
      </p:ext>
    </p:extLst>
  </p:cSld>
  <p:clrMapOvr>
    <a:masterClrMapping/>
  </p:clrMapOvr>
  <mc:AlternateContent xmlns:mc="http://schemas.openxmlformats.org/markup-compatibility/2006" xmlns:p14="http://schemas.microsoft.com/office/powerpoint/2010/main">
    <mc:Choice Requires="p14">
      <p:transition spd="slow" p14:dur="1500" advTm="8000">
        <p:random/>
      </p:transition>
    </mc:Choice>
    <mc:Fallback xmlns="">
      <p:transition spd="slow"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6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8"/>
                                        </p:tgtEl>
                                        <p:attrNameLst>
                                          <p:attrName>ppt_y</p:attrName>
                                        </p:attrNameLst>
                                      </p:cBhvr>
                                      <p:tavLst>
                                        <p:tav tm="0">
                                          <p:val>
                                            <p:strVal val="#ppt_y"/>
                                          </p:val>
                                        </p:tav>
                                        <p:tav tm="100000">
                                          <p:val>
                                            <p:strVal val="#ppt_y"/>
                                          </p:val>
                                        </p:tav>
                                      </p:tavLst>
                                    </p:anim>
                                    <p:anim calcmode="lin" valueType="num">
                                      <p:cBhvr>
                                        <p:cTn id="1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8"/>
                                        </p:tgtEl>
                                      </p:cBhvr>
                                    </p:animEffect>
                                  </p:childTnLst>
                                </p:cTn>
                              </p:par>
                            </p:childTnLst>
                          </p:cTn>
                        </p:par>
                        <p:par>
                          <p:cTn id="20" fill="hold">
                            <p:stCondLst>
                              <p:cond delay="175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6"/>
                                        </p:tgtEl>
                                        <p:attrNameLst>
                                          <p:attrName>ppt_y</p:attrName>
                                        </p:attrNameLst>
                                      </p:cBhvr>
                                      <p:tavLst>
                                        <p:tav tm="0">
                                          <p:val>
                                            <p:strVal val="#ppt_y"/>
                                          </p:val>
                                        </p:tav>
                                        <p:tav tm="100000">
                                          <p:val>
                                            <p:strVal val="#ppt_y"/>
                                          </p:val>
                                        </p:tav>
                                      </p:tavLst>
                                    </p:anim>
                                    <p:anim calcmode="lin" valueType="num">
                                      <p:cBhvr>
                                        <p:cTn id="2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6"/>
                                        </p:tgtEl>
                                      </p:cBhvr>
                                    </p:animEffect>
                                  </p:childTnLst>
                                </p:cTn>
                              </p:par>
                            </p:childTnLst>
                          </p:cTn>
                        </p:par>
                        <p:par>
                          <p:cTn id="28" fill="hold">
                            <p:stCondLst>
                              <p:cond delay="2900"/>
                            </p:stCondLst>
                            <p:childTnLst>
                              <p:par>
                                <p:cTn id="29" presetID="2" presetClass="entr" presetSubtype="4"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11452"/>
            <a:ext cx="1016000" cy="1246548"/>
          </a:xfrm>
          <a:prstGeom prst="rect">
            <a:avLst/>
          </a:prstGeom>
        </p:spPr>
      </p:pic>
      <p:pic>
        <p:nvPicPr>
          <p:cNvPr id="3" name="图片 2"/>
          <p:cNvPicPr>
            <a:picLocks noChangeAspect="1"/>
          </p:cNvPicPr>
          <p:nvPr/>
        </p:nvPicPr>
        <p:blipFill>
          <a:blip r:embed="rId4" cstate="print">
            <a:extLst>
              <a:ext uri="{BEBA8EAE-BF5A-486C-A8C5-ECC9F3942E4B}">
                <a14:imgProps xmlns:a14="http://schemas.microsoft.com/office/drawing/2010/main">
                  <a14:imgLayer r:embed="rId5">
                    <a14:imgEffect>
                      <a14:backgroundRemoval t="3613" b="95313" l="0" r="96145">
                        <a14:foregroundMark x1="23481" y1="14063" x2="23481" y2="14063"/>
                        <a14:foregroundMark x1="25935" y1="26270" x2="25935" y2="26270"/>
                        <a14:foregroundMark x1="49766" y1="14551" x2="49766" y2="14551"/>
                        <a14:foregroundMark x1="50467" y1="12891" x2="50467" y2="12891"/>
                        <a14:foregroundMark x1="50467" y1="12500" x2="50467" y2="12500"/>
                        <a14:foregroundMark x1="50935" y1="12500" x2="50935" y2="12500"/>
                        <a14:foregroundMark x1="51519" y1="12891" x2="51519" y2="12891"/>
                        <a14:foregroundMark x1="48364" y1="12402" x2="48364" y2="12402"/>
                        <a14:foregroundMark x1="47547" y1="13574" x2="47547" y2="13574"/>
                        <a14:foregroundMark x1="47547" y1="14551" x2="47547" y2="14551"/>
                        <a14:foregroundMark x1="25000" y1="46094" x2="25000" y2="46094"/>
                        <a14:foregroundMark x1="56425" y1="39746" x2="56425" y2="39746"/>
                        <a14:foregroundMark x1="85047" y1="55371" x2="85047" y2="55371"/>
                        <a14:foregroundMark x1="72196" y1="58301" x2="72196" y2="58301"/>
                        <a14:foregroundMark x1="52453" y1="45117" x2="52453" y2="45117"/>
                        <a14:foregroundMark x1="59696" y1="44629" x2="59696" y2="44629"/>
                        <a14:foregroundMark x1="42056" y1="29395" x2="42056" y2="29395"/>
                        <a14:foregroundMark x1="53388" y1="19824" x2="53388" y2="19824"/>
                        <a14:foregroundMark x1="21028" y1="9375" x2="21028" y2="9375"/>
                        <a14:foregroundMark x1="21846" y1="31348" x2="21846" y2="31348"/>
                        <a14:foregroundMark x1="30374" y1="42383" x2="30374" y2="42383"/>
                        <a14:foregroundMark x1="88785" y1="21582" x2="88785" y2="21582"/>
                        <a14:foregroundMark x1="60981" y1="9082" x2="60981" y2="9082"/>
                        <a14:foregroundMark x1="73715" y1="18945" x2="73715" y2="18945"/>
                        <a14:foregroundMark x1="75000" y1="67383" x2="75000" y2="67383"/>
                        <a14:backgroundMark x1="33061" y1="16211" x2="33061" y2="16211"/>
                        <a14:backgroundMark x1="31542" y1="24219" x2="31542" y2="24219"/>
                        <a14:backgroundMark x1="36449" y1="22949" x2="36449" y2="22949"/>
                        <a14:backgroundMark x1="39136" y1="17188" x2="39136" y2="17188"/>
                        <a14:backgroundMark x1="34813" y1="15918" x2="34813" y2="15918"/>
                        <a14:backgroundMark x1="32360" y1="16797" x2="32360" y2="16797"/>
                        <a14:backgroundMark x1="32360" y1="20605" x2="32360" y2="20605"/>
                        <a14:backgroundMark x1="31776" y1="23828" x2="31776" y2="23828"/>
                        <a14:backgroundMark x1="31893" y1="22852" x2="31893" y2="22852"/>
                        <a14:backgroundMark x1="31893" y1="21973" x2="31893" y2="21973"/>
                        <a14:backgroundMark x1="32593" y1="20215" x2="32593" y2="20215"/>
                        <a14:backgroundMark x1="32243" y1="17578" x2="32243" y2="17578"/>
                        <a14:backgroundMark x1="32243" y1="17578" x2="32243" y2="17578"/>
                        <a14:backgroundMark x1="32243" y1="17480" x2="32243" y2="17480"/>
                        <a14:backgroundMark x1="32243" y1="18457" x2="32243" y2="18457"/>
                        <a14:backgroundMark x1="32243" y1="19629" x2="32243" y2="19629"/>
                        <a14:backgroundMark x1="32243" y1="20215" x2="32243" y2="20215"/>
                        <a14:backgroundMark x1="32243" y1="19336" x2="32243" y2="19336"/>
                        <a14:backgroundMark x1="32710" y1="18555" x2="32710" y2="18555"/>
                        <a14:backgroundMark x1="35631" y1="17188" x2="35631" y2="17188"/>
                        <a14:backgroundMark x1="37033" y1="16797" x2="37033" y2="16797"/>
                        <a14:backgroundMark x1="37033" y1="16602" x2="37033" y2="16602"/>
                        <a14:backgroundMark x1="36332" y1="16211" x2="36332" y2="16211"/>
                        <a14:backgroundMark x1="37500" y1="16602" x2="38201" y2="17090"/>
                        <a14:backgroundMark x1="39136" y1="17578" x2="39136" y2="17578"/>
                        <a14:backgroundMark x1="39603" y1="18848" x2="39603" y2="18848"/>
                        <a14:backgroundMark x1="39019" y1="20313" x2="38318" y2="21484"/>
                        <a14:backgroundMark x1="37850" y1="22852" x2="37500" y2="23633"/>
                        <a14:backgroundMark x1="39953" y1="18652" x2="39953" y2="18652"/>
                        <a14:backgroundMark x1="38201" y1="21191" x2="37850" y2="21875"/>
                        <a14:backgroundMark x1="36799" y1="23047" x2="36215" y2="24219"/>
                        <a14:backgroundMark x1="36215" y1="24512" x2="35981" y2="24902"/>
                        <a14:backgroundMark x1="22547" y1="9473" x2="22547" y2="9473"/>
                        <a14:backgroundMark x1="21495" y1="10547" x2="21495" y2="10547"/>
                        <a14:backgroundMark x1="20561" y1="11035" x2="20561" y2="11035"/>
                        <a14:backgroundMark x1="18925" y1="11035" x2="18925" y2="11035"/>
                        <a14:backgroundMark x1="17056" y1="11035" x2="17056" y2="11035"/>
                        <a14:backgroundMark x1="16472" y1="11035" x2="16472" y2="11035"/>
                        <a14:backgroundMark x1="17874" y1="11035" x2="17874" y2="11035"/>
                        <a14:backgroundMark x1="19393" y1="11719" x2="19393" y2="11719"/>
                        <a14:backgroundMark x1="20327" y1="12891" x2="20911" y2="14063"/>
                        <a14:backgroundMark x1="21262" y1="16211" x2="21379" y2="17285"/>
                        <a14:backgroundMark x1="21379" y1="19531" x2="21262" y2="21191"/>
                        <a14:backgroundMark x1="20911" y1="22266" x2="20911" y2="22266"/>
                        <a14:backgroundMark x1="20911" y1="22363" x2="20911" y2="22363"/>
                        <a14:backgroundMark x1="20561" y1="22363" x2="20093" y2="22949"/>
                        <a14:backgroundMark x1="19042" y1="24609" x2="19042" y2="25195"/>
                        <a14:backgroundMark x1="19042" y1="26367" x2="18925" y2="27246"/>
                        <a14:backgroundMark x1="18692" y1="28223" x2="18692" y2="29395"/>
                        <a14:backgroundMark x1="18458" y1="30762" x2="18458" y2="32129"/>
                        <a14:backgroundMark x1="18458" y1="33496" x2="18575" y2="34375"/>
                        <a14:backgroundMark x1="19276" y1="36133" x2="19509" y2="37402"/>
                        <a14:backgroundMark x1="19509" y1="37891" x2="19509" y2="38477"/>
                        <a14:backgroundMark x1="19509" y1="39160" x2="19276" y2="40430"/>
                        <a14:backgroundMark x1="19042" y1="41504" x2="19042" y2="42578"/>
                        <a14:backgroundMark x1="19042" y1="43848" x2="19042" y2="44629"/>
                        <a14:backgroundMark x1="19042" y1="44824" x2="19042" y2="45215"/>
                        <a14:backgroundMark x1="19042" y1="46289" x2="19042" y2="47461"/>
                        <a14:backgroundMark x1="19042" y1="48828" x2="19042" y2="48828"/>
                        <a14:backgroundMark x1="19042" y1="49512" x2="19042" y2="49512"/>
                        <a14:backgroundMark x1="19042" y1="51953" x2="19042" y2="51953"/>
                        <a14:backgroundMark x1="18575" y1="53711" x2="18575" y2="53711"/>
                        <a14:backgroundMark x1="18107" y1="55566" x2="18107" y2="55957"/>
                        <a14:backgroundMark x1="17874" y1="57227" x2="17757" y2="58301"/>
                        <a14:backgroundMark x1="17407" y1="59668" x2="17407" y2="59668"/>
                        <a14:backgroundMark x1="17407" y1="60449" x2="17407" y2="60449"/>
                        <a14:backgroundMark x1="17407" y1="61328" x2="17407" y2="61328"/>
                        <a14:backgroundMark x1="17290" y1="61719" x2="17290" y2="61719"/>
                        <a14:backgroundMark x1="17757" y1="62012" x2="17757" y2="62012"/>
                        <a14:backgroundMark x1="26636" y1="49609" x2="26636" y2="49609"/>
                        <a14:backgroundMark x1="31542" y1="47559" x2="31542" y2="47559"/>
                        <a14:backgroundMark x1="37500" y1="43750" x2="37500" y2="43750"/>
                        <a14:backgroundMark x1="33762" y1="47168" x2="34229" y2="47266"/>
                        <a14:backgroundMark x1="36332" y1="47852" x2="37033" y2="48145"/>
                        <a14:backgroundMark x1="38201" y1="48633" x2="38668" y2="48926"/>
                        <a14:backgroundMark x1="39953" y1="49219" x2="40421" y2="49512"/>
                        <a14:backgroundMark x1="41121" y1="49805" x2="41706" y2="50195"/>
                        <a14:backgroundMark x1="42056" y1="50195" x2="42056" y2="50195"/>
                        <a14:backgroundMark x1="40421" y1="49316" x2="40421" y2="49316"/>
                        <a14:backgroundMark x1="34579" y1="48535" x2="34579" y2="48535"/>
                        <a14:backgroundMark x1="29089" y1="47656" x2="29089" y2="47656"/>
                        <a14:backgroundMark x1="27103" y1="42383" x2="27103" y2="42383"/>
                        <a14:backgroundMark x1="24533" y1="39746" x2="24533" y2="39746"/>
                        <a14:backgroundMark x1="23131" y1="37500" x2="23131" y2="37500"/>
                        <a14:backgroundMark x1="23481" y1="35059" x2="23481" y2="35059"/>
                        <a14:backgroundMark x1="26986" y1="33301" x2="26986" y2="33301"/>
                        <a14:backgroundMark x1="30724" y1="31445" x2="30724" y2="31445"/>
                        <a14:backgroundMark x1="31425" y1="30957" x2="31425" y2="30957"/>
                        <a14:backgroundMark x1="33762" y1="28711" x2="33762" y2="28711"/>
                        <a14:backgroundMark x1="33411" y1="25586" x2="33178" y2="25195"/>
                        <a14:backgroundMark x1="29089" y1="19238" x2="29089" y2="19238"/>
                        <a14:backgroundMark x1="28621" y1="15430" x2="28621" y2="15430"/>
                        <a14:backgroundMark x1="30374" y1="11914" x2="30374" y2="11914"/>
                        <a14:backgroundMark x1="35514" y1="10352" x2="35514" y2="10352"/>
                        <a14:backgroundMark x1="39603" y1="9375" x2="39603" y2="9375"/>
                        <a14:backgroundMark x1="43692" y1="19336" x2="43692" y2="19336"/>
                        <a14:backgroundMark x1="48131" y1="23047" x2="48131" y2="23047"/>
                        <a14:backgroundMark x1="49299" y1="24902" x2="49650" y2="25391"/>
                        <a14:backgroundMark x1="49650" y1="26758" x2="49650" y2="26758"/>
                        <a14:backgroundMark x1="48832" y1="25684" x2="48014" y2="24707"/>
                        <a14:backgroundMark x1="45678" y1="22656" x2="44393" y2="21875"/>
                        <a14:backgroundMark x1="41238" y1="20313" x2="41238" y2="20313"/>
                        <a14:backgroundMark x1="41121" y1="20215" x2="41121" y2="20215"/>
                        <a14:backgroundMark x1="41706" y1="20215" x2="41706" y2="20215"/>
                        <a14:backgroundMark x1="42407" y1="20215" x2="41939" y2="19141"/>
                        <a14:backgroundMark x1="41939" y1="18848" x2="41939" y2="18848"/>
                        <a14:backgroundMark x1="42290" y1="19141" x2="45327" y2="21875"/>
                        <a14:backgroundMark x1="47897" y1="25000" x2="48131" y2="26758"/>
                        <a14:backgroundMark x1="48131" y1="28223" x2="48131" y2="29297"/>
                        <a14:backgroundMark x1="48131" y1="31250" x2="48131" y2="33008"/>
                        <a14:backgroundMark x1="48131" y1="33789" x2="48014" y2="35645"/>
                        <a14:backgroundMark x1="47897" y1="36133" x2="47897" y2="36133"/>
                        <a14:backgroundMark x1="47664" y1="36523" x2="47664" y2="36523"/>
                        <a14:backgroundMark x1="47664" y1="37207" x2="47664" y2="38477"/>
                        <a14:backgroundMark x1="48014" y1="40723" x2="48014" y2="41602"/>
                        <a14:backgroundMark x1="47664" y1="42480" x2="47079" y2="43457"/>
                        <a14:backgroundMark x1="46729" y1="44531" x2="46495" y2="46582"/>
                        <a14:backgroundMark x1="46729" y1="47266" x2="46729" y2="47266"/>
                        <a14:backgroundMark x1="50350" y1="47559" x2="51519" y2="47656"/>
                        <a14:backgroundMark x1="54439" y1="47559" x2="54439" y2="47559"/>
                        <a14:backgroundMark x1="57243" y1="47852" x2="57243" y2="47852"/>
                        <a14:backgroundMark x1="58411" y1="48145" x2="58879" y2="48340"/>
                        <a14:backgroundMark x1="60631" y1="48633" x2="61215" y2="48828"/>
                        <a14:backgroundMark x1="63785" y1="49512" x2="63785" y2="49512"/>
                        <a14:backgroundMark x1="63902" y1="49512" x2="63902" y2="49512"/>
                        <a14:backgroundMark x1="65771" y1="49512" x2="65771" y2="49512"/>
                        <a14:backgroundMark x1="66238" y1="49805" x2="66939" y2="50293"/>
                        <a14:backgroundMark x1="68107" y1="50977" x2="68107" y2="50977"/>
                        <a14:backgroundMark x1="68341" y1="51563" x2="68341" y2="51563"/>
                        <a14:backgroundMark x1="69276" y1="54297" x2="69509" y2="56348"/>
                        <a14:backgroundMark x1="70210" y1="59277" x2="70210" y2="59668"/>
                        <a14:backgroundMark x1="70561" y1="62305" x2="70561" y2="62305"/>
                        <a14:backgroundMark x1="70678" y1="62500" x2="70678" y2="62500"/>
                        <a14:backgroundMark x1="70327" y1="63672" x2="70327" y2="63672"/>
                        <a14:backgroundMark x1="70561" y1="64648" x2="70561" y2="64648"/>
                        <a14:backgroundMark x1="70678" y1="64844" x2="70678" y2="64844"/>
                        <a14:backgroundMark x1="70911" y1="65039" x2="70911" y2="65039"/>
                        <a14:backgroundMark x1="70911" y1="65039" x2="70911" y2="65039"/>
                        <a14:backgroundMark x1="70911" y1="65039" x2="70911" y2="65039"/>
                        <a14:backgroundMark x1="70911" y1="65137" x2="70911" y2="65137"/>
                        <a14:backgroundMark x1="70911" y1="65332" x2="70911" y2="65332"/>
                        <a14:backgroundMark x1="70911" y1="65332" x2="70911" y2="65332"/>
                        <a14:backgroundMark x1="70911" y1="65332" x2="70911"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0911" y1="66016" x2="70911" y2="66016"/>
                        <a14:backgroundMark x1="70678" y1="66113" x2="70678" y2="66113"/>
                        <a14:backgroundMark x1="70678" y1="66113" x2="70678" y2="66113"/>
                        <a14:backgroundMark x1="72313" y1="61426" x2="72313" y2="61426"/>
                        <a14:backgroundMark x1="73014" y1="60059" x2="73014" y2="59473"/>
                        <a14:backgroundMark x1="73949" y1="57031" x2="74182" y2="56250"/>
                        <a14:backgroundMark x1="74533" y1="54883" x2="74533" y2="54004"/>
                        <a14:backgroundMark x1="73832" y1="52344" x2="73832" y2="52344"/>
                        <a14:backgroundMark x1="73014" y1="50684" x2="72664" y2="50293"/>
                        <a14:backgroundMark x1="71495" y1="48535" x2="71028" y2="48242"/>
                        <a14:backgroundMark x1="69393" y1="46484" x2="69393" y2="46484"/>
                        <a14:backgroundMark x1="64252" y1="36426" x2="63668" y2="35449"/>
                        <a14:backgroundMark x1="60514" y1="29785" x2="60397" y2="29297"/>
                        <a14:backgroundMark x1="59229" y1="24609" x2="58995" y2="23926"/>
                        <a14:backgroundMark x1="58879" y1="18945" x2="58879" y2="18945"/>
                        <a14:backgroundMark x1="58645" y1="14160" x2="58645" y2="14160"/>
                        <a14:backgroundMark x1="62033" y1="11133" x2="62033" y2="11133"/>
                        <a14:backgroundMark x1="63668" y1="9375" x2="63668" y2="9375"/>
                        <a14:backgroundMark x1="65654" y1="8008" x2="65654" y2="8008"/>
                        <a14:backgroundMark x1="66589" y1="7715" x2="66589" y2="7715"/>
                        <a14:backgroundMark x1="87500" y1="18945" x2="87500" y2="18945"/>
                        <a14:backgroundMark x1="87266" y1="35352" x2="87266" y2="35352"/>
                        <a14:backgroundMark x1="89486" y1="40234" x2="89486" y2="40234"/>
                        <a14:backgroundMark x1="90654" y1="47656" x2="90771" y2="48145"/>
                        <a14:backgroundMark x1="90888" y1="58398" x2="90888" y2="58398"/>
                        <a14:backgroundMark x1="90070" y1="63086" x2="90070" y2="63086"/>
                        <a14:backgroundMark x1="89603" y1="67676" x2="89603" y2="67676"/>
                        <a14:backgroundMark x1="89252" y1="72070" x2="89252" y2="72070"/>
                        <a14:backgroundMark x1="89252" y1="74609" x2="89252" y2="74609"/>
                        <a14:backgroundMark x1="89136" y1="78320" x2="89252" y2="78809"/>
                        <a14:backgroundMark x1="89252" y1="79883" x2="89252" y2="79883"/>
                        <a14:backgroundMark x1="89136" y1="80176" x2="89136" y2="80176"/>
                        <a14:backgroundMark x1="89136" y1="81250" x2="89136" y2="81250"/>
                        <a14:backgroundMark x1="89136" y1="81250" x2="89136" y2="81250"/>
                        <a14:backgroundMark x1="86799" y1="28027" x2="86799" y2="28027"/>
                        <a14:backgroundMark x1="87617" y1="14453" x2="87617" y2="14453"/>
                        <a14:backgroundMark x1="87266" y1="11230" x2="87266" y2="11230"/>
                        <a14:backgroundMark x1="77103" y1="6836" x2="77103" y2="6836"/>
                        <a14:backgroundMark x1="74299" y1="7031" x2="74299" y2="7031"/>
                        <a14:backgroundMark x1="70327" y1="6348" x2="70327" y2="6348"/>
                        <a14:backgroundMark x1="71495" y1="6836" x2="71495" y2="6836"/>
                        <a14:backgroundMark x1="77336" y1="7324" x2="77336" y2="7324"/>
                        <a14:backgroundMark x1="82827" y1="6738" x2="82827" y2="6738"/>
                        <a14:backgroundMark x1="85514" y1="6738" x2="85514" y2="6738"/>
                        <a14:backgroundMark x1="80374" y1="6445" x2="80374" y2="6445"/>
                        <a14:backgroundMark x1="86449" y1="6738" x2="86449" y2="6738"/>
                        <a14:backgroundMark x1="90654" y1="7422" x2="90654" y2="7422"/>
                        <a14:backgroundMark x1="92290" y1="12402" x2="92290" y2="12402"/>
                        <a14:backgroundMark x1="91589" y1="16309" x2="91589" y2="16309"/>
                        <a14:backgroundMark x1="62150" y1="24316" x2="62150" y2="24316"/>
                        <a14:backgroundMark x1="55374" y1="20117" x2="55374" y2="20117"/>
                        <a14:backgroundMark x1="86332" y1="26758" x2="86332" y2="26758"/>
                        <a14:backgroundMark x1="87967" y1="34961" x2="87967" y2="34961"/>
                        <a14:backgroundMark x1="89603" y1="29785" x2="89603" y2="29785"/>
                        <a14:backgroundMark x1="88668" y1="25195" x2="88668" y2="25195"/>
                        <a14:backgroundMark x1="89136" y1="22559" x2="89136" y2="22559"/>
                        <a14:backgroundMark x1="89953" y1="20117" x2="89953" y2="20117"/>
                        <a14:backgroundMark x1="90070" y1="17090" x2="90070" y2="17090"/>
                        <a14:backgroundMark x1="89953" y1="14844" x2="89953" y2="14844"/>
                        <a14:backgroundMark x1="88668" y1="34180" x2="88435" y2="35449"/>
                        <a14:backgroundMark x1="87850" y1="44238" x2="87850" y2="50195"/>
                        <a14:backgroundMark x1="88902" y1="54199" x2="89252" y2="57031"/>
                        <a14:backgroundMark x1="90070" y1="60254" x2="90421" y2="63379"/>
                        <a14:backgroundMark x1="90421" y1="66504" x2="90654" y2="69922"/>
                        <a14:backgroundMark x1="90654" y1="72754" x2="90654" y2="75098"/>
                        <a14:backgroundMark x1="90654" y1="76660" x2="90421" y2="77832"/>
                        <a14:backgroundMark x1="90304" y1="78516" x2="90304" y2="78516"/>
                        <a14:backgroundMark x1="89720" y1="80371" x2="89720" y2="80371"/>
                        <a14:backgroundMark x1="89720" y1="80664" x2="89720" y2="80664"/>
                        <a14:backgroundMark x1="89720" y1="80664" x2="89720" y2="80664"/>
                        <a14:backgroundMark x1="89486" y1="81055" x2="89486" y2="81055"/>
                        <a14:backgroundMark x1="89486" y1="81055" x2="89486" y2="81055"/>
                        <a14:backgroundMark x1="89252" y1="82227" x2="89252" y2="82227"/>
                        <a14:backgroundMark x1="89252" y1="82617" x2="89252" y2="82617"/>
                        <a14:backgroundMark x1="70561" y1="80859" x2="70561" y2="80859"/>
                        <a14:backgroundMark x1="70561" y1="80859" x2="70561" y2="80859"/>
                        <a14:backgroundMark x1="70561" y1="80566" x2="70561" y2="80566"/>
                        <a14:backgroundMark x1="70911" y1="75293" x2="70911" y2="75293"/>
                        <a14:backgroundMark x1="71379" y1="74121" x2="71379" y2="74121"/>
                        <a14:backgroundMark x1="72196" y1="73145" x2="72196" y2="73145"/>
                        <a14:backgroundMark x1="72897" y1="71875" x2="72897" y2="71875"/>
                        <a14:backgroundMark x1="73364" y1="71777" x2="73364" y2="71777"/>
                        <a14:backgroundMark x1="73481" y1="74805" x2="73715" y2="75488"/>
                        <a14:backgroundMark x1="73715" y1="76660" x2="73715" y2="77637"/>
                        <a14:backgroundMark x1="73715" y1="78809" x2="73715" y2="79297"/>
                        <a14:backgroundMark x1="73715" y1="79688" x2="73715" y2="80176"/>
                        <a14:backgroundMark x1="73715" y1="81934" x2="73715" y2="81934"/>
                        <a14:backgroundMark x1="68692" y1="78516" x2="68692" y2="78516"/>
                        <a14:backgroundMark x1="68107" y1="75586" x2="68107" y2="75586"/>
                        <a14:backgroundMark x1="68575" y1="72461" x2="68575" y2="72461"/>
                        <a14:backgroundMark x1="15304" y1="15430" x2="15304" y2="15430"/>
                        <a14:backgroundMark x1="15304" y1="17773" x2="15304" y2="17773"/>
                        <a14:backgroundMark x1="15421" y1="61719" x2="15421" y2="61719"/>
                        <a14:backgroundMark x1="64603" y1="85547" x2="64603" y2="85547"/>
                        <a14:backgroundMark x1="64252" y1="85254" x2="64252" y2="85254"/>
                        <a14:backgroundMark x1="61682" y1="85742" x2="61682" y2="85742"/>
                        <a14:backgroundMark x1="61215" y1="85645" x2="61215" y2="85645"/>
                        <a14:backgroundMark x1="60631" y1="85352" x2="60631" y2="85352"/>
                        <a14:backgroundMark x1="59813" y1="84961" x2="59813" y2="84961"/>
                        <a14:backgroundMark x1="59346" y1="85254" x2="59346" y2="85254"/>
                        <a14:backgroundMark x1="58645" y1="85547" x2="58645" y2="85547"/>
                        <a14:backgroundMark x1="70911" y1="85352" x2="70911" y2="85352"/>
                        <a14:backgroundMark x1="73715" y1="85059" x2="73715" y2="85059"/>
                        <a14:backgroundMark x1="76168" y1="85254" x2="76168" y2="85254"/>
                        <a14:backgroundMark x1="77453" y1="85352" x2="77453" y2="85352"/>
                        <a14:backgroundMark x1="85514" y1="85645" x2="85514" y2="85645"/>
                        <a14:backgroundMark x1="87150" y1="85352" x2="87150" y2="85352"/>
                        <a14:backgroundMark x1="87967" y1="85059" x2="87967" y2="85059"/>
                        <a14:backgroundMark x1="83411" y1="85254" x2="83411" y2="85254"/>
                        <a14:backgroundMark x1="77804" y1="85059" x2="77804" y2="85059"/>
                        <a14:backgroundMark x1="58645" y1="85254" x2="58645" y2="85254"/>
                        <a14:backgroundMark x1="58294" y1="85059" x2="58294" y2="85059"/>
                      </a14:backgroundRemoval>
                    </a14:imgEffect>
                  </a14:imgLayer>
                </a14:imgProps>
              </a:ext>
              <a:ext uri="{28A0092B-C50C-407E-A947-70E740481C1C}">
                <a14:useLocalDpi xmlns:a14="http://schemas.microsoft.com/office/drawing/2010/main" val="0"/>
              </a:ext>
            </a:extLst>
          </a:blip>
          <a:stretch>
            <a:fillRect/>
          </a:stretch>
        </p:blipFill>
        <p:spPr>
          <a:xfrm>
            <a:off x="10815241" y="5256317"/>
            <a:ext cx="1427559" cy="1707734"/>
          </a:xfrm>
          <a:prstGeom prst="rect">
            <a:avLst/>
          </a:prstGeom>
        </p:spPr>
      </p:pic>
      <p:grpSp>
        <p:nvGrpSpPr>
          <p:cNvPr id="4" name="组合 3"/>
          <p:cNvGrpSpPr/>
          <p:nvPr/>
        </p:nvGrpSpPr>
        <p:grpSpPr>
          <a:xfrm>
            <a:off x="212800" y="261924"/>
            <a:ext cx="2441087" cy="461665"/>
            <a:chOff x="6575500" y="3106724"/>
            <a:chExt cx="2441087" cy="461665"/>
          </a:xfrm>
        </p:grpSpPr>
        <p:sp>
          <p:nvSpPr>
            <p:cNvPr id="5" name="文本框 4"/>
            <p:cNvSpPr txBox="1"/>
            <p:nvPr/>
          </p:nvSpPr>
          <p:spPr>
            <a:xfrm>
              <a:off x="6985262" y="3106724"/>
              <a:ext cx="2031325" cy="461665"/>
            </a:xfrm>
            <a:prstGeom prst="rect">
              <a:avLst/>
            </a:prstGeom>
            <a:noFill/>
          </p:spPr>
          <p:txBody>
            <a:bodyPr wrap="none" rtlCol="0">
              <a:spAutoFit/>
            </a:bodyPr>
            <a:lstStyle/>
            <a:p>
              <a:r>
                <a:rPr lang="zh-CN" altLang="en-US" sz="2400" dirty="0">
                  <a:solidFill>
                    <a:schemeClr val="bg1"/>
                  </a:solidFill>
                </a:rPr>
                <a:t>爱牙日的由来</a:t>
              </a:r>
            </a:p>
          </p:txBody>
        </p:sp>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64326" t="58311" r="21928" b="18459"/>
            <a:stretch/>
          </p:blipFill>
          <p:spPr>
            <a:xfrm>
              <a:off x="6575500" y="3106724"/>
              <a:ext cx="409762" cy="461665"/>
            </a:xfrm>
            <a:prstGeom prst="rect">
              <a:avLst/>
            </a:prstGeom>
          </p:spPr>
        </p:pic>
      </p:grpSp>
      <p:sp>
        <p:nvSpPr>
          <p:cNvPr id="7" name="Text Box 3"/>
          <p:cNvSpPr txBox="1">
            <a:spLocks noChangeArrowheads="1"/>
          </p:cNvSpPr>
          <p:nvPr/>
        </p:nvSpPr>
        <p:spPr bwMode="auto">
          <a:xfrm>
            <a:off x="2316162" y="1794193"/>
            <a:ext cx="7559675"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50000"/>
              </a:lnSpc>
            </a:pPr>
            <a:r>
              <a:rPr lang="en-US" altLang="zh-CN" sz="2000" dirty="0">
                <a:solidFill>
                  <a:schemeClr val="bg1"/>
                </a:solidFill>
                <a:latin typeface="+mn-ea"/>
              </a:rPr>
              <a:t>1989</a:t>
            </a:r>
            <a:r>
              <a:rPr lang="zh-CN" altLang="en-US" sz="2000" dirty="0">
                <a:solidFill>
                  <a:schemeClr val="bg1"/>
                </a:solidFill>
                <a:latin typeface="+mn-ea"/>
              </a:rPr>
              <a:t>年，由卫生部、教委等部委联合签署，确定每年的</a:t>
            </a:r>
            <a:r>
              <a:rPr lang="en-US" altLang="zh-CN" sz="2000" dirty="0">
                <a:solidFill>
                  <a:srgbClr val="FFFF00"/>
                </a:solidFill>
                <a:latin typeface="+mn-ea"/>
              </a:rPr>
              <a:t>9</a:t>
            </a:r>
            <a:r>
              <a:rPr lang="zh-CN" altLang="en-US" sz="2000" dirty="0">
                <a:solidFill>
                  <a:srgbClr val="FFFF00"/>
                </a:solidFill>
                <a:latin typeface="+mn-ea"/>
              </a:rPr>
              <a:t>月</a:t>
            </a:r>
            <a:r>
              <a:rPr lang="en-US" altLang="zh-CN" sz="2000" dirty="0">
                <a:solidFill>
                  <a:srgbClr val="FFFF00"/>
                </a:solidFill>
                <a:latin typeface="+mn-ea"/>
              </a:rPr>
              <a:t>20</a:t>
            </a:r>
            <a:r>
              <a:rPr lang="zh-CN" altLang="en-US" sz="2000" dirty="0">
                <a:solidFill>
                  <a:srgbClr val="FFFF00"/>
                </a:solidFill>
                <a:latin typeface="+mn-ea"/>
              </a:rPr>
              <a:t>日</a:t>
            </a:r>
            <a:r>
              <a:rPr lang="zh-CN" altLang="en-US" sz="2000" dirty="0">
                <a:solidFill>
                  <a:schemeClr val="bg1"/>
                </a:solidFill>
                <a:latin typeface="+mn-ea"/>
              </a:rPr>
              <a:t>为全国爱牙日。</a:t>
            </a:r>
          </a:p>
          <a:p>
            <a:pPr algn="l">
              <a:lnSpc>
                <a:spcPct val="150000"/>
              </a:lnSpc>
            </a:pPr>
            <a:r>
              <a:rPr lang="zh-CN" altLang="en-US" sz="2000" dirty="0">
                <a:solidFill>
                  <a:schemeClr val="bg1"/>
                </a:solidFill>
                <a:latin typeface="+mn-ea"/>
              </a:rPr>
              <a:t>　　宗旨是通过爱牙日活动，广泛动员社会的力量，在群众中进行牙病防治知识的普及教育，增强口腔键康观念和自我口腔保健的意识，建立口腔保健行为，从而提高全民族的口腔健康水平。 　</a:t>
            </a:r>
            <a:br>
              <a:rPr lang="zh-CN" altLang="en-US" sz="2000" dirty="0">
                <a:solidFill>
                  <a:schemeClr val="bg1"/>
                </a:solidFill>
                <a:latin typeface="+mn-ea"/>
              </a:rPr>
            </a:br>
            <a:r>
              <a:rPr lang="zh-CN" altLang="en-US" sz="2000" dirty="0">
                <a:solidFill>
                  <a:schemeClr val="bg1"/>
                </a:solidFill>
                <a:latin typeface="+mn-ea"/>
              </a:rPr>
              <a:t>     我国的龋病、牙周病患者众多，而口腔保健的人力、物力、财力十分有限，因此，解决牙病问题的根本出路在于</a:t>
            </a:r>
            <a:r>
              <a:rPr lang="zh-CN" altLang="en-US" sz="2000" dirty="0">
                <a:solidFill>
                  <a:srgbClr val="FFFF00"/>
                </a:solidFill>
                <a:latin typeface="+mn-ea"/>
              </a:rPr>
              <a:t>预防</a:t>
            </a:r>
            <a:r>
              <a:rPr lang="zh-CN" altLang="en-US" sz="2000" dirty="0">
                <a:solidFill>
                  <a:schemeClr val="bg1"/>
                </a:solidFill>
                <a:latin typeface="+mn-ea"/>
              </a:rPr>
              <a:t>。</a:t>
            </a:r>
          </a:p>
        </p:txBody>
      </p:sp>
    </p:spTree>
    <p:extLst>
      <p:ext uri="{BB962C8B-B14F-4D97-AF65-F5344CB8AC3E}">
        <p14:creationId xmlns:p14="http://schemas.microsoft.com/office/powerpoint/2010/main" val="3312648603"/>
      </p:ext>
    </p:extLst>
  </p:cSld>
  <p:clrMapOvr>
    <a:masterClrMapping/>
  </p:clrMapOvr>
  <mc:AlternateContent xmlns:mc="http://schemas.openxmlformats.org/markup-compatibility/2006" xmlns:p14="http://schemas.microsoft.com/office/powerpoint/2010/main">
    <mc:Choice Requires="p14">
      <p:transition spd="slow" p14:dur="1500" advTm="8000">
        <p:random/>
      </p:transition>
    </mc:Choice>
    <mc:Fallback xmlns="">
      <p:transition spd="slow"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par>
                                <p:cTn id="21" presetID="53" presetClass="entr" presetSubtype="16"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par>
                          <p:cTn id="26" fill="hold">
                            <p:stCondLst>
                              <p:cond delay="15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7"/>
                                        </p:tgtEl>
                                        <p:attrNameLst>
                                          <p:attrName>ppt_y</p:attrName>
                                        </p:attrNameLst>
                                      </p:cBhvr>
                                      <p:tavLst>
                                        <p:tav tm="0">
                                          <p:val>
                                            <p:strVal val="#ppt_y"/>
                                          </p:val>
                                        </p:tav>
                                        <p:tav tm="100000">
                                          <p:val>
                                            <p:strVal val="#ppt_y"/>
                                          </p:val>
                                        </p:tav>
                                      </p:tavLst>
                                    </p:anim>
                                    <p:anim calcmode="lin" valueType="num">
                                      <p:cBhvr>
                                        <p:cTn id="31"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0"/>
            <a:ext cx="5797485" cy="6735451"/>
            <a:chOff x="0" y="0"/>
            <a:chExt cx="5797485" cy="6735451"/>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43642" b="13677"/>
            <a:stretch/>
          </p:blipFill>
          <p:spPr>
            <a:xfrm>
              <a:off x="0" y="0"/>
              <a:ext cx="5797485" cy="5920033"/>
            </a:xfrm>
            <a:prstGeom prst="rect">
              <a:avLst/>
            </a:prstGeom>
          </p:spPr>
        </p:pic>
        <p:sp>
          <p:nvSpPr>
            <p:cNvPr id="5" name="椭圆 4"/>
            <p:cNvSpPr/>
            <p:nvPr/>
          </p:nvSpPr>
          <p:spPr>
            <a:xfrm>
              <a:off x="492820" y="6014300"/>
              <a:ext cx="4230009" cy="721151"/>
            </a:xfrm>
            <a:prstGeom prst="ellipse">
              <a:avLst/>
            </a:prstGeom>
            <a:solidFill>
              <a:schemeClr val="tx1">
                <a:lumMod val="95000"/>
                <a:lumOff val="5000"/>
                <a:alpha val="25000"/>
              </a:schemeClr>
            </a:soli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p:cNvPicPr>
            <a:picLocks noChangeAspect="1"/>
          </p:cNvPicPr>
          <p:nvPr/>
        </p:nvPicPr>
        <p:blipFill>
          <a:blip r:embed="rId4">
            <a:extLst>
              <a:ext uri="{BEBA8EAE-BF5A-486C-A8C5-ECC9F3942E4B}">
                <a14:imgProps xmlns:a14="http://schemas.microsoft.com/office/drawing/2010/main">
                  <a14:imgLayer r:embed="rId5">
                    <a14:imgEffect>
                      <a14:backgroundRemoval t="3613" b="95313" l="0" r="96145">
                        <a14:foregroundMark x1="23481" y1="14063" x2="23481" y2="14063"/>
                        <a14:foregroundMark x1="25935" y1="26270" x2="25935" y2="26270"/>
                        <a14:foregroundMark x1="49766" y1="14551" x2="49766" y2="14551"/>
                        <a14:foregroundMark x1="50467" y1="12891" x2="50467" y2="12891"/>
                        <a14:foregroundMark x1="50467" y1="12500" x2="50467" y2="12500"/>
                        <a14:foregroundMark x1="50935" y1="12500" x2="50935" y2="12500"/>
                        <a14:foregroundMark x1="51519" y1="12891" x2="51519" y2="12891"/>
                        <a14:foregroundMark x1="48364" y1="12402" x2="48364" y2="12402"/>
                        <a14:foregroundMark x1="47547" y1="13574" x2="47547" y2="13574"/>
                        <a14:foregroundMark x1="47547" y1="14551" x2="47547" y2="14551"/>
                        <a14:foregroundMark x1="25000" y1="46094" x2="25000" y2="46094"/>
                        <a14:foregroundMark x1="56425" y1="39746" x2="56425" y2="39746"/>
                        <a14:foregroundMark x1="85047" y1="55371" x2="85047" y2="55371"/>
                        <a14:foregroundMark x1="72196" y1="58301" x2="72196" y2="58301"/>
                        <a14:foregroundMark x1="52453" y1="45117" x2="52453" y2="45117"/>
                        <a14:foregroundMark x1="59696" y1="44629" x2="59696" y2="44629"/>
                        <a14:foregroundMark x1="42056" y1="29395" x2="42056" y2="29395"/>
                        <a14:foregroundMark x1="53388" y1="19824" x2="53388" y2="19824"/>
                        <a14:foregroundMark x1="21028" y1="9375" x2="21028" y2="9375"/>
                        <a14:foregroundMark x1="21846" y1="31348" x2="21846" y2="31348"/>
                        <a14:foregroundMark x1="30374" y1="42383" x2="30374" y2="42383"/>
                        <a14:foregroundMark x1="88785" y1="21582" x2="88785" y2="21582"/>
                        <a14:foregroundMark x1="60981" y1="9082" x2="60981" y2="9082"/>
                        <a14:foregroundMark x1="73715" y1="18945" x2="73715" y2="18945"/>
                        <a14:foregroundMark x1="75000" y1="67383" x2="75000" y2="67383"/>
                        <a14:backgroundMark x1="33061" y1="16211" x2="33061" y2="16211"/>
                        <a14:backgroundMark x1="31542" y1="24219" x2="31542" y2="24219"/>
                        <a14:backgroundMark x1="36449" y1="22949" x2="36449" y2="22949"/>
                        <a14:backgroundMark x1="39136" y1="17188" x2="39136" y2="17188"/>
                        <a14:backgroundMark x1="34813" y1="15918" x2="34813" y2="15918"/>
                        <a14:backgroundMark x1="32360" y1="16797" x2="32360" y2="16797"/>
                        <a14:backgroundMark x1="32360" y1="20605" x2="32360" y2="20605"/>
                        <a14:backgroundMark x1="31776" y1="23828" x2="31776" y2="23828"/>
                        <a14:backgroundMark x1="31893" y1="22852" x2="31893" y2="22852"/>
                        <a14:backgroundMark x1="31893" y1="21973" x2="31893" y2="21973"/>
                        <a14:backgroundMark x1="32593" y1="20215" x2="32593" y2="20215"/>
                        <a14:backgroundMark x1="32243" y1="17578" x2="32243" y2="17578"/>
                        <a14:backgroundMark x1="32243" y1="17578" x2="32243" y2="17578"/>
                        <a14:backgroundMark x1="32243" y1="17480" x2="32243" y2="17480"/>
                        <a14:backgroundMark x1="32243" y1="18457" x2="32243" y2="18457"/>
                        <a14:backgroundMark x1="32243" y1="19629" x2="32243" y2="19629"/>
                        <a14:backgroundMark x1="32243" y1="20215" x2="32243" y2="20215"/>
                        <a14:backgroundMark x1="32243" y1="19336" x2="32243" y2="19336"/>
                        <a14:backgroundMark x1="32710" y1="18555" x2="32710" y2="18555"/>
                        <a14:backgroundMark x1="35631" y1="17188" x2="35631" y2="17188"/>
                        <a14:backgroundMark x1="37033" y1="16797" x2="37033" y2="16797"/>
                        <a14:backgroundMark x1="37033" y1="16602" x2="37033" y2="16602"/>
                        <a14:backgroundMark x1="36332" y1="16211" x2="36332" y2="16211"/>
                        <a14:backgroundMark x1="37500" y1="16602" x2="38201" y2="17090"/>
                        <a14:backgroundMark x1="39136" y1="17578" x2="39136" y2="17578"/>
                        <a14:backgroundMark x1="39603" y1="18848" x2="39603" y2="18848"/>
                        <a14:backgroundMark x1="39019" y1="20313" x2="38318" y2="21484"/>
                        <a14:backgroundMark x1="37850" y1="22852" x2="37500" y2="23633"/>
                        <a14:backgroundMark x1="39953" y1="18652" x2="39953" y2="18652"/>
                        <a14:backgroundMark x1="38201" y1="21191" x2="37850" y2="21875"/>
                        <a14:backgroundMark x1="36799" y1="23047" x2="36215" y2="24219"/>
                        <a14:backgroundMark x1="36215" y1="24512" x2="35981" y2="24902"/>
                        <a14:backgroundMark x1="22547" y1="9473" x2="22547" y2="9473"/>
                        <a14:backgroundMark x1="21495" y1="10547" x2="21495" y2="10547"/>
                        <a14:backgroundMark x1="20561" y1="11035" x2="20561" y2="11035"/>
                        <a14:backgroundMark x1="18925" y1="11035" x2="18925" y2="11035"/>
                        <a14:backgroundMark x1="17056" y1="11035" x2="17056" y2="11035"/>
                        <a14:backgroundMark x1="16472" y1="11035" x2="16472" y2="11035"/>
                        <a14:backgroundMark x1="17874" y1="11035" x2="17874" y2="11035"/>
                        <a14:backgroundMark x1="19393" y1="11719" x2="19393" y2="11719"/>
                        <a14:backgroundMark x1="20327" y1="12891" x2="20911" y2="14063"/>
                        <a14:backgroundMark x1="21262" y1="16211" x2="21379" y2="17285"/>
                        <a14:backgroundMark x1="21379" y1="19531" x2="21262" y2="21191"/>
                        <a14:backgroundMark x1="20911" y1="22266" x2="20911" y2="22266"/>
                        <a14:backgroundMark x1="20911" y1="22363" x2="20911" y2="22363"/>
                        <a14:backgroundMark x1="20561" y1="22363" x2="20093" y2="22949"/>
                        <a14:backgroundMark x1="19042" y1="24609" x2="19042" y2="25195"/>
                        <a14:backgroundMark x1="19042" y1="26367" x2="18925" y2="27246"/>
                        <a14:backgroundMark x1="18692" y1="28223" x2="18692" y2="29395"/>
                        <a14:backgroundMark x1="18458" y1="30762" x2="18458" y2="32129"/>
                        <a14:backgroundMark x1="18458" y1="33496" x2="18575" y2="34375"/>
                        <a14:backgroundMark x1="19276" y1="36133" x2="19509" y2="37402"/>
                        <a14:backgroundMark x1="19509" y1="37891" x2="19509" y2="38477"/>
                        <a14:backgroundMark x1="19509" y1="39160" x2="19276" y2="40430"/>
                        <a14:backgroundMark x1="19042" y1="41504" x2="19042" y2="42578"/>
                        <a14:backgroundMark x1="19042" y1="43848" x2="19042" y2="44629"/>
                        <a14:backgroundMark x1="19042" y1="44824" x2="19042" y2="45215"/>
                        <a14:backgroundMark x1="19042" y1="46289" x2="19042" y2="47461"/>
                        <a14:backgroundMark x1="19042" y1="48828" x2="19042" y2="48828"/>
                        <a14:backgroundMark x1="19042" y1="49512" x2="19042" y2="49512"/>
                        <a14:backgroundMark x1="19042" y1="51953" x2="19042" y2="51953"/>
                        <a14:backgroundMark x1="18575" y1="53711" x2="18575" y2="53711"/>
                        <a14:backgroundMark x1="18107" y1="55566" x2="18107" y2="55957"/>
                        <a14:backgroundMark x1="17874" y1="57227" x2="17757" y2="58301"/>
                        <a14:backgroundMark x1="17407" y1="59668" x2="17407" y2="59668"/>
                        <a14:backgroundMark x1="17407" y1="60449" x2="17407" y2="60449"/>
                        <a14:backgroundMark x1="17407" y1="61328" x2="17407" y2="61328"/>
                        <a14:backgroundMark x1="17290" y1="61719" x2="17290" y2="61719"/>
                        <a14:backgroundMark x1="17757" y1="62012" x2="17757" y2="62012"/>
                        <a14:backgroundMark x1="26636" y1="49609" x2="26636" y2="49609"/>
                        <a14:backgroundMark x1="31542" y1="47559" x2="31542" y2="47559"/>
                        <a14:backgroundMark x1="37500" y1="43750" x2="37500" y2="43750"/>
                        <a14:backgroundMark x1="33762" y1="47168" x2="34229" y2="47266"/>
                        <a14:backgroundMark x1="36332" y1="47852" x2="37033" y2="48145"/>
                        <a14:backgroundMark x1="38201" y1="48633" x2="38668" y2="48926"/>
                        <a14:backgroundMark x1="39953" y1="49219" x2="40421" y2="49512"/>
                        <a14:backgroundMark x1="41121" y1="49805" x2="41706" y2="50195"/>
                        <a14:backgroundMark x1="42056" y1="50195" x2="42056" y2="50195"/>
                        <a14:backgroundMark x1="40421" y1="49316" x2="40421" y2="49316"/>
                        <a14:backgroundMark x1="34579" y1="48535" x2="34579" y2="48535"/>
                        <a14:backgroundMark x1="29089" y1="47656" x2="29089" y2="47656"/>
                        <a14:backgroundMark x1="27103" y1="42383" x2="27103" y2="42383"/>
                        <a14:backgroundMark x1="24533" y1="39746" x2="24533" y2="39746"/>
                        <a14:backgroundMark x1="23131" y1="37500" x2="23131" y2="37500"/>
                        <a14:backgroundMark x1="23481" y1="35059" x2="23481" y2="35059"/>
                        <a14:backgroundMark x1="26986" y1="33301" x2="26986" y2="33301"/>
                        <a14:backgroundMark x1="30724" y1="31445" x2="30724" y2="31445"/>
                        <a14:backgroundMark x1="31425" y1="30957" x2="31425" y2="30957"/>
                        <a14:backgroundMark x1="33762" y1="28711" x2="33762" y2="28711"/>
                        <a14:backgroundMark x1="33411" y1="25586" x2="33178" y2="25195"/>
                        <a14:backgroundMark x1="29089" y1="19238" x2="29089" y2="19238"/>
                        <a14:backgroundMark x1="28621" y1="15430" x2="28621" y2="15430"/>
                        <a14:backgroundMark x1="30374" y1="11914" x2="30374" y2="11914"/>
                        <a14:backgroundMark x1="35514" y1="10352" x2="35514" y2="10352"/>
                        <a14:backgroundMark x1="39603" y1="9375" x2="39603" y2="9375"/>
                        <a14:backgroundMark x1="43692" y1="19336" x2="43692" y2="19336"/>
                        <a14:backgroundMark x1="48131" y1="23047" x2="48131" y2="23047"/>
                        <a14:backgroundMark x1="49299" y1="24902" x2="49650" y2="25391"/>
                        <a14:backgroundMark x1="49650" y1="26758" x2="49650" y2="26758"/>
                        <a14:backgroundMark x1="48832" y1="25684" x2="48014" y2="24707"/>
                        <a14:backgroundMark x1="45678" y1="22656" x2="44393" y2="21875"/>
                        <a14:backgroundMark x1="41238" y1="20313" x2="41238" y2="20313"/>
                        <a14:backgroundMark x1="41121" y1="20215" x2="41121" y2="20215"/>
                        <a14:backgroundMark x1="41706" y1="20215" x2="41706" y2="20215"/>
                        <a14:backgroundMark x1="42407" y1="20215" x2="41939" y2="19141"/>
                        <a14:backgroundMark x1="41939" y1="18848" x2="41939" y2="18848"/>
                        <a14:backgroundMark x1="42290" y1="19141" x2="45327" y2="21875"/>
                        <a14:backgroundMark x1="47897" y1="25000" x2="48131" y2="26758"/>
                        <a14:backgroundMark x1="48131" y1="28223" x2="48131" y2="29297"/>
                        <a14:backgroundMark x1="48131" y1="31250" x2="48131" y2="33008"/>
                        <a14:backgroundMark x1="48131" y1="33789" x2="48014" y2="35645"/>
                        <a14:backgroundMark x1="47897" y1="36133" x2="47897" y2="36133"/>
                        <a14:backgroundMark x1="47664" y1="36523" x2="47664" y2="36523"/>
                        <a14:backgroundMark x1="47664" y1="37207" x2="47664" y2="38477"/>
                        <a14:backgroundMark x1="48014" y1="40723" x2="48014" y2="41602"/>
                        <a14:backgroundMark x1="47664" y1="42480" x2="47079" y2="43457"/>
                        <a14:backgroundMark x1="46729" y1="44531" x2="46495" y2="46582"/>
                        <a14:backgroundMark x1="46729" y1="47266" x2="46729" y2="47266"/>
                        <a14:backgroundMark x1="50350" y1="47559" x2="51519" y2="47656"/>
                        <a14:backgroundMark x1="54439" y1="47559" x2="54439" y2="47559"/>
                        <a14:backgroundMark x1="57243" y1="47852" x2="57243" y2="47852"/>
                        <a14:backgroundMark x1="58411" y1="48145" x2="58879" y2="48340"/>
                        <a14:backgroundMark x1="60631" y1="48633" x2="61215" y2="48828"/>
                        <a14:backgroundMark x1="63785" y1="49512" x2="63785" y2="49512"/>
                        <a14:backgroundMark x1="63902" y1="49512" x2="63902" y2="49512"/>
                        <a14:backgroundMark x1="65771" y1="49512" x2="65771" y2="49512"/>
                        <a14:backgroundMark x1="66238" y1="49805" x2="66939" y2="50293"/>
                        <a14:backgroundMark x1="68107" y1="50977" x2="68107" y2="50977"/>
                        <a14:backgroundMark x1="68341" y1="51563" x2="68341" y2="51563"/>
                        <a14:backgroundMark x1="69276" y1="54297" x2="69509" y2="56348"/>
                        <a14:backgroundMark x1="70210" y1="59277" x2="70210" y2="59668"/>
                        <a14:backgroundMark x1="70561" y1="62305" x2="70561" y2="62305"/>
                        <a14:backgroundMark x1="70678" y1="62500" x2="70678" y2="62500"/>
                        <a14:backgroundMark x1="70327" y1="63672" x2="70327" y2="63672"/>
                        <a14:backgroundMark x1="70561" y1="64648" x2="70561" y2="64648"/>
                        <a14:backgroundMark x1="70678" y1="64844" x2="70678" y2="64844"/>
                        <a14:backgroundMark x1="70911" y1="65039" x2="70911" y2="65039"/>
                        <a14:backgroundMark x1="70911" y1="65039" x2="70911" y2="65039"/>
                        <a14:backgroundMark x1="70911" y1="65039" x2="70911" y2="65039"/>
                        <a14:backgroundMark x1="70911" y1="65137" x2="70911" y2="65137"/>
                        <a14:backgroundMark x1="70911" y1="65332" x2="70911" y2="65332"/>
                        <a14:backgroundMark x1="70911" y1="65332" x2="70911" y2="65332"/>
                        <a14:backgroundMark x1="70911" y1="65332" x2="70911"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0911" y1="66016" x2="70911" y2="66016"/>
                        <a14:backgroundMark x1="70678" y1="66113" x2="70678" y2="66113"/>
                        <a14:backgroundMark x1="70678" y1="66113" x2="70678" y2="66113"/>
                        <a14:backgroundMark x1="72313" y1="61426" x2="72313" y2="61426"/>
                        <a14:backgroundMark x1="73014" y1="60059" x2="73014" y2="59473"/>
                        <a14:backgroundMark x1="73949" y1="57031" x2="74182" y2="56250"/>
                        <a14:backgroundMark x1="74533" y1="54883" x2="74533" y2="54004"/>
                        <a14:backgroundMark x1="73832" y1="52344" x2="73832" y2="52344"/>
                        <a14:backgroundMark x1="73014" y1="50684" x2="72664" y2="50293"/>
                        <a14:backgroundMark x1="71495" y1="48535" x2="71028" y2="48242"/>
                        <a14:backgroundMark x1="69393" y1="46484" x2="69393" y2="46484"/>
                        <a14:backgroundMark x1="64252" y1="36426" x2="63668" y2="35449"/>
                        <a14:backgroundMark x1="60514" y1="29785" x2="60397" y2="29297"/>
                        <a14:backgroundMark x1="59229" y1="24609" x2="58995" y2="23926"/>
                        <a14:backgroundMark x1="58879" y1="18945" x2="58879" y2="18945"/>
                        <a14:backgroundMark x1="58645" y1="14160" x2="58645" y2="14160"/>
                        <a14:backgroundMark x1="62033" y1="11133" x2="62033" y2="11133"/>
                        <a14:backgroundMark x1="63668" y1="9375" x2="63668" y2="9375"/>
                        <a14:backgroundMark x1="65654" y1="8008" x2="65654" y2="8008"/>
                        <a14:backgroundMark x1="66589" y1="7715" x2="66589" y2="7715"/>
                        <a14:backgroundMark x1="87500" y1="18945" x2="87500" y2="18945"/>
                        <a14:backgroundMark x1="87266" y1="35352" x2="87266" y2="35352"/>
                        <a14:backgroundMark x1="89486" y1="40234" x2="89486" y2="40234"/>
                        <a14:backgroundMark x1="90654" y1="47656" x2="90771" y2="48145"/>
                        <a14:backgroundMark x1="90888" y1="58398" x2="90888" y2="58398"/>
                        <a14:backgroundMark x1="90070" y1="63086" x2="90070" y2="63086"/>
                        <a14:backgroundMark x1="89603" y1="67676" x2="89603" y2="67676"/>
                        <a14:backgroundMark x1="89252" y1="72070" x2="89252" y2="72070"/>
                        <a14:backgroundMark x1="89252" y1="74609" x2="89252" y2="74609"/>
                        <a14:backgroundMark x1="89136" y1="78320" x2="89252" y2="78809"/>
                        <a14:backgroundMark x1="89252" y1="79883" x2="89252" y2="79883"/>
                        <a14:backgroundMark x1="89136" y1="80176" x2="89136" y2="80176"/>
                        <a14:backgroundMark x1="89136" y1="81250" x2="89136" y2="81250"/>
                        <a14:backgroundMark x1="89136" y1="81250" x2="89136" y2="81250"/>
                        <a14:backgroundMark x1="86799" y1="28027" x2="86799" y2="28027"/>
                        <a14:backgroundMark x1="87617" y1="14453" x2="87617" y2="14453"/>
                        <a14:backgroundMark x1="87266" y1="11230" x2="87266" y2="11230"/>
                        <a14:backgroundMark x1="77103" y1="6836" x2="77103" y2="6836"/>
                        <a14:backgroundMark x1="74299" y1="7031" x2="74299" y2="7031"/>
                        <a14:backgroundMark x1="70327" y1="6348" x2="70327" y2="6348"/>
                        <a14:backgroundMark x1="71495" y1="6836" x2="71495" y2="6836"/>
                        <a14:backgroundMark x1="77336" y1="7324" x2="77336" y2="7324"/>
                        <a14:backgroundMark x1="82827" y1="6738" x2="82827" y2="6738"/>
                        <a14:backgroundMark x1="85514" y1="6738" x2="85514" y2="6738"/>
                        <a14:backgroundMark x1="80374" y1="6445" x2="80374" y2="6445"/>
                        <a14:backgroundMark x1="86449" y1="6738" x2="86449" y2="6738"/>
                        <a14:backgroundMark x1="90654" y1="7422" x2="90654" y2="7422"/>
                        <a14:backgroundMark x1="92290" y1="12402" x2="92290" y2="12402"/>
                        <a14:backgroundMark x1="91589" y1="16309" x2="91589" y2="16309"/>
                        <a14:backgroundMark x1="62150" y1="24316" x2="62150" y2="24316"/>
                        <a14:backgroundMark x1="55374" y1="20117" x2="55374" y2="20117"/>
                        <a14:backgroundMark x1="86332" y1="26758" x2="86332" y2="26758"/>
                        <a14:backgroundMark x1="87967" y1="34961" x2="87967" y2="34961"/>
                        <a14:backgroundMark x1="89603" y1="29785" x2="89603" y2="29785"/>
                        <a14:backgroundMark x1="88668" y1="25195" x2="88668" y2="25195"/>
                        <a14:backgroundMark x1="89136" y1="22559" x2="89136" y2="22559"/>
                        <a14:backgroundMark x1="89953" y1="20117" x2="89953" y2="20117"/>
                        <a14:backgroundMark x1="90070" y1="17090" x2="90070" y2="17090"/>
                        <a14:backgroundMark x1="89953" y1="14844" x2="89953" y2="14844"/>
                        <a14:backgroundMark x1="88668" y1="34180" x2="88435" y2="35449"/>
                        <a14:backgroundMark x1="87850" y1="44238" x2="87850" y2="50195"/>
                        <a14:backgroundMark x1="88902" y1="54199" x2="89252" y2="57031"/>
                        <a14:backgroundMark x1="90070" y1="60254" x2="90421" y2="63379"/>
                        <a14:backgroundMark x1="90421" y1="66504" x2="90654" y2="69922"/>
                        <a14:backgroundMark x1="90654" y1="72754" x2="90654" y2="75098"/>
                        <a14:backgroundMark x1="90654" y1="76660" x2="90421" y2="77832"/>
                        <a14:backgroundMark x1="90304" y1="78516" x2="90304" y2="78516"/>
                        <a14:backgroundMark x1="89720" y1="80371" x2="89720" y2="80371"/>
                        <a14:backgroundMark x1="89720" y1="80664" x2="89720" y2="80664"/>
                        <a14:backgroundMark x1="89720" y1="80664" x2="89720" y2="80664"/>
                        <a14:backgroundMark x1="89486" y1="81055" x2="89486" y2="81055"/>
                        <a14:backgroundMark x1="89486" y1="81055" x2="89486" y2="81055"/>
                        <a14:backgroundMark x1="89252" y1="82227" x2="89252" y2="82227"/>
                        <a14:backgroundMark x1="89252" y1="82617" x2="89252" y2="82617"/>
                        <a14:backgroundMark x1="70561" y1="80859" x2="70561" y2="80859"/>
                        <a14:backgroundMark x1="70561" y1="80859" x2="70561" y2="80859"/>
                        <a14:backgroundMark x1="70561" y1="80566" x2="70561" y2="80566"/>
                        <a14:backgroundMark x1="70911" y1="75293" x2="70911" y2="75293"/>
                        <a14:backgroundMark x1="71379" y1="74121" x2="71379" y2="74121"/>
                        <a14:backgroundMark x1="72196" y1="73145" x2="72196" y2="73145"/>
                        <a14:backgroundMark x1="72897" y1="71875" x2="72897" y2="71875"/>
                        <a14:backgroundMark x1="73364" y1="71777" x2="73364" y2="71777"/>
                        <a14:backgroundMark x1="73481" y1="74805" x2="73715" y2="75488"/>
                        <a14:backgroundMark x1="73715" y1="76660" x2="73715" y2="77637"/>
                        <a14:backgroundMark x1="73715" y1="78809" x2="73715" y2="79297"/>
                        <a14:backgroundMark x1="73715" y1="79688" x2="73715" y2="80176"/>
                        <a14:backgroundMark x1="73715" y1="81934" x2="73715" y2="81934"/>
                        <a14:backgroundMark x1="68692" y1="78516" x2="68692" y2="78516"/>
                        <a14:backgroundMark x1="68107" y1="75586" x2="68107" y2="75586"/>
                        <a14:backgroundMark x1="68575" y1="72461" x2="68575" y2="72461"/>
                        <a14:backgroundMark x1="15304" y1="15430" x2="15304" y2="15430"/>
                        <a14:backgroundMark x1="15304" y1="17773" x2="15304" y2="17773"/>
                        <a14:backgroundMark x1="15421" y1="61719" x2="15421" y2="61719"/>
                        <a14:backgroundMark x1="64603" y1="85547" x2="64603" y2="85547"/>
                        <a14:backgroundMark x1="64252" y1="85254" x2="64252" y2="85254"/>
                        <a14:backgroundMark x1="61682" y1="85742" x2="61682" y2="85742"/>
                        <a14:backgroundMark x1="61215" y1="85645" x2="61215" y2="85645"/>
                        <a14:backgroundMark x1="60631" y1="85352" x2="60631" y2="85352"/>
                        <a14:backgroundMark x1="59813" y1="84961" x2="59813" y2="84961"/>
                        <a14:backgroundMark x1="59346" y1="85254" x2="59346" y2="85254"/>
                        <a14:backgroundMark x1="58645" y1="85547" x2="58645" y2="85547"/>
                        <a14:backgroundMark x1="70911" y1="85352" x2="70911" y2="85352"/>
                        <a14:backgroundMark x1="73715" y1="85059" x2="73715" y2="85059"/>
                        <a14:backgroundMark x1="76168" y1="85254" x2="76168" y2="85254"/>
                        <a14:backgroundMark x1="77453" y1="85352" x2="77453" y2="85352"/>
                        <a14:backgroundMark x1="85514" y1="85645" x2="85514" y2="85645"/>
                        <a14:backgroundMark x1="87150" y1="85352" x2="87150" y2="85352"/>
                        <a14:backgroundMark x1="87967" y1="85059" x2="87967" y2="85059"/>
                        <a14:backgroundMark x1="83411" y1="85254" x2="83411" y2="85254"/>
                        <a14:backgroundMark x1="77804" y1="85059" x2="77804" y2="85059"/>
                        <a14:backgroundMark x1="58645" y1="85254" x2="58645" y2="85254"/>
                        <a14:backgroundMark x1="58294" y1="85059" x2="58294" y2="85059"/>
                      </a14:backgroundRemoval>
                    </a14:imgEffect>
                  </a14:imgLayer>
                </a14:imgProps>
              </a:ext>
              <a:ext uri="{28A0092B-C50C-407E-A947-70E740481C1C}">
                <a14:useLocalDpi xmlns:a14="http://schemas.microsoft.com/office/drawing/2010/main" val="0"/>
              </a:ext>
            </a:extLst>
          </a:blip>
          <a:stretch>
            <a:fillRect/>
          </a:stretch>
        </p:blipFill>
        <p:spPr>
          <a:xfrm>
            <a:off x="6096000" y="-122549"/>
            <a:ext cx="5732859" cy="6858000"/>
          </a:xfrm>
          <a:prstGeom prst="rect">
            <a:avLst/>
          </a:prstGeom>
        </p:spPr>
      </p:pic>
      <p:grpSp>
        <p:nvGrpSpPr>
          <p:cNvPr id="10" name="组合 9"/>
          <p:cNvGrpSpPr/>
          <p:nvPr/>
        </p:nvGrpSpPr>
        <p:grpSpPr>
          <a:xfrm>
            <a:off x="1087668" y="2729183"/>
            <a:ext cx="3239383" cy="461665"/>
            <a:chOff x="6575500" y="3848045"/>
            <a:chExt cx="3239383" cy="461665"/>
          </a:xfrm>
        </p:grpSpPr>
        <p:sp>
          <p:nvSpPr>
            <p:cNvPr id="12" name="文本框 11"/>
            <p:cNvSpPr txBox="1"/>
            <p:nvPr/>
          </p:nvSpPr>
          <p:spPr>
            <a:xfrm>
              <a:off x="6985262" y="3848045"/>
              <a:ext cx="2829621" cy="461665"/>
            </a:xfrm>
            <a:prstGeom prst="rect">
              <a:avLst/>
            </a:prstGeom>
            <a:noFill/>
          </p:spPr>
          <p:txBody>
            <a:bodyPr wrap="none" rtlCol="0">
              <a:spAutoFit/>
            </a:bodyPr>
            <a:lstStyle/>
            <a:p>
              <a:r>
                <a:rPr lang="zh-CN" altLang="en-US" sz="2400" dirty="0">
                  <a:solidFill>
                    <a:schemeClr val="bg1"/>
                  </a:solidFill>
                </a:rPr>
                <a:t>第二部分  了解牙齿</a:t>
              </a:r>
            </a:p>
          </p:txBody>
        </p:sp>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l="64326" t="58311" r="21928" b="18459"/>
            <a:stretch/>
          </p:blipFill>
          <p:spPr>
            <a:xfrm>
              <a:off x="6575500" y="3848045"/>
              <a:ext cx="409762" cy="461665"/>
            </a:xfrm>
            <a:prstGeom prst="rect">
              <a:avLst/>
            </a:prstGeom>
          </p:spPr>
        </p:pic>
      </p:grpSp>
    </p:spTree>
    <p:extLst>
      <p:ext uri="{BB962C8B-B14F-4D97-AF65-F5344CB8AC3E}">
        <p14:creationId xmlns:p14="http://schemas.microsoft.com/office/powerpoint/2010/main" val="3206507644"/>
      </p:ext>
    </p:extLst>
  </p:cSld>
  <p:clrMapOvr>
    <a:masterClrMapping/>
  </p:clrMapOvr>
  <mc:AlternateContent xmlns:mc="http://schemas.openxmlformats.org/markup-compatibility/2006" xmlns:p14="http://schemas.microsoft.com/office/powerpoint/2010/main">
    <mc:Choice Requires="p14">
      <p:transition spd="slow" p14:dur="1500" advTm="8000">
        <p:random/>
      </p:transition>
    </mc:Choice>
    <mc:Fallback xmlns="">
      <p:transition spd="slow"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p:stCondLst>
                              <p:cond delay="1000"/>
                            </p:stCondLst>
                            <p:childTnLst>
                              <p:par>
                                <p:cTn id="16" presetID="25"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11452"/>
            <a:ext cx="1016000" cy="1246548"/>
          </a:xfrm>
          <a:prstGeom prst="rect">
            <a:avLst/>
          </a:prstGeom>
        </p:spPr>
      </p:pic>
      <p:pic>
        <p:nvPicPr>
          <p:cNvPr id="3" name="图片 2"/>
          <p:cNvPicPr>
            <a:picLocks noChangeAspect="1"/>
          </p:cNvPicPr>
          <p:nvPr/>
        </p:nvPicPr>
        <p:blipFill>
          <a:blip r:embed="rId4" cstate="print">
            <a:extLst>
              <a:ext uri="{BEBA8EAE-BF5A-486C-A8C5-ECC9F3942E4B}">
                <a14:imgProps xmlns:a14="http://schemas.microsoft.com/office/drawing/2010/main">
                  <a14:imgLayer r:embed="rId5">
                    <a14:imgEffect>
                      <a14:backgroundRemoval t="3613" b="95313" l="0" r="96145">
                        <a14:foregroundMark x1="23481" y1="14063" x2="23481" y2="14063"/>
                        <a14:foregroundMark x1="25935" y1="26270" x2="25935" y2="26270"/>
                        <a14:foregroundMark x1="49766" y1="14551" x2="49766" y2="14551"/>
                        <a14:foregroundMark x1="50467" y1="12891" x2="50467" y2="12891"/>
                        <a14:foregroundMark x1="50467" y1="12500" x2="50467" y2="12500"/>
                        <a14:foregroundMark x1="50935" y1="12500" x2="50935" y2="12500"/>
                        <a14:foregroundMark x1="51519" y1="12891" x2="51519" y2="12891"/>
                        <a14:foregroundMark x1="48364" y1="12402" x2="48364" y2="12402"/>
                        <a14:foregroundMark x1="47547" y1="13574" x2="47547" y2="13574"/>
                        <a14:foregroundMark x1="47547" y1="14551" x2="47547" y2="14551"/>
                        <a14:foregroundMark x1="25000" y1="46094" x2="25000" y2="46094"/>
                        <a14:foregroundMark x1="56425" y1="39746" x2="56425" y2="39746"/>
                        <a14:foregroundMark x1="85047" y1="55371" x2="85047" y2="55371"/>
                        <a14:foregroundMark x1="72196" y1="58301" x2="72196" y2="58301"/>
                        <a14:foregroundMark x1="52453" y1="45117" x2="52453" y2="45117"/>
                        <a14:foregroundMark x1="59696" y1="44629" x2="59696" y2="44629"/>
                        <a14:foregroundMark x1="42056" y1="29395" x2="42056" y2="29395"/>
                        <a14:foregroundMark x1="53388" y1="19824" x2="53388" y2="19824"/>
                        <a14:foregroundMark x1="21028" y1="9375" x2="21028" y2="9375"/>
                        <a14:foregroundMark x1="21846" y1="31348" x2="21846" y2="31348"/>
                        <a14:foregroundMark x1="30374" y1="42383" x2="30374" y2="42383"/>
                        <a14:foregroundMark x1="88785" y1="21582" x2="88785" y2="21582"/>
                        <a14:foregroundMark x1="60981" y1="9082" x2="60981" y2="9082"/>
                        <a14:foregroundMark x1="73715" y1="18945" x2="73715" y2="18945"/>
                        <a14:foregroundMark x1="75000" y1="67383" x2="75000" y2="67383"/>
                        <a14:backgroundMark x1="33061" y1="16211" x2="33061" y2="16211"/>
                        <a14:backgroundMark x1="31542" y1="24219" x2="31542" y2="24219"/>
                        <a14:backgroundMark x1="36449" y1="22949" x2="36449" y2="22949"/>
                        <a14:backgroundMark x1="39136" y1="17188" x2="39136" y2="17188"/>
                        <a14:backgroundMark x1="34813" y1="15918" x2="34813" y2="15918"/>
                        <a14:backgroundMark x1="32360" y1="16797" x2="32360" y2="16797"/>
                        <a14:backgroundMark x1="32360" y1="20605" x2="32360" y2="20605"/>
                        <a14:backgroundMark x1="31776" y1="23828" x2="31776" y2="23828"/>
                        <a14:backgroundMark x1="31893" y1="22852" x2="31893" y2="22852"/>
                        <a14:backgroundMark x1="31893" y1="21973" x2="31893" y2="21973"/>
                        <a14:backgroundMark x1="32593" y1="20215" x2="32593" y2="20215"/>
                        <a14:backgroundMark x1="32243" y1="17578" x2="32243" y2="17578"/>
                        <a14:backgroundMark x1="32243" y1="17578" x2="32243" y2="17578"/>
                        <a14:backgroundMark x1="32243" y1="17480" x2="32243" y2="17480"/>
                        <a14:backgroundMark x1="32243" y1="18457" x2="32243" y2="18457"/>
                        <a14:backgroundMark x1="32243" y1="19629" x2="32243" y2="19629"/>
                        <a14:backgroundMark x1="32243" y1="20215" x2="32243" y2="20215"/>
                        <a14:backgroundMark x1="32243" y1="19336" x2="32243" y2="19336"/>
                        <a14:backgroundMark x1="32710" y1="18555" x2="32710" y2="18555"/>
                        <a14:backgroundMark x1="35631" y1="17188" x2="35631" y2="17188"/>
                        <a14:backgroundMark x1="37033" y1="16797" x2="37033" y2="16797"/>
                        <a14:backgroundMark x1="37033" y1="16602" x2="37033" y2="16602"/>
                        <a14:backgroundMark x1="36332" y1="16211" x2="36332" y2="16211"/>
                        <a14:backgroundMark x1="37500" y1="16602" x2="38201" y2="17090"/>
                        <a14:backgroundMark x1="39136" y1="17578" x2="39136" y2="17578"/>
                        <a14:backgroundMark x1="39603" y1="18848" x2="39603" y2="18848"/>
                        <a14:backgroundMark x1="39019" y1="20313" x2="38318" y2="21484"/>
                        <a14:backgroundMark x1="37850" y1="22852" x2="37500" y2="23633"/>
                        <a14:backgroundMark x1="39953" y1="18652" x2="39953" y2="18652"/>
                        <a14:backgroundMark x1="38201" y1="21191" x2="37850" y2="21875"/>
                        <a14:backgroundMark x1="36799" y1="23047" x2="36215" y2="24219"/>
                        <a14:backgroundMark x1="36215" y1="24512" x2="35981" y2="24902"/>
                        <a14:backgroundMark x1="22547" y1="9473" x2="22547" y2="9473"/>
                        <a14:backgroundMark x1="21495" y1="10547" x2="21495" y2="10547"/>
                        <a14:backgroundMark x1="20561" y1="11035" x2="20561" y2="11035"/>
                        <a14:backgroundMark x1="18925" y1="11035" x2="18925" y2="11035"/>
                        <a14:backgroundMark x1="17056" y1="11035" x2="17056" y2="11035"/>
                        <a14:backgroundMark x1="16472" y1="11035" x2="16472" y2="11035"/>
                        <a14:backgroundMark x1="17874" y1="11035" x2="17874" y2="11035"/>
                        <a14:backgroundMark x1="19393" y1="11719" x2="19393" y2="11719"/>
                        <a14:backgroundMark x1="20327" y1="12891" x2="20911" y2="14063"/>
                        <a14:backgroundMark x1="21262" y1="16211" x2="21379" y2="17285"/>
                        <a14:backgroundMark x1="21379" y1="19531" x2="21262" y2="21191"/>
                        <a14:backgroundMark x1="20911" y1="22266" x2="20911" y2="22266"/>
                        <a14:backgroundMark x1="20911" y1="22363" x2="20911" y2="22363"/>
                        <a14:backgroundMark x1="20561" y1="22363" x2="20093" y2="22949"/>
                        <a14:backgroundMark x1="19042" y1="24609" x2="19042" y2="25195"/>
                        <a14:backgroundMark x1="19042" y1="26367" x2="18925" y2="27246"/>
                        <a14:backgroundMark x1="18692" y1="28223" x2="18692" y2="29395"/>
                        <a14:backgroundMark x1="18458" y1="30762" x2="18458" y2="32129"/>
                        <a14:backgroundMark x1="18458" y1="33496" x2="18575" y2="34375"/>
                        <a14:backgroundMark x1="19276" y1="36133" x2="19509" y2="37402"/>
                        <a14:backgroundMark x1="19509" y1="37891" x2="19509" y2="38477"/>
                        <a14:backgroundMark x1="19509" y1="39160" x2="19276" y2="40430"/>
                        <a14:backgroundMark x1="19042" y1="41504" x2="19042" y2="42578"/>
                        <a14:backgroundMark x1="19042" y1="43848" x2="19042" y2="44629"/>
                        <a14:backgroundMark x1="19042" y1="44824" x2="19042" y2="45215"/>
                        <a14:backgroundMark x1="19042" y1="46289" x2="19042" y2="47461"/>
                        <a14:backgroundMark x1="19042" y1="48828" x2="19042" y2="48828"/>
                        <a14:backgroundMark x1="19042" y1="49512" x2="19042" y2="49512"/>
                        <a14:backgroundMark x1="19042" y1="51953" x2="19042" y2="51953"/>
                        <a14:backgroundMark x1="18575" y1="53711" x2="18575" y2="53711"/>
                        <a14:backgroundMark x1="18107" y1="55566" x2="18107" y2="55957"/>
                        <a14:backgroundMark x1="17874" y1="57227" x2="17757" y2="58301"/>
                        <a14:backgroundMark x1="17407" y1="59668" x2="17407" y2="59668"/>
                        <a14:backgroundMark x1="17407" y1="60449" x2="17407" y2="60449"/>
                        <a14:backgroundMark x1="17407" y1="61328" x2="17407" y2="61328"/>
                        <a14:backgroundMark x1="17290" y1="61719" x2="17290" y2="61719"/>
                        <a14:backgroundMark x1="17757" y1="62012" x2="17757" y2="62012"/>
                        <a14:backgroundMark x1="26636" y1="49609" x2="26636" y2="49609"/>
                        <a14:backgroundMark x1="31542" y1="47559" x2="31542" y2="47559"/>
                        <a14:backgroundMark x1="37500" y1="43750" x2="37500" y2="43750"/>
                        <a14:backgroundMark x1="33762" y1="47168" x2="34229" y2="47266"/>
                        <a14:backgroundMark x1="36332" y1="47852" x2="37033" y2="48145"/>
                        <a14:backgroundMark x1="38201" y1="48633" x2="38668" y2="48926"/>
                        <a14:backgroundMark x1="39953" y1="49219" x2="40421" y2="49512"/>
                        <a14:backgroundMark x1="41121" y1="49805" x2="41706" y2="50195"/>
                        <a14:backgroundMark x1="42056" y1="50195" x2="42056" y2="50195"/>
                        <a14:backgroundMark x1="40421" y1="49316" x2="40421" y2="49316"/>
                        <a14:backgroundMark x1="34579" y1="48535" x2="34579" y2="48535"/>
                        <a14:backgroundMark x1="29089" y1="47656" x2="29089" y2="47656"/>
                        <a14:backgroundMark x1="27103" y1="42383" x2="27103" y2="42383"/>
                        <a14:backgroundMark x1="24533" y1="39746" x2="24533" y2="39746"/>
                        <a14:backgroundMark x1="23131" y1="37500" x2="23131" y2="37500"/>
                        <a14:backgroundMark x1="23481" y1="35059" x2="23481" y2="35059"/>
                        <a14:backgroundMark x1="26986" y1="33301" x2="26986" y2="33301"/>
                        <a14:backgroundMark x1="30724" y1="31445" x2="30724" y2="31445"/>
                        <a14:backgroundMark x1="31425" y1="30957" x2="31425" y2="30957"/>
                        <a14:backgroundMark x1="33762" y1="28711" x2="33762" y2="28711"/>
                        <a14:backgroundMark x1="33411" y1="25586" x2="33178" y2="25195"/>
                        <a14:backgroundMark x1="29089" y1="19238" x2="29089" y2="19238"/>
                        <a14:backgroundMark x1="28621" y1="15430" x2="28621" y2="15430"/>
                        <a14:backgroundMark x1="30374" y1="11914" x2="30374" y2="11914"/>
                        <a14:backgroundMark x1="35514" y1="10352" x2="35514" y2="10352"/>
                        <a14:backgroundMark x1="39603" y1="9375" x2="39603" y2="9375"/>
                        <a14:backgroundMark x1="43692" y1="19336" x2="43692" y2="19336"/>
                        <a14:backgroundMark x1="48131" y1="23047" x2="48131" y2="23047"/>
                        <a14:backgroundMark x1="49299" y1="24902" x2="49650" y2="25391"/>
                        <a14:backgroundMark x1="49650" y1="26758" x2="49650" y2="26758"/>
                        <a14:backgroundMark x1="48832" y1="25684" x2="48014" y2="24707"/>
                        <a14:backgroundMark x1="45678" y1="22656" x2="44393" y2="21875"/>
                        <a14:backgroundMark x1="41238" y1="20313" x2="41238" y2="20313"/>
                        <a14:backgroundMark x1="41121" y1="20215" x2="41121" y2="20215"/>
                        <a14:backgroundMark x1="41706" y1="20215" x2="41706" y2="20215"/>
                        <a14:backgroundMark x1="42407" y1="20215" x2="41939" y2="19141"/>
                        <a14:backgroundMark x1="41939" y1="18848" x2="41939" y2="18848"/>
                        <a14:backgroundMark x1="42290" y1="19141" x2="45327" y2="21875"/>
                        <a14:backgroundMark x1="47897" y1="25000" x2="48131" y2="26758"/>
                        <a14:backgroundMark x1="48131" y1="28223" x2="48131" y2="29297"/>
                        <a14:backgroundMark x1="48131" y1="31250" x2="48131" y2="33008"/>
                        <a14:backgroundMark x1="48131" y1="33789" x2="48014" y2="35645"/>
                        <a14:backgroundMark x1="47897" y1="36133" x2="47897" y2="36133"/>
                        <a14:backgroundMark x1="47664" y1="36523" x2="47664" y2="36523"/>
                        <a14:backgroundMark x1="47664" y1="37207" x2="47664" y2="38477"/>
                        <a14:backgroundMark x1="48014" y1="40723" x2="48014" y2="41602"/>
                        <a14:backgroundMark x1="47664" y1="42480" x2="47079" y2="43457"/>
                        <a14:backgroundMark x1="46729" y1="44531" x2="46495" y2="46582"/>
                        <a14:backgroundMark x1="46729" y1="47266" x2="46729" y2="47266"/>
                        <a14:backgroundMark x1="50350" y1="47559" x2="51519" y2="47656"/>
                        <a14:backgroundMark x1="54439" y1="47559" x2="54439" y2="47559"/>
                        <a14:backgroundMark x1="57243" y1="47852" x2="57243" y2="47852"/>
                        <a14:backgroundMark x1="58411" y1="48145" x2="58879" y2="48340"/>
                        <a14:backgroundMark x1="60631" y1="48633" x2="61215" y2="48828"/>
                        <a14:backgroundMark x1="63785" y1="49512" x2="63785" y2="49512"/>
                        <a14:backgroundMark x1="63902" y1="49512" x2="63902" y2="49512"/>
                        <a14:backgroundMark x1="65771" y1="49512" x2="65771" y2="49512"/>
                        <a14:backgroundMark x1="66238" y1="49805" x2="66939" y2="50293"/>
                        <a14:backgroundMark x1="68107" y1="50977" x2="68107" y2="50977"/>
                        <a14:backgroundMark x1="68341" y1="51563" x2="68341" y2="51563"/>
                        <a14:backgroundMark x1="69276" y1="54297" x2="69509" y2="56348"/>
                        <a14:backgroundMark x1="70210" y1="59277" x2="70210" y2="59668"/>
                        <a14:backgroundMark x1="70561" y1="62305" x2="70561" y2="62305"/>
                        <a14:backgroundMark x1="70678" y1="62500" x2="70678" y2="62500"/>
                        <a14:backgroundMark x1="70327" y1="63672" x2="70327" y2="63672"/>
                        <a14:backgroundMark x1="70561" y1="64648" x2="70561" y2="64648"/>
                        <a14:backgroundMark x1="70678" y1="64844" x2="70678" y2="64844"/>
                        <a14:backgroundMark x1="70911" y1="65039" x2="70911" y2="65039"/>
                        <a14:backgroundMark x1="70911" y1="65039" x2="70911" y2="65039"/>
                        <a14:backgroundMark x1="70911" y1="65039" x2="70911" y2="65039"/>
                        <a14:backgroundMark x1="70911" y1="65137" x2="70911" y2="65137"/>
                        <a14:backgroundMark x1="70911" y1="65332" x2="70911" y2="65332"/>
                        <a14:backgroundMark x1="70911" y1="65332" x2="70911" y2="65332"/>
                        <a14:backgroundMark x1="70911" y1="65332" x2="70911"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0911" y1="66016" x2="70911" y2="66016"/>
                        <a14:backgroundMark x1="70678" y1="66113" x2="70678" y2="66113"/>
                        <a14:backgroundMark x1="70678" y1="66113" x2="70678" y2="66113"/>
                        <a14:backgroundMark x1="72313" y1="61426" x2="72313" y2="61426"/>
                        <a14:backgroundMark x1="73014" y1="60059" x2="73014" y2="59473"/>
                        <a14:backgroundMark x1="73949" y1="57031" x2="74182" y2="56250"/>
                        <a14:backgroundMark x1="74533" y1="54883" x2="74533" y2="54004"/>
                        <a14:backgroundMark x1="73832" y1="52344" x2="73832" y2="52344"/>
                        <a14:backgroundMark x1="73014" y1="50684" x2="72664" y2="50293"/>
                        <a14:backgroundMark x1="71495" y1="48535" x2="71028" y2="48242"/>
                        <a14:backgroundMark x1="69393" y1="46484" x2="69393" y2="46484"/>
                        <a14:backgroundMark x1="64252" y1="36426" x2="63668" y2="35449"/>
                        <a14:backgroundMark x1="60514" y1="29785" x2="60397" y2="29297"/>
                        <a14:backgroundMark x1="59229" y1="24609" x2="58995" y2="23926"/>
                        <a14:backgroundMark x1="58879" y1="18945" x2="58879" y2="18945"/>
                        <a14:backgroundMark x1="58645" y1="14160" x2="58645" y2="14160"/>
                        <a14:backgroundMark x1="62033" y1="11133" x2="62033" y2="11133"/>
                        <a14:backgroundMark x1="63668" y1="9375" x2="63668" y2="9375"/>
                        <a14:backgroundMark x1="65654" y1="8008" x2="65654" y2="8008"/>
                        <a14:backgroundMark x1="66589" y1="7715" x2="66589" y2="7715"/>
                        <a14:backgroundMark x1="87500" y1="18945" x2="87500" y2="18945"/>
                        <a14:backgroundMark x1="87266" y1="35352" x2="87266" y2="35352"/>
                        <a14:backgroundMark x1="89486" y1="40234" x2="89486" y2="40234"/>
                        <a14:backgroundMark x1="90654" y1="47656" x2="90771" y2="48145"/>
                        <a14:backgroundMark x1="90888" y1="58398" x2="90888" y2="58398"/>
                        <a14:backgroundMark x1="90070" y1="63086" x2="90070" y2="63086"/>
                        <a14:backgroundMark x1="89603" y1="67676" x2="89603" y2="67676"/>
                        <a14:backgroundMark x1="89252" y1="72070" x2="89252" y2="72070"/>
                        <a14:backgroundMark x1="89252" y1="74609" x2="89252" y2="74609"/>
                        <a14:backgroundMark x1="89136" y1="78320" x2="89252" y2="78809"/>
                        <a14:backgroundMark x1="89252" y1="79883" x2="89252" y2="79883"/>
                        <a14:backgroundMark x1="89136" y1="80176" x2="89136" y2="80176"/>
                        <a14:backgroundMark x1="89136" y1="81250" x2="89136" y2="81250"/>
                        <a14:backgroundMark x1="89136" y1="81250" x2="89136" y2="81250"/>
                        <a14:backgroundMark x1="86799" y1="28027" x2="86799" y2="28027"/>
                        <a14:backgroundMark x1="87617" y1="14453" x2="87617" y2="14453"/>
                        <a14:backgroundMark x1="87266" y1="11230" x2="87266" y2="11230"/>
                        <a14:backgroundMark x1="77103" y1="6836" x2="77103" y2="6836"/>
                        <a14:backgroundMark x1="74299" y1="7031" x2="74299" y2="7031"/>
                        <a14:backgroundMark x1="70327" y1="6348" x2="70327" y2="6348"/>
                        <a14:backgroundMark x1="71495" y1="6836" x2="71495" y2="6836"/>
                        <a14:backgroundMark x1="77336" y1="7324" x2="77336" y2="7324"/>
                        <a14:backgroundMark x1="82827" y1="6738" x2="82827" y2="6738"/>
                        <a14:backgroundMark x1="85514" y1="6738" x2="85514" y2="6738"/>
                        <a14:backgroundMark x1="80374" y1="6445" x2="80374" y2="6445"/>
                        <a14:backgroundMark x1="86449" y1="6738" x2="86449" y2="6738"/>
                        <a14:backgroundMark x1="90654" y1="7422" x2="90654" y2="7422"/>
                        <a14:backgroundMark x1="92290" y1="12402" x2="92290" y2="12402"/>
                        <a14:backgroundMark x1="91589" y1="16309" x2="91589" y2="16309"/>
                        <a14:backgroundMark x1="62150" y1="24316" x2="62150" y2="24316"/>
                        <a14:backgroundMark x1="55374" y1="20117" x2="55374" y2="20117"/>
                        <a14:backgroundMark x1="86332" y1="26758" x2="86332" y2="26758"/>
                        <a14:backgroundMark x1="87967" y1="34961" x2="87967" y2="34961"/>
                        <a14:backgroundMark x1="89603" y1="29785" x2="89603" y2="29785"/>
                        <a14:backgroundMark x1="88668" y1="25195" x2="88668" y2="25195"/>
                        <a14:backgroundMark x1="89136" y1="22559" x2="89136" y2="22559"/>
                        <a14:backgroundMark x1="89953" y1="20117" x2="89953" y2="20117"/>
                        <a14:backgroundMark x1="90070" y1="17090" x2="90070" y2="17090"/>
                        <a14:backgroundMark x1="89953" y1="14844" x2="89953" y2="14844"/>
                        <a14:backgroundMark x1="88668" y1="34180" x2="88435" y2="35449"/>
                        <a14:backgroundMark x1="87850" y1="44238" x2="87850" y2="50195"/>
                        <a14:backgroundMark x1="88902" y1="54199" x2="89252" y2="57031"/>
                        <a14:backgroundMark x1="90070" y1="60254" x2="90421" y2="63379"/>
                        <a14:backgroundMark x1="90421" y1="66504" x2="90654" y2="69922"/>
                        <a14:backgroundMark x1="90654" y1="72754" x2="90654" y2="75098"/>
                        <a14:backgroundMark x1="90654" y1="76660" x2="90421" y2="77832"/>
                        <a14:backgroundMark x1="90304" y1="78516" x2="90304" y2="78516"/>
                        <a14:backgroundMark x1="89720" y1="80371" x2="89720" y2="80371"/>
                        <a14:backgroundMark x1="89720" y1="80664" x2="89720" y2="80664"/>
                        <a14:backgroundMark x1="89720" y1="80664" x2="89720" y2="80664"/>
                        <a14:backgroundMark x1="89486" y1="81055" x2="89486" y2="81055"/>
                        <a14:backgroundMark x1="89486" y1="81055" x2="89486" y2="81055"/>
                        <a14:backgroundMark x1="89252" y1="82227" x2="89252" y2="82227"/>
                        <a14:backgroundMark x1="89252" y1="82617" x2="89252" y2="82617"/>
                        <a14:backgroundMark x1="70561" y1="80859" x2="70561" y2="80859"/>
                        <a14:backgroundMark x1="70561" y1="80859" x2="70561" y2="80859"/>
                        <a14:backgroundMark x1="70561" y1="80566" x2="70561" y2="80566"/>
                        <a14:backgroundMark x1="70911" y1="75293" x2="70911" y2="75293"/>
                        <a14:backgroundMark x1="71379" y1="74121" x2="71379" y2="74121"/>
                        <a14:backgroundMark x1="72196" y1="73145" x2="72196" y2="73145"/>
                        <a14:backgroundMark x1="72897" y1="71875" x2="72897" y2="71875"/>
                        <a14:backgroundMark x1="73364" y1="71777" x2="73364" y2="71777"/>
                        <a14:backgroundMark x1="73481" y1="74805" x2="73715" y2="75488"/>
                        <a14:backgroundMark x1="73715" y1="76660" x2="73715" y2="77637"/>
                        <a14:backgroundMark x1="73715" y1="78809" x2="73715" y2="79297"/>
                        <a14:backgroundMark x1="73715" y1="79688" x2="73715" y2="80176"/>
                        <a14:backgroundMark x1="73715" y1="81934" x2="73715" y2="81934"/>
                        <a14:backgroundMark x1="68692" y1="78516" x2="68692" y2="78516"/>
                        <a14:backgroundMark x1="68107" y1="75586" x2="68107" y2="75586"/>
                        <a14:backgroundMark x1="68575" y1="72461" x2="68575" y2="72461"/>
                        <a14:backgroundMark x1="15304" y1="15430" x2="15304" y2="15430"/>
                        <a14:backgroundMark x1="15304" y1="17773" x2="15304" y2="17773"/>
                        <a14:backgroundMark x1="15421" y1="61719" x2="15421" y2="61719"/>
                        <a14:backgroundMark x1="64603" y1="85547" x2="64603" y2="85547"/>
                        <a14:backgroundMark x1="64252" y1="85254" x2="64252" y2="85254"/>
                        <a14:backgroundMark x1="61682" y1="85742" x2="61682" y2="85742"/>
                        <a14:backgroundMark x1="61215" y1="85645" x2="61215" y2="85645"/>
                        <a14:backgroundMark x1="60631" y1="85352" x2="60631" y2="85352"/>
                        <a14:backgroundMark x1="59813" y1="84961" x2="59813" y2="84961"/>
                        <a14:backgroundMark x1="59346" y1="85254" x2="59346" y2="85254"/>
                        <a14:backgroundMark x1="58645" y1="85547" x2="58645" y2="85547"/>
                        <a14:backgroundMark x1="70911" y1="85352" x2="70911" y2="85352"/>
                        <a14:backgroundMark x1="73715" y1="85059" x2="73715" y2="85059"/>
                        <a14:backgroundMark x1="76168" y1="85254" x2="76168" y2="85254"/>
                        <a14:backgroundMark x1="77453" y1="85352" x2="77453" y2="85352"/>
                        <a14:backgroundMark x1="85514" y1="85645" x2="85514" y2="85645"/>
                        <a14:backgroundMark x1="87150" y1="85352" x2="87150" y2="85352"/>
                        <a14:backgroundMark x1="87967" y1="85059" x2="87967" y2="85059"/>
                        <a14:backgroundMark x1="83411" y1="85254" x2="83411" y2="85254"/>
                        <a14:backgroundMark x1="77804" y1="85059" x2="77804" y2="85059"/>
                        <a14:backgroundMark x1="58645" y1="85254" x2="58645" y2="85254"/>
                        <a14:backgroundMark x1="58294" y1="85059" x2="58294" y2="85059"/>
                      </a14:backgroundRemoval>
                    </a14:imgEffect>
                  </a14:imgLayer>
                </a14:imgProps>
              </a:ext>
              <a:ext uri="{28A0092B-C50C-407E-A947-70E740481C1C}">
                <a14:useLocalDpi xmlns:a14="http://schemas.microsoft.com/office/drawing/2010/main" val="0"/>
              </a:ext>
            </a:extLst>
          </a:blip>
          <a:stretch>
            <a:fillRect/>
          </a:stretch>
        </p:blipFill>
        <p:spPr>
          <a:xfrm>
            <a:off x="10815241" y="5256317"/>
            <a:ext cx="1427559" cy="1707734"/>
          </a:xfrm>
          <a:prstGeom prst="rect">
            <a:avLst/>
          </a:prstGeom>
        </p:spPr>
      </p:pic>
      <p:grpSp>
        <p:nvGrpSpPr>
          <p:cNvPr id="4" name="组合 3"/>
          <p:cNvGrpSpPr/>
          <p:nvPr/>
        </p:nvGrpSpPr>
        <p:grpSpPr>
          <a:xfrm>
            <a:off x="212800" y="261924"/>
            <a:ext cx="1209981" cy="461665"/>
            <a:chOff x="6575500" y="3106724"/>
            <a:chExt cx="1209981" cy="461665"/>
          </a:xfrm>
        </p:grpSpPr>
        <p:sp>
          <p:nvSpPr>
            <p:cNvPr id="5" name="文本框 4"/>
            <p:cNvSpPr txBox="1"/>
            <p:nvPr/>
          </p:nvSpPr>
          <p:spPr>
            <a:xfrm>
              <a:off x="6985262" y="3106724"/>
              <a:ext cx="800219" cy="461665"/>
            </a:xfrm>
            <a:prstGeom prst="rect">
              <a:avLst/>
            </a:prstGeom>
            <a:noFill/>
          </p:spPr>
          <p:txBody>
            <a:bodyPr wrap="none" rtlCol="0">
              <a:spAutoFit/>
            </a:bodyPr>
            <a:lstStyle/>
            <a:p>
              <a:r>
                <a:rPr lang="zh-CN" altLang="en-US" sz="2400" dirty="0">
                  <a:solidFill>
                    <a:schemeClr val="bg1"/>
                  </a:solidFill>
                </a:rPr>
                <a:t>牙齿</a:t>
              </a:r>
            </a:p>
          </p:txBody>
        </p:sp>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64326" t="58311" r="21928" b="18459"/>
            <a:stretch/>
          </p:blipFill>
          <p:spPr>
            <a:xfrm>
              <a:off x="6575500" y="3106724"/>
              <a:ext cx="409762" cy="461665"/>
            </a:xfrm>
            <a:prstGeom prst="rect">
              <a:avLst/>
            </a:prstGeom>
          </p:spPr>
        </p:pic>
      </p:grpSp>
      <p:sp>
        <p:nvSpPr>
          <p:cNvPr id="8" name="Text Box 15"/>
          <p:cNvSpPr txBox="1">
            <a:spLocks noChangeArrowheads="1"/>
          </p:cNvSpPr>
          <p:nvPr/>
        </p:nvSpPr>
        <p:spPr bwMode="auto">
          <a:xfrm>
            <a:off x="622562" y="2413337"/>
            <a:ext cx="5702038" cy="142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50000"/>
              </a:lnSpc>
            </a:pPr>
            <a:r>
              <a:rPr lang="zh-CN" altLang="en-US" sz="2000" dirty="0">
                <a:solidFill>
                  <a:schemeClr val="bg1"/>
                </a:solidFill>
                <a:latin typeface="Tahoma" panose="020B0604030504040204" pitchFamily="34" charset="0"/>
              </a:rPr>
              <a:t>每个牙齿都分为牙冠、牙根两部分。</a:t>
            </a:r>
          </a:p>
          <a:p>
            <a:pPr algn="l">
              <a:lnSpc>
                <a:spcPct val="150000"/>
              </a:lnSpc>
            </a:pPr>
            <a:r>
              <a:rPr lang="zh-CN" altLang="en-US" sz="2000" dirty="0">
                <a:solidFill>
                  <a:schemeClr val="bg1"/>
                </a:solidFill>
                <a:latin typeface="Tahoma" panose="020B0604030504040204" pitchFamily="34" charset="0"/>
              </a:rPr>
              <a:t>　　牙冠：是牙齿显露在口腔的部分</a:t>
            </a:r>
          </a:p>
          <a:p>
            <a:pPr algn="l">
              <a:lnSpc>
                <a:spcPct val="150000"/>
              </a:lnSpc>
            </a:pPr>
            <a:r>
              <a:rPr lang="zh-CN" altLang="en-US" sz="2000" dirty="0">
                <a:solidFill>
                  <a:schemeClr val="bg1"/>
                </a:solidFill>
                <a:latin typeface="Tahoma" panose="020B0604030504040204" pitchFamily="34" charset="0"/>
              </a:rPr>
              <a:t>　　牙根：牙根是牙齿固定在牙槽窝内的部分　　</a:t>
            </a:r>
          </a:p>
        </p:txBody>
      </p:sp>
      <p:pic>
        <p:nvPicPr>
          <p:cNvPr id="10" name="Picture 14" descr="gzww,200806271129442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887052"/>
            <a:ext cx="394493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9476648"/>
      </p:ext>
    </p:extLst>
  </p:cSld>
  <p:clrMapOvr>
    <a:masterClrMapping/>
  </p:clrMapOvr>
  <mc:AlternateContent xmlns:mc="http://schemas.openxmlformats.org/markup-compatibility/2006" xmlns:p14="http://schemas.microsoft.com/office/powerpoint/2010/main">
    <mc:Choice Requires="p14">
      <p:transition spd="slow" p14:dur="1500" advTm="8000">
        <p:random/>
      </p:transition>
    </mc:Choice>
    <mc:Fallback xmlns="">
      <p:transition spd="slow"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par>
                                <p:cTn id="21" presetID="53" presetClass="entr" presetSubtype="16"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11452"/>
            <a:ext cx="1016000" cy="1246548"/>
          </a:xfrm>
          <a:prstGeom prst="rect">
            <a:avLst/>
          </a:prstGeom>
        </p:spPr>
      </p:pic>
      <p:pic>
        <p:nvPicPr>
          <p:cNvPr id="3" name="图片 2"/>
          <p:cNvPicPr>
            <a:picLocks noChangeAspect="1"/>
          </p:cNvPicPr>
          <p:nvPr/>
        </p:nvPicPr>
        <p:blipFill>
          <a:blip r:embed="rId4" cstate="print">
            <a:extLst>
              <a:ext uri="{BEBA8EAE-BF5A-486C-A8C5-ECC9F3942E4B}">
                <a14:imgProps xmlns:a14="http://schemas.microsoft.com/office/drawing/2010/main">
                  <a14:imgLayer r:embed="rId5">
                    <a14:imgEffect>
                      <a14:backgroundRemoval t="3613" b="95313" l="0" r="96145">
                        <a14:foregroundMark x1="23481" y1="14063" x2="23481" y2="14063"/>
                        <a14:foregroundMark x1="25935" y1="26270" x2="25935" y2="26270"/>
                        <a14:foregroundMark x1="49766" y1="14551" x2="49766" y2="14551"/>
                        <a14:foregroundMark x1="50467" y1="12891" x2="50467" y2="12891"/>
                        <a14:foregroundMark x1="50467" y1="12500" x2="50467" y2="12500"/>
                        <a14:foregroundMark x1="50935" y1="12500" x2="50935" y2="12500"/>
                        <a14:foregroundMark x1="51519" y1="12891" x2="51519" y2="12891"/>
                        <a14:foregroundMark x1="48364" y1="12402" x2="48364" y2="12402"/>
                        <a14:foregroundMark x1="47547" y1="13574" x2="47547" y2="13574"/>
                        <a14:foregroundMark x1="47547" y1="14551" x2="47547" y2="14551"/>
                        <a14:foregroundMark x1="25000" y1="46094" x2="25000" y2="46094"/>
                        <a14:foregroundMark x1="56425" y1="39746" x2="56425" y2="39746"/>
                        <a14:foregroundMark x1="85047" y1="55371" x2="85047" y2="55371"/>
                        <a14:foregroundMark x1="72196" y1="58301" x2="72196" y2="58301"/>
                        <a14:foregroundMark x1="52453" y1="45117" x2="52453" y2="45117"/>
                        <a14:foregroundMark x1="59696" y1="44629" x2="59696" y2="44629"/>
                        <a14:foregroundMark x1="42056" y1="29395" x2="42056" y2="29395"/>
                        <a14:foregroundMark x1="53388" y1="19824" x2="53388" y2="19824"/>
                        <a14:foregroundMark x1="21028" y1="9375" x2="21028" y2="9375"/>
                        <a14:foregroundMark x1="21846" y1="31348" x2="21846" y2="31348"/>
                        <a14:foregroundMark x1="30374" y1="42383" x2="30374" y2="42383"/>
                        <a14:foregroundMark x1="88785" y1="21582" x2="88785" y2="21582"/>
                        <a14:foregroundMark x1="60981" y1="9082" x2="60981" y2="9082"/>
                        <a14:foregroundMark x1="73715" y1="18945" x2="73715" y2="18945"/>
                        <a14:foregroundMark x1="75000" y1="67383" x2="75000" y2="67383"/>
                        <a14:backgroundMark x1="33061" y1="16211" x2="33061" y2="16211"/>
                        <a14:backgroundMark x1="31542" y1="24219" x2="31542" y2="24219"/>
                        <a14:backgroundMark x1="36449" y1="22949" x2="36449" y2="22949"/>
                        <a14:backgroundMark x1="39136" y1="17188" x2="39136" y2="17188"/>
                        <a14:backgroundMark x1="34813" y1="15918" x2="34813" y2="15918"/>
                        <a14:backgroundMark x1="32360" y1="16797" x2="32360" y2="16797"/>
                        <a14:backgroundMark x1="32360" y1="20605" x2="32360" y2="20605"/>
                        <a14:backgroundMark x1="31776" y1="23828" x2="31776" y2="23828"/>
                        <a14:backgroundMark x1="31893" y1="22852" x2="31893" y2="22852"/>
                        <a14:backgroundMark x1="31893" y1="21973" x2="31893" y2="21973"/>
                        <a14:backgroundMark x1="32593" y1="20215" x2="32593" y2="20215"/>
                        <a14:backgroundMark x1="32243" y1="17578" x2="32243" y2="17578"/>
                        <a14:backgroundMark x1="32243" y1="17578" x2="32243" y2="17578"/>
                        <a14:backgroundMark x1="32243" y1="17480" x2="32243" y2="17480"/>
                        <a14:backgroundMark x1="32243" y1="18457" x2="32243" y2="18457"/>
                        <a14:backgroundMark x1="32243" y1="19629" x2="32243" y2="19629"/>
                        <a14:backgroundMark x1="32243" y1="20215" x2="32243" y2="20215"/>
                        <a14:backgroundMark x1="32243" y1="19336" x2="32243" y2="19336"/>
                        <a14:backgroundMark x1="32710" y1="18555" x2="32710" y2="18555"/>
                        <a14:backgroundMark x1="35631" y1="17188" x2="35631" y2="17188"/>
                        <a14:backgroundMark x1="37033" y1="16797" x2="37033" y2="16797"/>
                        <a14:backgroundMark x1="37033" y1="16602" x2="37033" y2="16602"/>
                        <a14:backgroundMark x1="36332" y1="16211" x2="36332" y2="16211"/>
                        <a14:backgroundMark x1="37500" y1="16602" x2="38201" y2="17090"/>
                        <a14:backgroundMark x1="39136" y1="17578" x2="39136" y2="17578"/>
                        <a14:backgroundMark x1="39603" y1="18848" x2="39603" y2="18848"/>
                        <a14:backgroundMark x1="39019" y1="20313" x2="38318" y2="21484"/>
                        <a14:backgroundMark x1="37850" y1="22852" x2="37500" y2="23633"/>
                        <a14:backgroundMark x1="39953" y1="18652" x2="39953" y2="18652"/>
                        <a14:backgroundMark x1="38201" y1="21191" x2="37850" y2="21875"/>
                        <a14:backgroundMark x1="36799" y1="23047" x2="36215" y2="24219"/>
                        <a14:backgroundMark x1="36215" y1="24512" x2="35981" y2="24902"/>
                        <a14:backgroundMark x1="22547" y1="9473" x2="22547" y2="9473"/>
                        <a14:backgroundMark x1="21495" y1="10547" x2="21495" y2="10547"/>
                        <a14:backgroundMark x1="20561" y1="11035" x2="20561" y2="11035"/>
                        <a14:backgroundMark x1="18925" y1="11035" x2="18925" y2="11035"/>
                        <a14:backgroundMark x1="17056" y1="11035" x2="17056" y2="11035"/>
                        <a14:backgroundMark x1="16472" y1="11035" x2="16472" y2="11035"/>
                        <a14:backgroundMark x1="17874" y1="11035" x2="17874" y2="11035"/>
                        <a14:backgroundMark x1="19393" y1="11719" x2="19393" y2="11719"/>
                        <a14:backgroundMark x1="20327" y1="12891" x2="20911" y2="14063"/>
                        <a14:backgroundMark x1="21262" y1="16211" x2="21379" y2="17285"/>
                        <a14:backgroundMark x1="21379" y1="19531" x2="21262" y2="21191"/>
                        <a14:backgroundMark x1="20911" y1="22266" x2="20911" y2="22266"/>
                        <a14:backgroundMark x1="20911" y1="22363" x2="20911" y2="22363"/>
                        <a14:backgroundMark x1="20561" y1="22363" x2="20093" y2="22949"/>
                        <a14:backgroundMark x1="19042" y1="24609" x2="19042" y2="25195"/>
                        <a14:backgroundMark x1="19042" y1="26367" x2="18925" y2="27246"/>
                        <a14:backgroundMark x1="18692" y1="28223" x2="18692" y2="29395"/>
                        <a14:backgroundMark x1="18458" y1="30762" x2="18458" y2="32129"/>
                        <a14:backgroundMark x1="18458" y1="33496" x2="18575" y2="34375"/>
                        <a14:backgroundMark x1="19276" y1="36133" x2="19509" y2="37402"/>
                        <a14:backgroundMark x1="19509" y1="37891" x2="19509" y2="38477"/>
                        <a14:backgroundMark x1="19509" y1="39160" x2="19276" y2="40430"/>
                        <a14:backgroundMark x1="19042" y1="41504" x2="19042" y2="42578"/>
                        <a14:backgroundMark x1="19042" y1="43848" x2="19042" y2="44629"/>
                        <a14:backgroundMark x1="19042" y1="44824" x2="19042" y2="45215"/>
                        <a14:backgroundMark x1="19042" y1="46289" x2="19042" y2="47461"/>
                        <a14:backgroundMark x1="19042" y1="48828" x2="19042" y2="48828"/>
                        <a14:backgroundMark x1="19042" y1="49512" x2="19042" y2="49512"/>
                        <a14:backgroundMark x1="19042" y1="51953" x2="19042" y2="51953"/>
                        <a14:backgroundMark x1="18575" y1="53711" x2="18575" y2="53711"/>
                        <a14:backgroundMark x1="18107" y1="55566" x2="18107" y2="55957"/>
                        <a14:backgroundMark x1="17874" y1="57227" x2="17757" y2="58301"/>
                        <a14:backgroundMark x1="17407" y1="59668" x2="17407" y2="59668"/>
                        <a14:backgroundMark x1="17407" y1="60449" x2="17407" y2="60449"/>
                        <a14:backgroundMark x1="17407" y1="61328" x2="17407" y2="61328"/>
                        <a14:backgroundMark x1="17290" y1="61719" x2="17290" y2="61719"/>
                        <a14:backgroundMark x1="17757" y1="62012" x2="17757" y2="62012"/>
                        <a14:backgroundMark x1="26636" y1="49609" x2="26636" y2="49609"/>
                        <a14:backgroundMark x1="31542" y1="47559" x2="31542" y2="47559"/>
                        <a14:backgroundMark x1="37500" y1="43750" x2="37500" y2="43750"/>
                        <a14:backgroundMark x1="33762" y1="47168" x2="34229" y2="47266"/>
                        <a14:backgroundMark x1="36332" y1="47852" x2="37033" y2="48145"/>
                        <a14:backgroundMark x1="38201" y1="48633" x2="38668" y2="48926"/>
                        <a14:backgroundMark x1="39953" y1="49219" x2="40421" y2="49512"/>
                        <a14:backgroundMark x1="41121" y1="49805" x2="41706" y2="50195"/>
                        <a14:backgroundMark x1="42056" y1="50195" x2="42056" y2="50195"/>
                        <a14:backgroundMark x1="40421" y1="49316" x2="40421" y2="49316"/>
                        <a14:backgroundMark x1="34579" y1="48535" x2="34579" y2="48535"/>
                        <a14:backgroundMark x1="29089" y1="47656" x2="29089" y2="47656"/>
                        <a14:backgroundMark x1="27103" y1="42383" x2="27103" y2="42383"/>
                        <a14:backgroundMark x1="24533" y1="39746" x2="24533" y2="39746"/>
                        <a14:backgroundMark x1="23131" y1="37500" x2="23131" y2="37500"/>
                        <a14:backgroundMark x1="23481" y1="35059" x2="23481" y2="35059"/>
                        <a14:backgroundMark x1="26986" y1="33301" x2="26986" y2="33301"/>
                        <a14:backgroundMark x1="30724" y1="31445" x2="30724" y2="31445"/>
                        <a14:backgroundMark x1="31425" y1="30957" x2="31425" y2="30957"/>
                        <a14:backgroundMark x1="33762" y1="28711" x2="33762" y2="28711"/>
                        <a14:backgroundMark x1="33411" y1="25586" x2="33178" y2="25195"/>
                        <a14:backgroundMark x1="29089" y1="19238" x2="29089" y2="19238"/>
                        <a14:backgroundMark x1="28621" y1="15430" x2="28621" y2="15430"/>
                        <a14:backgroundMark x1="30374" y1="11914" x2="30374" y2="11914"/>
                        <a14:backgroundMark x1="35514" y1="10352" x2="35514" y2="10352"/>
                        <a14:backgroundMark x1="39603" y1="9375" x2="39603" y2="9375"/>
                        <a14:backgroundMark x1="43692" y1="19336" x2="43692" y2="19336"/>
                        <a14:backgroundMark x1="48131" y1="23047" x2="48131" y2="23047"/>
                        <a14:backgroundMark x1="49299" y1="24902" x2="49650" y2="25391"/>
                        <a14:backgroundMark x1="49650" y1="26758" x2="49650" y2="26758"/>
                        <a14:backgroundMark x1="48832" y1="25684" x2="48014" y2="24707"/>
                        <a14:backgroundMark x1="45678" y1="22656" x2="44393" y2="21875"/>
                        <a14:backgroundMark x1="41238" y1="20313" x2="41238" y2="20313"/>
                        <a14:backgroundMark x1="41121" y1="20215" x2="41121" y2="20215"/>
                        <a14:backgroundMark x1="41706" y1="20215" x2="41706" y2="20215"/>
                        <a14:backgroundMark x1="42407" y1="20215" x2="41939" y2="19141"/>
                        <a14:backgroundMark x1="41939" y1="18848" x2="41939" y2="18848"/>
                        <a14:backgroundMark x1="42290" y1="19141" x2="45327" y2="21875"/>
                        <a14:backgroundMark x1="47897" y1="25000" x2="48131" y2="26758"/>
                        <a14:backgroundMark x1="48131" y1="28223" x2="48131" y2="29297"/>
                        <a14:backgroundMark x1="48131" y1="31250" x2="48131" y2="33008"/>
                        <a14:backgroundMark x1="48131" y1="33789" x2="48014" y2="35645"/>
                        <a14:backgroundMark x1="47897" y1="36133" x2="47897" y2="36133"/>
                        <a14:backgroundMark x1="47664" y1="36523" x2="47664" y2="36523"/>
                        <a14:backgroundMark x1="47664" y1="37207" x2="47664" y2="38477"/>
                        <a14:backgroundMark x1="48014" y1="40723" x2="48014" y2="41602"/>
                        <a14:backgroundMark x1="47664" y1="42480" x2="47079" y2="43457"/>
                        <a14:backgroundMark x1="46729" y1="44531" x2="46495" y2="46582"/>
                        <a14:backgroundMark x1="46729" y1="47266" x2="46729" y2="47266"/>
                        <a14:backgroundMark x1="50350" y1="47559" x2="51519" y2="47656"/>
                        <a14:backgroundMark x1="54439" y1="47559" x2="54439" y2="47559"/>
                        <a14:backgroundMark x1="57243" y1="47852" x2="57243" y2="47852"/>
                        <a14:backgroundMark x1="58411" y1="48145" x2="58879" y2="48340"/>
                        <a14:backgroundMark x1="60631" y1="48633" x2="61215" y2="48828"/>
                        <a14:backgroundMark x1="63785" y1="49512" x2="63785" y2="49512"/>
                        <a14:backgroundMark x1="63902" y1="49512" x2="63902" y2="49512"/>
                        <a14:backgroundMark x1="65771" y1="49512" x2="65771" y2="49512"/>
                        <a14:backgroundMark x1="66238" y1="49805" x2="66939" y2="50293"/>
                        <a14:backgroundMark x1="68107" y1="50977" x2="68107" y2="50977"/>
                        <a14:backgroundMark x1="68341" y1="51563" x2="68341" y2="51563"/>
                        <a14:backgroundMark x1="69276" y1="54297" x2="69509" y2="56348"/>
                        <a14:backgroundMark x1="70210" y1="59277" x2="70210" y2="59668"/>
                        <a14:backgroundMark x1="70561" y1="62305" x2="70561" y2="62305"/>
                        <a14:backgroundMark x1="70678" y1="62500" x2="70678" y2="62500"/>
                        <a14:backgroundMark x1="70327" y1="63672" x2="70327" y2="63672"/>
                        <a14:backgroundMark x1="70561" y1="64648" x2="70561" y2="64648"/>
                        <a14:backgroundMark x1="70678" y1="64844" x2="70678" y2="64844"/>
                        <a14:backgroundMark x1="70911" y1="65039" x2="70911" y2="65039"/>
                        <a14:backgroundMark x1="70911" y1="65039" x2="70911" y2="65039"/>
                        <a14:backgroundMark x1="70911" y1="65039" x2="70911" y2="65039"/>
                        <a14:backgroundMark x1="70911" y1="65137" x2="70911" y2="65137"/>
                        <a14:backgroundMark x1="70911" y1="65332" x2="70911" y2="65332"/>
                        <a14:backgroundMark x1="70911" y1="65332" x2="70911" y2="65332"/>
                        <a14:backgroundMark x1="70911" y1="65332" x2="70911"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0911" y1="66016" x2="70911" y2="66016"/>
                        <a14:backgroundMark x1="70678" y1="66113" x2="70678" y2="66113"/>
                        <a14:backgroundMark x1="70678" y1="66113" x2="70678" y2="66113"/>
                        <a14:backgroundMark x1="72313" y1="61426" x2="72313" y2="61426"/>
                        <a14:backgroundMark x1="73014" y1="60059" x2="73014" y2="59473"/>
                        <a14:backgroundMark x1="73949" y1="57031" x2="74182" y2="56250"/>
                        <a14:backgroundMark x1="74533" y1="54883" x2="74533" y2="54004"/>
                        <a14:backgroundMark x1="73832" y1="52344" x2="73832" y2="52344"/>
                        <a14:backgroundMark x1="73014" y1="50684" x2="72664" y2="50293"/>
                        <a14:backgroundMark x1="71495" y1="48535" x2="71028" y2="48242"/>
                        <a14:backgroundMark x1="69393" y1="46484" x2="69393" y2="46484"/>
                        <a14:backgroundMark x1="64252" y1="36426" x2="63668" y2="35449"/>
                        <a14:backgroundMark x1="60514" y1="29785" x2="60397" y2="29297"/>
                        <a14:backgroundMark x1="59229" y1="24609" x2="58995" y2="23926"/>
                        <a14:backgroundMark x1="58879" y1="18945" x2="58879" y2="18945"/>
                        <a14:backgroundMark x1="58645" y1="14160" x2="58645" y2="14160"/>
                        <a14:backgroundMark x1="62033" y1="11133" x2="62033" y2="11133"/>
                        <a14:backgroundMark x1="63668" y1="9375" x2="63668" y2="9375"/>
                        <a14:backgroundMark x1="65654" y1="8008" x2="65654" y2="8008"/>
                        <a14:backgroundMark x1="66589" y1="7715" x2="66589" y2="7715"/>
                        <a14:backgroundMark x1="87500" y1="18945" x2="87500" y2="18945"/>
                        <a14:backgroundMark x1="87266" y1="35352" x2="87266" y2="35352"/>
                        <a14:backgroundMark x1="89486" y1="40234" x2="89486" y2="40234"/>
                        <a14:backgroundMark x1="90654" y1="47656" x2="90771" y2="48145"/>
                        <a14:backgroundMark x1="90888" y1="58398" x2="90888" y2="58398"/>
                        <a14:backgroundMark x1="90070" y1="63086" x2="90070" y2="63086"/>
                        <a14:backgroundMark x1="89603" y1="67676" x2="89603" y2="67676"/>
                        <a14:backgroundMark x1="89252" y1="72070" x2="89252" y2="72070"/>
                        <a14:backgroundMark x1="89252" y1="74609" x2="89252" y2="74609"/>
                        <a14:backgroundMark x1="89136" y1="78320" x2="89252" y2="78809"/>
                        <a14:backgroundMark x1="89252" y1="79883" x2="89252" y2="79883"/>
                        <a14:backgroundMark x1="89136" y1="80176" x2="89136" y2="80176"/>
                        <a14:backgroundMark x1="89136" y1="81250" x2="89136" y2="81250"/>
                        <a14:backgroundMark x1="89136" y1="81250" x2="89136" y2="81250"/>
                        <a14:backgroundMark x1="86799" y1="28027" x2="86799" y2="28027"/>
                        <a14:backgroundMark x1="87617" y1="14453" x2="87617" y2="14453"/>
                        <a14:backgroundMark x1="87266" y1="11230" x2="87266" y2="11230"/>
                        <a14:backgroundMark x1="77103" y1="6836" x2="77103" y2="6836"/>
                        <a14:backgroundMark x1="74299" y1="7031" x2="74299" y2="7031"/>
                        <a14:backgroundMark x1="70327" y1="6348" x2="70327" y2="6348"/>
                        <a14:backgroundMark x1="71495" y1="6836" x2="71495" y2="6836"/>
                        <a14:backgroundMark x1="77336" y1="7324" x2="77336" y2="7324"/>
                        <a14:backgroundMark x1="82827" y1="6738" x2="82827" y2="6738"/>
                        <a14:backgroundMark x1="85514" y1="6738" x2="85514" y2="6738"/>
                        <a14:backgroundMark x1="80374" y1="6445" x2="80374" y2="6445"/>
                        <a14:backgroundMark x1="86449" y1="6738" x2="86449" y2="6738"/>
                        <a14:backgroundMark x1="90654" y1="7422" x2="90654" y2="7422"/>
                        <a14:backgroundMark x1="92290" y1="12402" x2="92290" y2="12402"/>
                        <a14:backgroundMark x1="91589" y1="16309" x2="91589" y2="16309"/>
                        <a14:backgroundMark x1="62150" y1="24316" x2="62150" y2="24316"/>
                        <a14:backgroundMark x1="55374" y1="20117" x2="55374" y2="20117"/>
                        <a14:backgroundMark x1="86332" y1="26758" x2="86332" y2="26758"/>
                        <a14:backgroundMark x1="87967" y1="34961" x2="87967" y2="34961"/>
                        <a14:backgroundMark x1="89603" y1="29785" x2="89603" y2="29785"/>
                        <a14:backgroundMark x1="88668" y1="25195" x2="88668" y2="25195"/>
                        <a14:backgroundMark x1="89136" y1="22559" x2="89136" y2="22559"/>
                        <a14:backgroundMark x1="89953" y1="20117" x2="89953" y2="20117"/>
                        <a14:backgroundMark x1="90070" y1="17090" x2="90070" y2="17090"/>
                        <a14:backgroundMark x1="89953" y1="14844" x2="89953" y2="14844"/>
                        <a14:backgroundMark x1="88668" y1="34180" x2="88435" y2="35449"/>
                        <a14:backgroundMark x1="87850" y1="44238" x2="87850" y2="50195"/>
                        <a14:backgroundMark x1="88902" y1="54199" x2="89252" y2="57031"/>
                        <a14:backgroundMark x1="90070" y1="60254" x2="90421" y2="63379"/>
                        <a14:backgroundMark x1="90421" y1="66504" x2="90654" y2="69922"/>
                        <a14:backgroundMark x1="90654" y1="72754" x2="90654" y2="75098"/>
                        <a14:backgroundMark x1="90654" y1="76660" x2="90421" y2="77832"/>
                        <a14:backgroundMark x1="90304" y1="78516" x2="90304" y2="78516"/>
                        <a14:backgroundMark x1="89720" y1="80371" x2="89720" y2="80371"/>
                        <a14:backgroundMark x1="89720" y1="80664" x2="89720" y2="80664"/>
                        <a14:backgroundMark x1="89720" y1="80664" x2="89720" y2="80664"/>
                        <a14:backgroundMark x1="89486" y1="81055" x2="89486" y2="81055"/>
                        <a14:backgroundMark x1="89486" y1="81055" x2="89486" y2="81055"/>
                        <a14:backgroundMark x1="89252" y1="82227" x2="89252" y2="82227"/>
                        <a14:backgroundMark x1="89252" y1="82617" x2="89252" y2="82617"/>
                        <a14:backgroundMark x1="70561" y1="80859" x2="70561" y2="80859"/>
                        <a14:backgroundMark x1="70561" y1="80859" x2="70561" y2="80859"/>
                        <a14:backgroundMark x1="70561" y1="80566" x2="70561" y2="80566"/>
                        <a14:backgroundMark x1="70911" y1="75293" x2="70911" y2="75293"/>
                        <a14:backgroundMark x1="71379" y1="74121" x2="71379" y2="74121"/>
                        <a14:backgroundMark x1="72196" y1="73145" x2="72196" y2="73145"/>
                        <a14:backgroundMark x1="72897" y1="71875" x2="72897" y2="71875"/>
                        <a14:backgroundMark x1="73364" y1="71777" x2="73364" y2="71777"/>
                        <a14:backgroundMark x1="73481" y1="74805" x2="73715" y2="75488"/>
                        <a14:backgroundMark x1="73715" y1="76660" x2="73715" y2="77637"/>
                        <a14:backgroundMark x1="73715" y1="78809" x2="73715" y2="79297"/>
                        <a14:backgroundMark x1="73715" y1="79688" x2="73715" y2="80176"/>
                        <a14:backgroundMark x1="73715" y1="81934" x2="73715" y2="81934"/>
                        <a14:backgroundMark x1="68692" y1="78516" x2="68692" y2="78516"/>
                        <a14:backgroundMark x1="68107" y1="75586" x2="68107" y2="75586"/>
                        <a14:backgroundMark x1="68575" y1="72461" x2="68575" y2="72461"/>
                        <a14:backgroundMark x1="15304" y1="15430" x2="15304" y2="15430"/>
                        <a14:backgroundMark x1="15304" y1="17773" x2="15304" y2="17773"/>
                        <a14:backgroundMark x1="15421" y1="61719" x2="15421" y2="61719"/>
                        <a14:backgroundMark x1="64603" y1="85547" x2="64603" y2="85547"/>
                        <a14:backgroundMark x1="64252" y1="85254" x2="64252" y2="85254"/>
                        <a14:backgroundMark x1="61682" y1="85742" x2="61682" y2="85742"/>
                        <a14:backgroundMark x1="61215" y1="85645" x2="61215" y2="85645"/>
                        <a14:backgroundMark x1="60631" y1="85352" x2="60631" y2="85352"/>
                        <a14:backgroundMark x1="59813" y1="84961" x2="59813" y2="84961"/>
                        <a14:backgroundMark x1="59346" y1="85254" x2="59346" y2="85254"/>
                        <a14:backgroundMark x1="58645" y1="85547" x2="58645" y2="85547"/>
                        <a14:backgroundMark x1="70911" y1="85352" x2="70911" y2="85352"/>
                        <a14:backgroundMark x1="73715" y1="85059" x2="73715" y2="85059"/>
                        <a14:backgroundMark x1="76168" y1="85254" x2="76168" y2="85254"/>
                        <a14:backgroundMark x1="77453" y1="85352" x2="77453" y2="85352"/>
                        <a14:backgroundMark x1="85514" y1="85645" x2="85514" y2="85645"/>
                        <a14:backgroundMark x1="87150" y1="85352" x2="87150" y2="85352"/>
                        <a14:backgroundMark x1="87967" y1="85059" x2="87967" y2="85059"/>
                        <a14:backgroundMark x1="83411" y1="85254" x2="83411" y2="85254"/>
                        <a14:backgroundMark x1="77804" y1="85059" x2="77804" y2="85059"/>
                        <a14:backgroundMark x1="58645" y1="85254" x2="58645" y2="85254"/>
                        <a14:backgroundMark x1="58294" y1="85059" x2="58294" y2="85059"/>
                      </a14:backgroundRemoval>
                    </a14:imgEffect>
                  </a14:imgLayer>
                </a14:imgProps>
              </a:ext>
              <a:ext uri="{28A0092B-C50C-407E-A947-70E740481C1C}">
                <a14:useLocalDpi xmlns:a14="http://schemas.microsoft.com/office/drawing/2010/main" val="0"/>
              </a:ext>
            </a:extLst>
          </a:blip>
          <a:stretch>
            <a:fillRect/>
          </a:stretch>
        </p:blipFill>
        <p:spPr>
          <a:xfrm>
            <a:off x="10815241" y="5256317"/>
            <a:ext cx="1427559" cy="1707734"/>
          </a:xfrm>
          <a:prstGeom prst="rect">
            <a:avLst/>
          </a:prstGeom>
        </p:spPr>
      </p:pic>
      <p:grpSp>
        <p:nvGrpSpPr>
          <p:cNvPr id="4" name="组合 3"/>
          <p:cNvGrpSpPr/>
          <p:nvPr/>
        </p:nvGrpSpPr>
        <p:grpSpPr>
          <a:xfrm>
            <a:off x="212800" y="261924"/>
            <a:ext cx="1209981" cy="461665"/>
            <a:chOff x="6575500" y="3106724"/>
            <a:chExt cx="1209981" cy="461665"/>
          </a:xfrm>
        </p:grpSpPr>
        <p:sp>
          <p:nvSpPr>
            <p:cNvPr id="5" name="文本框 4"/>
            <p:cNvSpPr txBox="1"/>
            <p:nvPr/>
          </p:nvSpPr>
          <p:spPr>
            <a:xfrm>
              <a:off x="6985262" y="3106724"/>
              <a:ext cx="800219" cy="461665"/>
            </a:xfrm>
            <a:prstGeom prst="rect">
              <a:avLst/>
            </a:prstGeom>
            <a:noFill/>
          </p:spPr>
          <p:txBody>
            <a:bodyPr wrap="none" rtlCol="0">
              <a:spAutoFit/>
            </a:bodyPr>
            <a:lstStyle/>
            <a:p>
              <a:r>
                <a:rPr lang="zh-CN" altLang="en-US" sz="2400" dirty="0">
                  <a:solidFill>
                    <a:schemeClr val="bg1"/>
                  </a:solidFill>
                </a:rPr>
                <a:t>牙齿</a:t>
              </a:r>
            </a:p>
          </p:txBody>
        </p:sp>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64326" t="58311" r="21928" b="18459"/>
            <a:stretch/>
          </p:blipFill>
          <p:spPr>
            <a:xfrm>
              <a:off x="6575500" y="3106724"/>
              <a:ext cx="409762" cy="461665"/>
            </a:xfrm>
            <a:prstGeom prst="rect">
              <a:avLst/>
            </a:prstGeom>
          </p:spPr>
        </p:pic>
      </p:grpSp>
      <p:pic>
        <p:nvPicPr>
          <p:cNvPr id="9"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5198" y="881062"/>
            <a:ext cx="2790825" cy="509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5"/>
          <p:cNvSpPr>
            <a:spLocks noChangeArrowheads="1"/>
          </p:cNvSpPr>
          <p:nvPr/>
        </p:nvSpPr>
        <p:spPr bwMode="auto">
          <a:xfrm>
            <a:off x="622562" y="2136775"/>
            <a:ext cx="5843419" cy="587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eaLnBrk="0" hangingPunct="0">
              <a:spcBef>
                <a:spcPct val="20000"/>
              </a:spcBef>
              <a:buClr>
                <a:schemeClr val="hlink"/>
              </a:buClr>
              <a:buFont typeface="Wingdings" panose="05000000000000000000" pitchFamily="2" charset="2"/>
              <a:buChar char="v"/>
              <a:defRPr sz="2800" b="1">
                <a:solidFill>
                  <a:srgbClr val="1E4A2F"/>
                </a:solidFill>
                <a:latin typeface="Times New Roman" panose="02020603050405020304" pitchFamily="18" charset="0"/>
                <a:ea typeface="楷体_GB2312" pitchFamily="49" charset="-122"/>
              </a:defRPr>
            </a:lvl1pPr>
            <a:lvl2pPr marL="742950" indent="-285750" algn="l" eaLnBrk="0" hangingPunct="0">
              <a:spcBef>
                <a:spcPct val="20000"/>
              </a:spcBef>
              <a:buClr>
                <a:schemeClr val="accent1"/>
              </a:buClr>
              <a:buFont typeface="Wingdings" panose="05000000000000000000" pitchFamily="2" charset="2"/>
              <a:buChar char="§"/>
              <a:defRPr sz="2400">
                <a:solidFill>
                  <a:srgbClr val="1E4A2F"/>
                </a:solidFill>
                <a:latin typeface="Times New Roman" panose="02020603050405020304" pitchFamily="18" charset="0"/>
                <a:ea typeface="楷体_GB2312" pitchFamily="49" charset="-122"/>
              </a:defRPr>
            </a:lvl2pPr>
            <a:lvl3pPr marL="1143000" indent="-228600" algn="l" eaLnBrk="0" hangingPunct="0">
              <a:spcBef>
                <a:spcPct val="20000"/>
              </a:spcBef>
              <a:buClr>
                <a:schemeClr val="tx1"/>
              </a:buClr>
              <a:buChar char="•"/>
              <a:defRPr sz="2200">
                <a:solidFill>
                  <a:schemeClr val="tx1"/>
                </a:solidFill>
                <a:latin typeface="Times New Roman" panose="02020603050405020304" pitchFamily="18" charset="0"/>
                <a:ea typeface="楷体_GB2312" pitchFamily="49" charset="-122"/>
              </a:defRPr>
            </a:lvl3pPr>
            <a:lvl4pPr marL="1600200" indent="-228600" algn="l" eaLnBrk="0" hangingPunct="0">
              <a:spcBef>
                <a:spcPct val="20000"/>
              </a:spcBef>
              <a:buChar char="–"/>
              <a:defRPr sz="2000">
                <a:solidFill>
                  <a:schemeClr val="tx1"/>
                </a:solidFill>
                <a:latin typeface="Times New Roman" panose="02020603050405020304" pitchFamily="18" charset="0"/>
                <a:ea typeface="楷体_GB2312" pitchFamily="49" charset="-122"/>
              </a:defRPr>
            </a:lvl4pPr>
            <a:lvl5pPr marL="2057400" indent="-228600" algn="l" eaLnBrk="0" hangingPunct="0">
              <a:spcBef>
                <a:spcPct val="20000"/>
              </a:spcBef>
              <a:buChar char="»"/>
              <a:defRPr sz="2000">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楷体_GB2312" pitchFamily="49" charset="-122"/>
              </a:defRPr>
            </a:lvl9pPr>
          </a:lstStyle>
          <a:p>
            <a:pPr marL="0" indent="0">
              <a:lnSpc>
                <a:spcPct val="150000"/>
              </a:lnSpc>
              <a:buFont typeface="Wingdings" panose="05000000000000000000" pitchFamily="2" charset="2"/>
              <a:buNone/>
            </a:pPr>
            <a:r>
              <a:rPr lang="zh-CN" altLang="en-US" sz="2000" b="0" dirty="0">
                <a:solidFill>
                  <a:schemeClr val="bg1"/>
                </a:solidFill>
                <a:latin typeface="+mn-ea"/>
                <a:ea typeface="+mn-ea"/>
              </a:rPr>
              <a:t>          人的一生，共有两副牙齿，即乳牙和恒牙。</a:t>
            </a:r>
          </a:p>
          <a:p>
            <a:pPr marL="0" indent="0">
              <a:lnSpc>
                <a:spcPct val="150000"/>
              </a:lnSpc>
              <a:buFont typeface="Wingdings" panose="05000000000000000000" pitchFamily="2" charset="2"/>
              <a:buNone/>
            </a:pPr>
            <a:r>
              <a:rPr lang="zh-CN" altLang="en-US" sz="2000" b="0" dirty="0">
                <a:solidFill>
                  <a:schemeClr val="bg1"/>
                </a:solidFill>
                <a:latin typeface="+mn-ea"/>
                <a:ea typeface="+mn-ea"/>
              </a:rPr>
              <a:t>          乳牙就是第一次长出的牙齿，恒牙大约在我们六岁时便开始长出。六岁时乳牙会渐渐松动和脱落，到十二、三岁便全部换上恒牙。这个阶段，称为换牙期。</a:t>
            </a:r>
          </a:p>
        </p:txBody>
      </p:sp>
    </p:spTree>
    <p:extLst>
      <p:ext uri="{BB962C8B-B14F-4D97-AF65-F5344CB8AC3E}">
        <p14:creationId xmlns:p14="http://schemas.microsoft.com/office/powerpoint/2010/main" val="4188418539"/>
      </p:ext>
    </p:extLst>
  </p:cSld>
  <p:clrMapOvr>
    <a:masterClrMapping/>
  </p:clrMapOvr>
  <mc:AlternateContent xmlns:mc="http://schemas.openxmlformats.org/markup-compatibility/2006" xmlns:p14="http://schemas.microsoft.com/office/powerpoint/2010/main">
    <mc:Choice Requires="p14">
      <p:transition spd="slow" p14:dur="1500" advTm="8000">
        <p:random/>
      </p:transition>
    </mc:Choice>
    <mc:Fallback xmlns="">
      <p:transition spd="slow"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par>
                                <p:cTn id="21" presetID="53" presetClass="entr" presetSubtype="16"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11452"/>
            <a:ext cx="1016000" cy="1246548"/>
          </a:xfrm>
          <a:prstGeom prst="rect">
            <a:avLst/>
          </a:prstGeom>
        </p:spPr>
      </p:pic>
      <p:pic>
        <p:nvPicPr>
          <p:cNvPr id="3" name="图片 2"/>
          <p:cNvPicPr>
            <a:picLocks noChangeAspect="1"/>
          </p:cNvPicPr>
          <p:nvPr/>
        </p:nvPicPr>
        <p:blipFill>
          <a:blip r:embed="rId4" cstate="print">
            <a:extLst>
              <a:ext uri="{BEBA8EAE-BF5A-486C-A8C5-ECC9F3942E4B}">
                <a14:imgProps xmlns:a14="http://schemas.microsoft.com/office/drawing/2010/main">
                  <a14:imgLayer r:embed="rId5">
                    <a14:imgEffect>
                      <a14:backgroundRemoval t="3613" b="95313" l="0" r="96145">
                        <a14:foregroundMark x1="23481" y1="14063" x2="23481" y2="14063"/>
                        <a14:foregroundMark x1="25935" y1="26270" x2="25935" y2="26270"/>
                        <a14:foregroundMark x1="49766" y1="14551" x2="49766" y2="14551"/>
                        <a14:foregroundMark x1="50467" y1="12891" x2="50467" y2="12891"/>
                        <a14:foregroundMark x1="50467" y1="12500" x2="50467" y2="12500"/>
                        <a14:foregroundMark x1="50935" y1="12500" x2="50935" y2="12500"/>
                        <a14:foregroundMark x1="51519" y1="12891" x2="51519" y2="12891"/>
                        <a14:foregroundMark x1="48364" y1="12402" x2="48364" y2="12402"/>
                        <a14:foregroundMark x1="47547" y1="13574" x2="47547" y2="13574"/>
                        <a14:foregroundMark x1="47547" y1="14551" x2="47547" y2="14551"/>
                        <a14:foregroundMark x1="25000" y1="46094" x2="25000" y2="46094"/>
                        <a14:foregroundMark x1="56425" y1="39746" x2="56425" y2="39746"/>
                        <a14:foregroundMark x1="85047" y1="55371" x2="85047" y2="55371"/>
                        <a14:foregroundMark x1="72196" y1="58301" x2="72196" y2="58301"/>
                        <a14:foregroundMark x1="52453" y1="45117" x2="52453" y2="45117"/>
                        <a14:foregroundMark x1="59696" y1="44629" x2="59696" y2="44629"/>
                        <a14:foregroundMark x1="42056" y1="29395" x2="42056" y2="29395"/>
                        <a14:foregroundMark x1="53388" y1="19824" x2="53388" y2="19824"/>
                        <a14:foregroundMark x1="21028" y1="9375" x2="21028" y2="9375"/>
                        <a14:foregroundMark x1="21846" y1="31348" x2="21846" y2="31348"/>
                        <a14:foregroundMark x1="30374" y1="42383" x2="30374" y2="42383"/>
                        <a14:foregroundMark x1="88785" y1="21582" x2="88785" y2="21582"/>
                        <a14:foregroundMark x1="60981" y1="9082" x2="60981" y2="9082"/>
                        <a14:foregroundMark x1="73715" y1="18945" x2="73715" y2="18945"/>
                        <a14:foregroundMark x1="75000" y1="67383" x2="75000" y2="67383"/>
                        <a14:backgroundMark x1="33061" y1="16211" x2="33061" y2="16211"/>
                        <a14:backgroundMark x1="31542" y1="24219" x2="31542" y2="24219"/>
                        <a14:backgroundMark x1="36449" y1="22949" x2="36449" y2="22949"/>
                        <a14:backgroundMark x1="39136" y1="17188" x2="39136" y2="17188"/>
                        <a14:backgroundMark x1="34813" y1="15918" x2="34813" y2="15918"/>
                        <a14:backgroundMark x1="32360" y1="16797" x2="32360" y2="16797"/>
                        <a14:backgroundMark x1="32360" y1="20605" x2="32360" y2="20605"/>
                        <a14:backgroundMark x1="31776" y1="23828" x2="31776" y2="23828"/>
                        <a14:backgroundMark x1="31893" y1="22852" x2="31893" y2="22852"/>
                        <a14:backgroundMark x1="31893" y1="21973" x2="31893" y2="21973"/>
                        <a14:backgroundMark x1="32593" y1="20215" x2="32593" y2="20215"/>
                        <a14:backgroundMark x1="32243" y1="17578" x2="32243" y2="17578"/>
                        <a14:backgroundMark x1="32243" y1="17578" x2="32243" y2="17578"/>
                        <a14:backgroundMark x1="32243" y1="17480" x2="32243" y2="17480"/>
                        <a14:backgroundMark x1="32243" y1="18457" x2="32243" y2="18457"/>
                        <a14:backgroundMark x1="32243" y1="19629" x2="32243" y2="19629"/>
                        <a14:backgroundMark x1="32243" y1="20215" x2="32243" y2="20215"/>
                        <a14:backgroundMark x1="32243" y1="19336" x2="32243" y2="19336"/>
                        <a14:backgroundMark x1="32710" y1="18555" x2="32710" y2="18555"/>
                        <a14:backgroundMark x1="35631" y1="17188" x2="35631" y2="17188"/>
                        <a14:backgroundMark x1="37033" y1="16797" x2="37033" y2="16797"/>
                        <a14:backgroundMark x1="37033" y1="16602" x2="37033" y2="16602"/>
                        <a14:backgroundMark x1="36332" y1="16211" x2="36332" y2="16211"/>
                        <a14:backgroundMark x1="37500" y1="16602" x2="38201" y2="17090"/>
                        <a14:backgroundMark x1="39136" y1="17578" x2="39136" y2="17578"/>
                        <a14:backgroundMark x1="39603" y1="18848" x2="39603" y2="18848"/>
                        <a14:backgroundMark x1="39019" y1="20313" x2="38318" y2="21484"/>
                        <a14:backgroundMark x1="37850" y1="22852" x2="37500" y2="23633"/>
                        <a14:backgroundMark x1="39953" y1="18652" x2="39953" y2="18652"/>
                        <a14:backgroundMark x1="38201" y1="21191" x2="37850" y2="21875"/>
                        <a14:backgroundMark x1="36799" y1="23047" x2="36215" y2="24219"/>
                        <a14:backgroundMark x1="36215" y1="24512" x2="35981" y2="24902"/>
                        <a14:backgroundMark x1="22547" y1="9473" x2="22547" y2="9473"/>
                        <a14:backgroundMark x1="21495" y1="10547" x2="21495" y2="10547"/>
                        <a14:backgroundMark x1="20561" y1="11035" x2="20561" y2="11035"/>
                        <a14:backgroundMark x1="18925" y1="11035" x2="18925" y2="11035"/>
                        <a14:backgroundMark x1="17056" y1="11035" x2="17056" y2="11035"/>
                        <a14:backgroundMark x1="16472" y1="11035" x2="16472" y2="11035"/>
                        <a14:backgroundMark x1="17874" y1="11035" x2="17874" y2="11035"/>
                        <a14:backgroundMark x1="19393" y1="11719" x2="19393" y2="11719"/>
                        <a14:backgroundMark x1="20327" y1="12891" x2="20911" y2="14063"/>
                        <a14:backgroundMark x1="21262" y1="16211" x2="21379" y2="17285"/>
                        <a14:backgroundMark x1="21379" y1="19531" x2="21262" y2="21191"/>
                        <a14:backgroundMark x1="20911" y1="22266" x2="20911" y2="22266"/>
                        <a14:backgroundMark x1="20911" y1="22363" x2="20911" y2="22363"/>
                        <a14:backgroundMark x1="20561" y1="22363" x2="20093" y2="22949"/>
                        <a14:backgroundMark x1="19042" y1="24609" x2="19042" y2="25195"/>
                        <a14:backgroundMark x1="19042" y1="26367" x2="18925" y2="27246"/>
                        <a14:backgroundMark x1="18692" y1="28223" x2="18692" y2="29395"/>
                        <a14:backgroundMark x1="18458" y1="30762" x2="18458" y2="32129"/>
                        <a14:backgroundMark x1="18458" y1="33496" x2="18575" y2="34375"/>
                        <a14:backgroundMark x1="19276" y1="36133" x2="19509" y2="37402"/>
                        <a14:backgroundMark x1="19509" y1="37891" x2="19509" y2="38477"/>
                        <a14:backgroundMark x1="19509" y1="39160" x2="19276" y2="40430"/>
                        <a14:backgroundMark x1="19042" y1="41504" x2="19042" y2="42578"/>
                        <a14:backgroundMark x1="19042" y1="43848" x2="19042" y2="44629"/>
                        <a14:backgroundMark x1="19042" y1="44824" x2="19042" y2="45215"/>
                        <a14:backgroundMark x1="19042" y1="46289" x2="19042" y2="47461"/>
                        <a14:backgroundMark x1="19042" y1="48828" x2="19042" y2="48828"/>
                        <a14:backgroundMark x1="19042" y1="49512" x2="19042" y2="49512"/>
                        <a14:backgroundMark x1="19042" y1="51953" x2="19042" y2="51953"/>
                        <a14:backgroundMark x1="18575" y1="53711" x2="18575" y2="53711"/>
                        <a14:backgroundMark x1="18107" y1="55566" x2="18107" y2="55957"/>
                        <a14:backgroundMark x1="17874" y1="57227" x2="17757" y2="58301"/>
                        <a14:backgroundMark x1="17407" y1="59668" x2="17407" y2="59668"/>
                        <a14:backgroundMark x1="17407" y1="60449" x2="17407" y2="60449"/>
                        <a14:backgroundMark x1="17407" y1="61328" x2="17407" y2="61328"/>
                        <a14:backgroundMark x1="17290" y1="61719" x2="17290" y2="61719"/>
                        <a14:backgroundMark x1="17757" y1="62012" x2="17757" y2="62012"/>
                        <a14:backgroundMark x1="26636" y1="49609" x2="26636" y2="49609"/>
                        <a14:backgroundMark x1="31542" y1="47559" x2="31542" y2="47559"/>
                        <a14:backgroundMark x1="37500" y1="43750" x2="37500" y2="43750"/>
                        <a14:backgroundMark x1="33762" y1="47168" x2="34229" y2="47266"/>
                        <a14:backgroundMark x1="36332" y1="47852" x2="37033" y2="48145"/>
                        <a14:backgroundMark x1="38201" y1="48633" x2="38668" y2="48926"/>
                        <a14:backgroundMark x1="39953" y1="49219" x2="40421" y2="49512"/>
                        <a14:backgroundMark x1="41121" y1="49805" x2="41706" y2="50195"/>
                        <a14:backgroundMark x1="42056" y1="50195" x2="42056" y2="50195"/>
                        <a14:backgroundMark x1="40421" y1="49316" x2="40421" y2="49316"/>
                        <a14:backgroundMark x1="34579" y1="48535" x2="34579" y2="48535"/>
                        <a14:backgroundMark x1="29089" y1="47656" x2="29089" y2="47656"/>
                        <a14:backgroundMark x1="27103" y1="42383" x2="27103" y2="42383"/>
                        <a14:backgroundMark x1="24533" y1="39746" x2="24533" y2="39746"/>
                        <a14:backgroundMark x1="23131" y1="37500" x2="23131" y2="37500"/>
                        <a14:backgroundMark x1="23481" y1="35059" x2="23481" y2="35059"/>
                        <a14:backgroundMark x1="26986" y1="33301" x2="26986" y2="33301"/>
                        <a14:backgroundMark x1="30724" y1="31445" x2="30724" y2="31445"/>
                        <a14:backgroundMark x1="31425" y1="30957" x2="31425" y2="30957"/>
                        <a14:backgroundMark x1="33762" y1="28711" x2="33762" y2="28711"/>
                        <a14:backgroundMark x1="33411" y1="25586" x2="33178" y2="25195"/>
                        <a14:backgroundMark x1="29089" y1="19238" x2="29089" y2="19238"/>
                        <a14:backgroundMark x1="28621" y1="15430" x2="28621" y2="15430"/>
                        <a14:backgroundMark x1="30374" y1="11914" x2="30374" y2="11914"/>
                        <a14:backgroundMark x1="35514" y1="10352" x2="35514" y2="10352"/>
                        <a14:backgroundMark x1="39603" y1="9375" x2="39603" y2="9375"/>
                        <a14:backgroundMark x1="43692" y1="19336" x2="43692" y2="19336"/>
                        <a14:backgroundMark x1="48131" y1="23047" x2="48131" y2="23047"/>
                        <a14:backgroundMark x1="49299" y1="24902" x2="49650" y2="25391"/>
                        <a14:backgroundMark x1="49650" y1="26758" x2="49650" y2="26758"/>
                        <a14:backgroundMark x1="48832" y1="25684" x2="48014" y2="24707"/>
                        <a14:backgroundMark x1="45678" y1="22656" x2="44393" y2="21875"/>
                        <a14:backgroundMark x1="41238" y1="20313" x2="41238" y2="20313"/>
                        <a14:backgroundMark x1="41121" y1="20215" x2="41121" y2="20215"/>
                        <a14:backgroundMark x1="41706" y1="20215" x2="41706" y2="20215"/>
                        <a14:backgroundMark x1="42407" y1="20215" x2="41939" y2="19141"/>
                        <a14:backgroundMark x1="41939" y1="18848" x2="41939" y2="18848"/>
                        <a14:backgroundMark x1="42290" y1="19141" x2="45327" y2="21875"/>
                        <a14:backgroundMark x1="47897" y1="25000" x2="48131" y2="26758"/>
                        <a14:backgroundMark x1="48131" y1="28223" x2="48131" y2="29297"/>
                        <a14:backgroundMark x1="48131" y1="31250" x2="48131" y2="33008"/>
                        <a14:backgroundMark x1="48131" y1="33789" x2="48014" y2="35645"/>
                        <a14:backgroundMark x1="47897" y1="36133" x2="47897" y2="36133"/>
                        <a14:backgroundMark x1="47664" y1="36523" x2="47664" y2="36523"/>
                        <a14:backgroundMark x1="47664" y1="37207" x2="47664" y2="38477"/>
                        <a14:backgroundMark x1="48014" y1="40723" x2="48014" y2="41602"/>
                        <a14:backgroundMark x1="47664" y1="42480" x2="47079" y2="43457"/>
                        <a14:backgroundMark x1="46729" y1="44531" x2="46495" y2="46582"/>
                        <a14:backgroundMark x1="46729" y1="47266" x2="46729" y2="47266"/>
                        <a14:backgroundMark x1="50350" y1="47559" x2="51519" y2="47656"/>
                        <a14:backgroundMark x1="54439" y1="47559" x2="54439" y2="47559"/>
                        <a14:backgroundMark x1="57243" y1="47852" x2="57243" y2="47852"/>
                        <a14:backgroundMark x1="58411" y1="48145" x2="58879" y2="48340"/>
                        <a14:backgroundMark x1="60631" y1="48633" x2="61215" y2="48828"/>
                        <a14:backgroundMark x1="63785" y1="49512" x2="63785" y2="49512"/>
                        <a14:backgroundMark x1="63902" y1="49512" x2="63902" y2="49512"/>
                        <a14:backgroundMark x1="65771" y1="49512" x2="65771" y2="49512"/>
                        <a14:backgroundMark x1="66238" y1="49805" x2="66939" y2="50293"/>
                        <a14:backgroundMark x1="68107" y1="50977" x2="68107" y2="50977"/>
                        <a14:backgroundMark x1="68341" y1="51563" x2="68341" y2="51563"/>
                        <a14:backgroundMark x1="69276" y1="54297" x2="69509" y2="56348"/>
                        <a14:backgroundMark x1="70210" y1="59277" x2="70210" y2="59668"/>
                        <a14:backgroundMark x1="70561" y1="62305" x2="70561" y2="62305"/>
                        <a14:backgroundMark x1="70678" y1="62500" x2="70678" y2="62500"/>
                        <a14:backgroundMark x1="70327" y1="63672" x2="70327" y2="63672"/>
                        <a14:backgroundMark x1="70561" y1="64648" x2="70561" y2="64648"/>
                        <a14:backgroundMark x1="70678" y1="64844" x2="70678" y2="64844"/>
                        <a14:backgroundMark x1="70911" y1="65039" x2="70911" y2="65039"/>
                        <a14:backgroundMark x1="70911" y1="65039" x2="70911" y2="65039"/>
                        <a14:backgroundMark x1="70911" y1="65039" x2="70911" y2="65039"/>
                        <a14:backgroundMark x1="70911" y1="65137" x2="70911" y2="65137"/>
                        <a14:backgroundMark x1="70911" y1="65332" x2="70911" y2="65332"/>
                        <a14:backgroundMark x1="70911" y1="65332" x2="70911" y2="65332"/>
                        <a14:backgroundMark x1="70911" y1="65332" x2="70911"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0911" y1="66016" x2="70911" y2="66016"/>
                        <a14:backgroundMark x1="70678" y1="66113" x2="70678" y2="66113"/>
                        <a14:backgroundMark x1="70678" y1="66113" x2="70678" y2="66113"/>
                        <a14:backgroundMark x1="72313" y1="61426" x2="72313" y2="61426"/>
                        <a14:backgroundMark x1="73014" y1="60059" x2="73014" y2="59473"/>
                        <a14:backgroundMark x1="73949" y1="57031" x2="74182" y2="56250"/>
                        <a14:backgroundMark x1="74533" y1="54883" x2="74533" y2="54004"/>
                        <a14:backgroundMark x1="73832" y1="52344" x2="73832" y2="52344"/>
                        <a14:backgroundMark x1="73014" y1="50684" x2="72664" y2="50293"/>
                        <a14:backgroundMark x1="71495" y1="48535" x2="71028" y2="48242"/>
                        <a14:backgroundMark x1="69393" y1="46484" x2="69393" y2="46484"/>
                        <a14:backgroundMark x1="64252" y1="36426" x2="63668" y2="35449"/>
                        <a14:backgroundMark x1="60514" y1="29785" x2="60397" y2="29297"/>
                        <a14:backgroundMark x1="59229" y1="24609" x2="58995" y2="23926"/>
                        <a14:backgroundMark x1="58879" y1="18945" x2="58879" y2="18945"/>
                        <a14:backgroundMark x1="58645" y1="14160" x2="58645" y2="14160"/>
                        <a14:backgroundMark x1="62033" y1="11133" x2="62033" y2="11133"/>
                        <a14:backgroundMark x1="63668" y1="9375" x2="63668" y2="9375"/>
                        <a14:backgroundMark x1="65654" y1="8008" x2="65654" y2="8008"/>
                        <a14:backgroundMark x1="66589" y1="7715" x2="66589" y2="7715"/>
                        <a14:backgroundMark x1="87500" y1="18945" x2="87500" y2="18945"/>
                        <a14:backgroundMark x1="87266" y1="35352" x2="87266" y2="35352"/>
                        <a14:backgroundMark x1="89486" y1="40234" x2="89486" y2="40234"/>
                        <a14:backgroundMark x1="90654" y1="47656" x2="90771" y2="48145"/>
                        <a14:backgroundMark x1="90888" y1="58398" x2="90888" y2="58398"/>
                        <a14:backgroundMark x1="90070" y1="63086" x2="90070" y2="63086"/>
                        <a14:backgroundMark x1="89603" y1="67676" x2="89603" y2="67676"/>
                        <a14:backgroundMark x1="89252" y1="72070" x2="89252" y2="72070"/>
                        <a14:backgroundMark x1="89252" y1="74609" x2="89252" y2="74609"/>
                        <a14:backgroundMark x1="89136" y1="78320" x2="89252" y2="78809"/>
                        <a14:backgroundMark x1="89252" y1="79883" x2="89252" y2="79883"/>
                        <a14:backgroundMark x1="89136" y1="80176" x2="89136" y2="80176"/>
                        <a14:backgroundMark x1="89136" y1="81250" x2="89136" y2="81250"/>
                        <a14:backgroundMark x1="89136" y1="81250" x2="89136" y2="81250"/>
                        <a14:backgroundMark x1="86799" y1="28027" x2="86799" y2="28027"/>
                        <a14:backgroundMark x1="87617" y1="14453" x2="87617" y2="14453"/>
                        <a14:backgroundMark x1="87266" y1="11230" x2="87266" y2="11230"/>
                        <a14:backgroundMark x1="77103" y1="6836" x2="77103" y2="6836"/>
                        <a14:backgroundMark x1="74299" y1="7031" x2="74299" y2="7031"/>
                        <a14:backgroundMark x1="70327" y1="6348" x2="70327" y2="6348"/>
                        <a14:backgroundMark x1="71495" y1="6836" x2="71495" y2="6836"/>
                        <a14:backgroundMark x1="77336" y1="7324" x2="77336" y2="7324"/>
                        <a14:backgroundMark x1="82827" y1="6738" x2="82827" y2="6738"/>
                        <a14:backgroundMark x1="85514" y1="6738" x2="85514" y2="6738"/>
                        <a14:backgroundMark x1="80374" y1="6445" x2="80374" y2="6445"/>
                        <a14:backgroundMark x1="86449" y1="6738" x2="86449" y2="6738"/>
                        <a14:backgroundMark x1="90654" y1="7422" x2="90654" y2="7422"/>
                        <a14:backgroundMark x1="92290" y1="12402" x2="92290" y2="12402"/>
                        <a14:backgroundMark x1="91589" y1="16309" x2="91589" y2="16309"/>
                        <a14:backgroundMark x1="62150" y1="24316" x2="62150" y2="24316"/>
                        <a14:backgroundMark x1="55374" y1="20117" x2="55374" y2="20117"/>
                        <a14:backgroundMark x1="86332" y1="26758" x2="86332" y2="26758"/>
                        <a14:backgroundMark x1="87967" y1="34961" x2="87967" y2="34961"/>
                        <a14:backgroundMark x1="89603" y1="29785" x2="89603" y2="29785"/>
                        <a14:backgroundMark x1="88668" y1="25195" x2="88668" y2="25195"/>
                        <a14:backgroundMark x1="89136" y1="22559" x2="89136" y2="22559"/>
                        <a14:backgroundMark x1="89953" y1="20117" x2="89953" y2="20117"/>
                        <a14:backgroundMark x1="90070" y1="17090" x2="90070" y2="17090"/>
                        <a14:backgroundMark x1="89953" y1="14844" x2="89953" y2="14844"/>
                        <a14:backgroundMark x1="88668" y1="34180" x2="88435" y2="35449"/>
                        <a14:backgroundMark x1="87850" y1="44238" x2="87850" y2="50195"/>
                        <a14:backgroundMark x1="88902" y1="54199" x2="89252" y2="57031"/>
                        <a14:backgroundMark x1="90070" y1="60254" x2="90421" y2="63379"/>
                        <a14:backgroundMark x1="90421" y1="66504" x2="90654" y2="69922"/>
                        <a14:backgroundMark x1="90654" y1="72754" x2="90654" y2="75098"/>
                        <a14:backgroundMark x1="90654" y1="76660" x2="90421" y2="77832"/>
                        <a14:backgroundMark x1="90304" y1="78516" x2="90304" y2="78516"/>
                        <a14:backgroundMark x1="89720" y1="80371" x2="89720" y2="80371"/>
                        <a14:backgroundMark x1="89720" y1="80664" x2="89720" y2="80664"/>
                        <a14:backgroundMark x1="89720" y1="80664" x2="89720" y2="80664"/>
                        <a14:backgroundMark x1="89486" y1="81055" x2="89486" y2="81055"/>
                        <a14:backgroundMark x1="89486" y1="81055" x2="89486" y2="81055"/>
                        <a14:backgroundMark x1="89252" y1="82227" x2="89252" y2="82227"/>
                        <a14:backgroundMark x1="89252" y1="82617" x2="89252" y2="82617"/>
                        <a14:backgroundMark x1="70561" y1="80859" x2="70561" y2="80859"/>
                        <a14:backgroundMark x1="70561" y1="80859" x2="70561" y2="80859"/>
                        <a14:backgroundMark x1="70561" y1="80566" x2="70561" y2="80566"/>
                        <a14:backgroundMark x1="70911" y1="75293" x2="70911" y2="75293"/>
                        <a14:backgroundMark x1="71379" y1="74121" x2="71379" y2="74121"/>
                        <a14:backgroundMark x1="72196" y1="73145" x2="72196" y2="73145"/>
                        <a14:backgroundMark x1="72897" y1="71875" x2="72897" y2="71875"/>
                        <a14:backgroundMark x1="73364" y1="71777" x2="73364" y2="71777"/>
                        <a14:backgroundMark x1="73481" y1="74805" x2="73715" y2="75488"/>
                        <a14:backgroundMark x1="73715" y1="76660" x2="73715" y2="77637"/>
                        <a14:backgroundMark x1="73715" y1="78809" x2="73715" y2="79297"/>
                        <a14:backgroundMark x1="73715" y1="79688" x2="73715" y2="80176"/>
                        <a14:backgroundMark x1="73715" y1="81934" x2="73715" y2="81934"/>
                        <a14:backgroundMark x1="68692" y1="78516" x2="68692" y2="78516"/>
                        <a14:backgroundMark x1="68107" y1="75586" x2="68107" y2="75586"/>
                        <a14:backgroundMark x1="68575" y1="72461" x2="68575" y2="72461"/>
                        <a14:backgroundMark x1="15304" y1="15430" x2="15304" y2="15430"/>
                        <a14:backgroundMark x1="15304" y1="17773" x2="15304" y2="17773"/>
                        <a14:backgroundMark x1="15421" y1="61719" x2="15421" y2="61719"/>
                        <a14:backgroundMark x1="64603" y1="85547" x2="64603" y2="85547"/>
                        <a14:backgroundMark x1="64252" y1="85254" x2="64252" y2="85254"/>
                        <a14:backgroundMark x1="61682" y1="85742" x2="61682" y2="85742"/>
                        <a14:backgroundMark x1="61215" y1="85645" x2="61215" y2="85645"/>
                        <a14:backgroundMark x1="60631" y1="85352" x2="60631" y2="85352"/>
                        <a14:backgroundMark x1="59813" y1="84961" x2="59813" y2="84961"/>
                        <a14:backgroundMark x1="59346" y1="85254" x2="59346" y2="85254"/>
                        <a14:backgroundMark x1="58645" y1="85547" x2="58645" y2="85547"/>
                        <a14:backgroundMark x1="70911" y1="85352" x2="70911" y2="85352"/>
                        <a14:backgroundMark x1="73715" y1="85059" x2="73715" y2="85059"/>
                        <a14:backgroundMark x1="76168" y1="85254" x2="76168" y2="85254"/>
                        <a14:backgroundMark x1="77453" y1="85352" x2="77453" y2="85352"/>
                        <a14:backgroundMark x1="85514" y1="85645" x2="85514" y2="85645"/>
                        <a14:backgroundMark x1="87150" y1="85352" x2="87150" y2="85352"/>
                        <a14:backgroundMark x1="87967" y1="85059" x2="87967" y2="85059"/>
                        <a14:backgroundMark x1="83411" y1="85254" x2="83411" y2="85254"/>
                        <a14:backgroundMark x1="77804" y1="85059" x2="77804" y2="85059"/>
                        <a14:backgroundMark x1="58645" y1="85254" x2="58645" y2="85254"/>
                        <a14:backgroundMark x1="58294" y1="85059" x2="58294" y2="85059"/>
                      </a14:backgroundRemoval>
                    </a14:imgEffect>
                  </a14:imgLayer>
                </a14:imgProps>
              </a:ext>
              <a:ext uri="{28A0092B-C50C-407E-A947-70E740481C1C}">
                <a14:useLocalDpi xmlns:a14="http://schemas.microsoft.com/office/drawing/2010/main" val="0"/>
              </a:ext>
            </a:extLst>
          </a:blip>
          <a:stretch>
            <a:fillRect/>
          </a:stretch>
        </p:blipFill>
        <p:spPr>
          <a:xfrm>
            <a:off x="10815241" y="5256317"/>
            <a:ext cx="1427559" cy="1707734"/>
          </a:xfrm>
          <a:prstGeom prst="rect">
            <a:avLst/>
          </a:prstGeom>
        </p:spPr>
      </p:pic>
      <p:grpSp>
        <p:nvGrpSpPr>
          <p:cNvPr id="4" name="组合 3"/>
          <p:cNvGrpSpPr/>
          <p:nvPr/>
        </p:nvGrpSpPr>
        <p:grpSpPr>
          <a:xfrm>
            <a:off x="212800" y="261924"/>
            <a:ext cx="1209981" cy="461665"/>
            <a:chOff x="6575500" y="3106724"/>
            <a:chExt cx="1209981" cy="461665"/>
          </a:xfrm>
        </p:grpSpPr>
        <p:sp>
          <p:nvSpPr>
            <p:cNvPr id="5" name="文本框 4"/>
            <p:cNvSpPr txBox="1"/>
            <p:nvPr/>
          </p:nvSpPr>
          <p:spPr>
            <a:xfrm>
              <a:off x="6985262" y="3106724"/>
              <a:ext cx="800219" cy="461665"/>
            </a:xfrm>
            <a:prstGeom prst="rect">
              <a:avLst/>
            </a:prstGeom>
            <a:noFill/>
          </p:spPr>
          <p:txBody>
            <a:bodyPr wrap="none" rtlCol="0">
              <a:spAutoFit/>
            </a:bodyPr>
            <a:lstStyle/>
            <a:p>
              <a:r>
                <a:rPr lang="zh-CN" altLang="en-US" sz="2400" dirty="0">
                  <a:solidFill>
                    <a:schemeClr val="bg1"/>
                  </a:solidFill>
                </a:rPr>
                <a:t>牙齿</a:t>
              </a:r>
            </a:p>
          </p:txBody>
        </p:sp>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64326" t="58311" r="21928" b="18459"/>
            <a:stretch/>
          </p:blipFill>
          <p:spPr>
            <a:xfrm>
              <a:off x="6575500" y="3106724"/>
              <a:ext cx="409762" cy="461665"/>
            </a:xfrm>
            <a:prstGeom prst="rect">
              <a:avLst/>
            </a:prstGeom>
          </p:spPr>
        </p:pic>
      </p:grpSp>
      <p:pic>
        <p:nvPicPr>
          <p:cNvPr id="10" name="Picture 2" descr="28geyatu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23545" y="1341438"/>
            <a:ext cx="3879731" cy="430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3"/>
          <p:cNvSpPr>
            <a:spLocks noChangeShapeType="1"/>
          </p:cNvSpPr>
          <p:nvPr/>
        </p:nvSpPr>
        <p:spPr bwMode="auto">
          <a:xfrm rot="-780000">
            <a:off x="8924758" y="1856616"/>
            <a:ext cx="935474" cy="5099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 name="Line 4"/>
          <p:cNvSpPr>
            <a:spLocks noChangeShapeType="1"/>
          </p:cNvSpPr>
          <p:nvPr/>
        </p:nvSpPr>
        <p:spPr bwMode="auto">
          <a:xfrm rot="2340000" flipV="1">
            <a:off x="9592635" y="2354188"/>
            <a:ext cx="221281" cy="7213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 name="Line 5"/>
          <p:cNvSpPr>
            <a:spLocks noChangeShapeType="1"/>
          </p:cNvSpPr>
          <p:nvPr/>
        </p:nvSpPr>
        <p:spPr bwMode="auto">
          <a:xfrm>
            <a:off x="8740322" y="1720086"/>
            <a:ext cx="865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 name="Line 6"/>
          <p:cNvSpPr>
            <a:spLocks noChangeShapeType="1"/>
          </p:cNvSpPr>
          <p:nvPr/>
        </p:nvSpPr>
        <p:spPr bwMode="auto">
          <a:xfrm rot="-240000" flipH="1">
            <a:off x="7754498" y="1729276"/>
            <a:ext cx="576262"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 name="Line 7"/>
          <p:cNvSpPr>
            <a:spLocks noChangeShapeType="1"/>
          </p:cNvSpPr>
          <p:nvPr/>
        </p:nvSpPr>
        <p:spPr bwMode="auto">
          <a:xfrm rot="960000">
            <a:off x="6990540" y="1747692"/>
            <a:ext cx="688506" cy="6315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 name="Text Box 8"/>
          <p:cNvSpPr txBox="1">
            <a:spLocks noChangeArrowheads="1"/>
          </p:cNvSpPr>
          <p:nvPr/>
        </p:nvSpPr>
        <p:spPr bwMode="auto">
          <a:xfrm>
            <a:off x="6916836" y="2492376"/>
            <a:ext cx="187166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sz="2000" dirty="0">
                <a:latin typeface="+mn-ea"/>
              </a:rPr>
              <a:t>切牙（门牙）</a:t>
            </a:r>
          </a:p>
        </p:txBody>
      </p:sp>
      <p:sp>
        <p:nvSpPr>
          <p:cNvPr id="18" name="Text Box 9"/>
          <p:cNvSpPr txBox="1">
            <a:spLocks noChangeArrowheads="1"/>
          </p:cNvSpPr>
          <p:nvPr/>
        </p:nvSpPr>
        <p:spPr bwMode="auto">
          <a:xfrm>
            <a:off x="9748385" y="1575624"/>
            <a:ext cx="2232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sz="2000" dirty="0">
                <a:solidFill>
                  <a:schemeClr val="bg1"/>
                </a:solidFill>
                <a:latin typeface="+mn-ea"/>
              </a:rPr>
              <a:t>尖牙（犬牙、虎牙）</a:t>
            </a:r>
          </a:p>
        </p:txBody>
      </p:sp>
      <p:sp>
        <p:nvSpPr>
          <p:cNvPr id="19" name="Text Box 10"/>
          <p:cNvSpPr txBox="1">
            <a:spLocks noChangeArrowheads="1"/>
          </p:cNvSpPr>
          <p:nvPr/>
        </p:nvSpPr>
        <p:spPr bwMode="auto">
          <a:xfrm>
            <a:off x="10007172" y="2179389"/>
            <a:ext cx="187166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sz="2000" dirty="0">
                <a:solidFill>
                  <a:schemeClr val="bg1"/>
                </a:solidFill>
                <a:latin typeface="+mn-ea"/>
              </a:rPr>
              <a:t>磨牙（臼牙）</a:t>
            </a:r>
          </a:p>
        </p:txBody>
      </p:sp>
      <p:sp>
        <p:nvSpPr>
          <p:cNvPr id="20" name="Text Box 12"/>
          <p:cNvSpPr txBox="1">
            <a:spLocks noChangeArrowheads="1"/>
          </p:cNvSpPr>
          <p:nvPr/>
        </p:nvSpPr>
        <p:spPr bwMode="auto">
          <a:xfrm>
            <a:off x="622562" y="1549282"/>
            <a:ext cx="4089019"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50000"/>
              </a:lnSpc>
              <a:spcBef>
                <a:spcPct val="50000"/>
              </a:spcBef>
            </a:pPr>
            <a:r>
              <a:rPr lang="zh-CN" altLang="en-US" sz="2000" dirty="0">
                <a:solidFill>
                  <a:schemeClr val="bg1"/>
                </a:solidFill>
                <a:latin typeface="+mn-ea"/>
              </a:rPr>
              <a:t>       在人的一生中，从婴儿出生</a:t>
            </a:r>
            <a:r>
              <a:rPr lang="en-US" altLang="zh-CN" sz="2000" dirty="0">
                <a:solidFill>
                  <a:schemeClr val="bg1"/>
                </a:solidFill>
                <a:latin typeface="+mn-ea"/>
              </a:rPr>
              <a:t>6</a:t>
            </a:r>
            <a:r>
              <a:rPr lang="zh-CN" altLang="en-US" sz="2000" dirty="0">
                <a:solidFill>
                  <a:schemeClr val="bg1"/>
                </a:solidFill>
                <a:latin typeface="+mn-ea"/>
              </a:rPr>
              <a:t>个月开始生长乳牙，乳牙共有</a:t>
            </a:r>
            <a:r>
              <a:rPr lang="en-US" altLang="zh-CN" sz="2000" dirty="0">
                <a:solidFill>
                  <a:schemeClr val="bg1"/>
                </a:solidFill>
                <a:latin typeface="+mn-ea"/>
              </a:rPr>
              <a:t>20</a:t>
            </a:r>
            <a:r>
              <a:rPr lang="zh-CN" altLang="en-US" sz="2000" dirty="0">
                <a:solidFill>
                  <a:schemeClr val="bg1"/>
                </a:solidFill>
                <a:latin typeface="+mn-ea"/>
              </a:rPr>
              <a:t>颗，两岁左右长齐。大概</a:t>
            </a:r>
            <a:r>
              <a:rPr lang="en-US" altLang="zh-CN" sz="2000" dirty="0">
                <a:solidFill>
                  <a:schemeClr val="bg1"/>
                </a:solidFill>
                <a:latin typeface="+mn-ea"/>
              </a:rPr>
              <a:t>6</a:t>
            </a:r>
            <a:r>
              <a:rPr lang="zh-CN" altLang="en-US" sz="2000" dirty="0">
                <a:solidFill>
                  <a:schemeClr val="bg1"/>
                </a:solidFill>
                <a:latin typeface="+mn-ea"/>
              </a:rPr>
              <a:t>岁左右，乳牙开始顺序脱落，长出恒牙，这个过程叫做“换牙”。恒牙要比乳牙多出</a:t>
            </a:r>
            <a:r>
              <a:rPr lang="en-US" altLang="zh-CN" sz="2000" dirty="0">
                <a:solidFill>
                  <a:schemeClr val="bg1"/>
                </a:solidFill>
                <a:latin typeface="+mn-ea"/>
              </a:rPr>
              <a:t>8—12</a:t>
            </a:r>
            <a:r>
              <a:rPr lang="zh-CN" altLang="en-US" sz="2000" dirty="0">
                <a:solidFill>
                  <a:schemeClr val="bg1"/>
                </a:solidFill>
                <a:latin typeface="+mn-ea"/>
              </a:rPr>
              <a:t>颗，新长出的恒牙上、下各为</a:t>
            </a:r>
            <a:r>
              <a:rPr lang="en-US" altLang="zh-CN" sz="2000" dirty="0">
                <a:solidFill>
                  <a:schemeClr val="bg1"/>
                </a:solidFill>
                <a:latin typeface="+mn-ea"/>
              </a:rPr>
              <a:t>14—16</a:t>
            </a:r>
            <a:r>
              <a:rPr lang="zh-CN" altLang="en-US" sz="2000" dirty="0">
                <a:solidFill>
                  <a:schemeClr val="bg1"/>
                </a:solidFill>
                <a:latin typeface="+mn-ea"/>
              </a:rPr>
              <a:t>颗，恒牙总数为</a:t>
            </a:r>
            <a:r>
              <a:rPr lang="en-US" altLang="zh-CN" sz="2000" dirty="0">
                <a:solidFill>
                  <a:schemeClr val="bg1"/>
                </a:solidFill>
                <a:latin typeface="+mn-ea"/>
              </a:rPr>
              <a:t>28—32</a:t>
            </a:r>
            <a:r>
              <a:rPr lang="zh-CN" altLang="en-US" sz="2000" dirty="0">
                <a:solidFill>
                  <a:schemeClr val="bg1"/>
                </a:solidFill>
                <a:latin typeface="+mn-ea"/>
              </a:rPr>
              <a:t>颗（有的人终身不长智齿）</a:t>
            </a:r>
          </a:p>
        </p:txBody>
      </p:sp>
      <p:sp>
        <p:nvSpPr>
          <p:cNvPr id="21" name="Text Box 13"/>
          <p:cNvSpPr txBox="1">
            <a:spLocks noChangeArrowheads="1"/>
          </p:cNvSpPr>
          <p:nvPr/>
        </p:nvSpPr>
        <p:spPr bwMode="auto">
          <a:xfrm>
            <a:off x="6782276" y="3404008"/>
            <a:ext cx="27368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sz="2000" dirty="0">
                <a:latin typeface="+mn-ea"/>
              </a:rPr>
              <a:t>牙齿的生长情况</a:t>
            </a:r>
          </a:p>
        </p:txBody>
      </p:sp>
    </p:spTree>
    <p:extLst>
      <p:ext uri="{BB962C8B-B14F-4D97-AF65-F5344CB8AC3E}">
        <p14:creationId xmlns:p14="http://schemas.microsoft.com/office/powerpoint/2010/main" val="3452722451"/>
      </p:ext>
    </p:extLst>
  </p:cSld>
  <p:clrMapOvr>
    <a:masterClrMapping/>
  </p:clrMapOvr>
  <mc:AlternateContent xmlns:mc="http://schemas.openxmlformats.org/markup-compatibility/2006" xmlns:p14="http://schemas.microsoft.com/office/powerpoint/2010/main">
    <mc:Choice Requires="p14">
      <p:transition spd="slow" p14:dur="1500" advTm="8000">
        <p:random/>
      </p:transition>
    </mc:Choice>
    <mc:Fallback xmlns="">
      <p:transition spd="slow"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par>
                                <p:cTn id="21" presetID="53" presetClass="entr" presetSubtype="16"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par>
                          <p:cTn id="26" fill="hold">
                            <p:stCondLst>
                              <p:cond delay="1500"/>
                            </p:stCondLst>
                            <p:childTnLst>
                              <p:par>
                                <p:cTn id="27" presetID="22" presetClass="entr" presetSubtype="1" fill="hold" nodeType="afterEffect">
                                  <p:stCondLst>
                                    <p:cond delay="0"/>
                                  </p:stCondLst>
                                  <p:childTnLst>
                                    <p:set>
                                      <p:cBhvr>
                                        <p:cTn id="28" dur="1" fill="hold">
                                          <p:stCondLst>
                                            <p:cond delay="0"/>
                                          </p:stCondLst>
                                        </p:cTn>
                                        <p:tgtEl>
                                          <p:spTgt spid="20">
                                            <p:txEl>
                                              <p:pRg st="0" end="0"/>
                                            </p:txEl>
                                          </p:spTgt>
                                        </p:tgtEl>
                                        <p:attrNameLst>
                                          <p:attrName>style.visibility</p:attrName>
                                        </p:attrNameLst>
                                      </p:cBhvr>
                                      <p:to>
                                        <p:strVal val="visible"/>
                                      </p:to>
                                    </p:set>
                                    <p:animEffect transition="in" filter="wipe(up)">
                                      <p:cBhvr>
                                        <p:cTn id="29" dur="500"/>
                                        <p:tgtEl>
                                          <p:spTgt spid="20">
                                            <p:txEl>
                                              <p:pRg st="0" end="0"/>
                                            </p:txEl>
                                          </p:spTgt>
                                        </p:tgtEl>
                                      </p:cBhvr>
                                    </p:animEffect>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childTnLst>
                          </p:cTn>
                        </p:par>
                        <p:par>
                          <p:cTn id="44" fill="hold">
                            <p:stCondLst>
                              <p:cond delay="3500"/>
                            </p:stCondLst>
                            <p:childTnLst>
                              <p:par>
                                <p:cTn id="45" presetID="22" presetClass="entr" presetSubtype="4"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down)">
                                      <p:cBhvr>
                                        <p:cTn id="50" dur="500"/>
                                        <p:tgtEl>
                                          <p:spTgt spid="15"/>
                                        </p:tgtEl>
                                      </p:cBhvr>
                                    </p:animEffect>
                                  </p:childTnLst>
                                </p:cTn>
                              </p:par>
                            </p:childTnLst>
                          </p:cTn>
                        </p:par>
                        <p:par>
                          <p:cTn id="51" fill="hold">
                            <p:stCondLst>
                              <p:cond delay="4000"/>
                            </p:stCondLst>
                            <p:childTnLst>
                              <p:par>
                                <p:cTn id="52" presetID="22" presetClass="entr" presetSubtype="8"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500"/>
                                        <p:tgtEl>
                                          <p:spTgt spid="14"/>
                                        </p:tgtEl>
                                      </p:cBhvr>
                                    </p:animEffect>
                                  </p:childTnLst>
                                </p:cTn>
                              </p:par>
                            </p:childTnLst>
                          </p:cTn>
                        </p:par>
                        <p:par>
                          <p:cTn id="55" fill="hold">
                            <p:stCondLst>
                              <p:cond delay="4500"/>
                            </p:stCondLst>
                            <p:childTnLst>
                              <p:par>
                                <p:cTn id="56" presetID="22" presetClass="entr" presetSubtype="8"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left)">
                                      <p:cBhvr>
                                        <p:cTn id="58" dur="500"/>
                                        <p:tgtEl>
                                          <p:spTgt spid="18"/>
                                        </p:tgtEl>
                                      </p:cBhvr>
                                    </p:animEffect>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500"/>
                                        <p:tgtEl>
                                          <p:spTgt spid="12"/>
                                        </p:tgtEl>
                                      </p:cBhvr>
                                    </p:animEffect>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left)">
                                      <p:cBhvr>
                                        <p:cTn id="66" dur="500"/>
                                        <p:tgtEl>
                                          <p:spTgt spid="13"/>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p:bldP spid="18" grpId="0"/>
      <p:bldP spid="19"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11452"/>
            <a:ext cx="1016000" cy="1246548"/>
          </a:xfrm>
          <a:prstGeom prst="rect">
            <a:avLst/>
          </a:prstGeom>
        </p:spPr>
      </p:pic>
      <p:pic>
        <p:nvPicPr>
          <p:cNvPr id="3" name="图片 2"/>
          <p:cNvPicPr>
            <a:picLocks noChangeAspect="1"/>
          </p:cNvPicPr>
          <p:nvPr/>
        </p:nvPicPr>
        <p:blipFill>
          <a:blip r:embed="rId4" cstate="print">
            <a:extLst>
              <a:ext uri="{BEBA8EAE-BF5A-486C-A8C5-ECC9F3942E4B}">
                <a14:imgProps xmlns:a14="http://schemas.microsoft.com/office/drawing/2010/main">
                  <a14:imgLayer r:embed="rId5">
                    <a14:imgEffect>
                      <a14:backgroundRemoval t="3613" b="95313" l="0" r="96145">
                        <a14:foregroundMark x1="23481" y1="14063" x2="23481" y2="14063"/>
                        <a14:foregroundMark x1="25935" y1="26270" x2="25935" y2="26270"/>
                        <a14:foregroundMark x1="49766" y1="14551" x2="49766" y2="14551"/>
                        <a14:foregroundMark x1="50467" y1="12891" x2="50467" y2="12891"/>
                        <a14:foregroundMark x1="50467" y1="12500" x2="50467" y2="12500"/>
                        <a14:foregroundMark x1="50935" y1="12500" x2="50935" y2="12500"/>
                        <a14:foregroundMark x1="51519" y1="12891" x2="51519" y2="12891"/>
                        <a14:foregroundMark x1="48364" y1="12402" x2="48364" y2="12402"/>
                        <a14:foregroundMark x1="47547" y1="13574" x2="47547" y2="13574"/>
                        <a14:foregroundMark x1="47547" y1="14551" x2="47547" y2="14551"/>
                        <a14:foregroundMark x1="25000" y1="46094" x2="25000" y2="46094"/>
                        <a14:foregroundMark x1="56425" y1="39746" x2="56425" y2="39746"/>
                        <a14:foregroundMark x1="85047" y1="55371" x2="85047" y2="55371"/>
                        <a14:foregroundMark x1="72196" y1="58301" x2="72196" y2="58301"/>
                        <a14:foregroundMark x1="52453" y1="45117" x2="52453" y2="45117"/>
                        <a14:foregroundMark x1="59696" y1="44629" x2="59696" y2="44629"/>
                        <a14:foregroundMark x1="42056" y1="29395" x2="42056" y2="29395"/>
                        <a14:foregroundMark x1="53388" y1="19824" x2="53388" y2="19824"/>
                        <a14:foregroundMark x1="21028" y1="9375" x2="21028" y2="9375"/>
                        <a14:foregroundMark x1="21846" y1="31348" x2="21846" y2="31348"/>
                        <a14:foregroundMark x1="30374" y1="42383" x2="30374" y2="42383"/>
                        <a14:foregroundMark x1="88785" y1="21582" x2="88785" y2="21582"/>
                        <a14:foregroundMark x1="60981" y1="9082" x2="60981" y2="9082"/>
                        <a14:foregroundMark x1="73715" y1="18945" x2="73715" y2="18945"/>
                        <a14:foregroundMark x1="75000" y1="67383" x2="75000" y2="67383"/>
                        <a14:backgroundMark x1="33061" y1="16211" x2="33061" y2="16211"/>
                        <a14:backgroundMark x1="31542" y1="24219" x2="31542" y2="24219"/>
                        <a14:backgroundMark x1="36449" y1="22949" x2="36449" y2="22949"/>
                        <a14:backgroundMark x1="39136" y1="17188" x2="39136" y2="17188"/>
                        <a14:backgroundMark x1="34813" y1="15918" x2="34813" y2="15918"/>
                        <a14:backgroundMark x1="32360" y1="16797" x2="32360" y2="16797"/>
                        <a14:backgroundMark x1="32360" y1="20605" x2="32360" y2="20605"/>
                        <a14:backgroundMark x1="31776" y1="23828" x2="31776" y2="23828"/>
                        <a14:backgroundMark x1="31893" y1="22852" x2="31893" y2="22852"/>
                        <a14:backgroundMark x1="31893" y1="21973" x2="31893" y2="21973"/>
                        <a14:backgroundMark x1="32593" y1="20215" x2="32593" y2="20215"/>
                        <a14:backgroundMark x1="32243" y1="17578" x2="32243" y2="17578"/>
                        <a14:backgroundMark x1="32243" y1="17578" x2="32243" y2="17578"/>
                        <a14:backgroundMark x1="32243" y1="17480" x2="32243" y2="17480"/>
                        <a14:backgroundMark x1="32243" y1="18457" x2="32243" y2="18457"/>
                        <a14:backgroundMark x1="32243" y1="19629" x2="32243" y2="19629"/>
                        <a14:backgroundMark x1="32243" y1="20215" x2="32243" y2="20215"/>
                        <a14:backgroundMark x1="32243" y1="19336" x2="32243" y2="19336"/>
                        <a14:backgroundMark x1="32710" y1="18555" x2="32710" y2="18555"/>
                        <a14:backgroundMark x1="35631" y1="17188" x2="35631" y2="17188"/>
                        <a14:backgroundMark x1="37033" y1="16797" x2="37033" y2="16797"/>
                        <a14:backgroundMark x1="37033" y1="16602" x2="37033" y2="16602"/>
                        <a14:backgroundMark x1="36332" y1="16211" x2="36332" y2="16211"/>
                        <a14:backgroundMark x1="37500" y1="16602" x2="38201" y2="17090"/>
                        <a14:backgroundMark x1="39136" y1="17578" x2="39136" y2="17578"/>
                        <a14:backgroundMark x1="39603" y1="18848" x2="39603" y2="18848"/>
                        <a14:backgroundMark x1="39019" y1="20313" x2="38318" y2="21484"/>
                        <a14:backgroundMark x1="37850" y1="22852" x2="37500" y2="23633"/>
                        <a14:backgroundMark x1="39953" y1="18652" x2="39953" y2="18652"/>
                        <a14:backgroundMark x1="38201" y1="21191" x2="37850" y2="21875"/>
                        <a14:backgroundMark x1="36799" y1="23047" x2="36215" y2="24219"/>
                        <a14:backgroundMark x1="36215" y1="24512" x2="35981" y2="24902"/>
                        <a14:backgroundMark x1="22547" y1="9473" x2="22547" y2="9473"/>
                        <a14:backgroundMark x1="21495" y1="10547" x2="21495" y2="10547"/>
                        <a14:backgroundMark x1="20561" y1="11035" x2="20561" y2="11035"/>
                        <a14:backgroundMark x1="18925" y1="11035" x2="18925" y2="11035"/>
                        <a14:backgroundMark x1="17056" y1="11035" x2="17056" y2="11035"/>
                        <a14:backgroundMark x1="16472" y1="11035" x2="16472" y2="11035"/>
                        <a14:backgroundMark x1="17874" y1="11035" x2="17874" y2="11035"/>
                        <a14:backgroundMark x1="19393" y1="11719" x2="19393" y2="11719"/>
                        <a14:backgroundMark x1="20327" y1="12891" x2="20911" y2="14063"/>
                        <a14:backgroundMark x1="21262" y1="16211" x2="21379" y2="17285"/>
                        <a14:backgroundMark x1="21379" y1="19531" x2="21262" y2="21191"/>
                        <a14:backgroundMark x1="20911" y1="22266" x2="20911" y2="22266"/>
                        <a14:backgroundMark x1="20911" y1="22363" x2="20911" y2="22363"/>
                        <a14:backgroundMark x1="20561" y1="22363" x2="20093" y2="22949"/>
                        <a14:backgroundMark x1="19042" y1="24609" x2="19042" y2="25195"/>
                        <a14:backgroundMark x1="19042" y1="26367" x2="18925" y2="27246"/>
                        <a14:backgroundMark x1="18692" y1="28223" x2="18692" y2="29395"/>
                        <a14:backgroundMark x1="18458" y1="30762" x2="18458" y2="32129"/>
                        <a14:backgroundMark x1="18458" y1="33496" x2="18575" y2="34375"/>
                        <a14:backgroundMark x1="19276" y1="36133" x2="19509" y2="37402"/>
                        <a14:backgroundMark x1="19509" y1="37891" x2="19509" y2="38477"/>
                        <a14:backgroundMark x1="19509" y1="39160" x2="19276" y2="40430"/>
                        <a14:backgroundMark x1="19042" y1="41504" x2="19042" y2="42578"/>
                        <a14:backgroundMark x1="19042" y1="43848" x2="19042" y2="44629"/>
                        <a14:backgroundMark x1="19042" y1="44824" x2="19042" y2="45215"/>
                        <a14:backgroundMark x1="19042" y1="46289" x2="19042" y2="47461"/>
                        <a14:backgroundMark x1="19042" y1="48828" x2="19042" y2="48828"/>
                        <a14:backgroundMark x1="19042" y1="49512" x2="19042" y2="49512"/>
                        <a14:backgroundMark x1="19042" y1="51953" x2="19042" y2="51953"/>
                        <a14:backgroundMark x1="18575" y1="53711" x2="18575" y2="53711"/>
                        <a14:backgroundMark x1="18107" y1="55566" x2="18107" y2="55957"/>
                        <a14:backgroundMark x1="17874" y1="57227" x2="17757" y2="58301"/>
                        <a14:backgroundMark x1="17407" y1="59668" x2="17407" y2="59668"/>
                        <a14:backgroundMark x1="17407" y1="60449" x2="17407" y2="60449"/>
                        <a14:backgroundMark x1="17407" y1="61328" x2="17407" y2="61328"/>
                        <a14:backgroundMark x1="17290" y1="61719" x2="17290" y2="61719"/>
                        <a14:backgroundMark x1="17757" y1="62012" x2="17757" y2="62012"/>
                        <a14:backgroundMark x1="26636" y1="49609" x2="26636" y2="49609"/>
                        <a14:backgroundMark x1="31542" y1="47559" x2="31542" y2="47559"/>
                        <a14:backgroundMark x1="37500" y1="43750" x2="37500" y2="43750"/>
                        <a14:backgroundMark x1="33762" y1="47168" x2="34229" y2="47266"/>
                        <a14:backgroundMark x1="36332" y1="47852" x2="37033" y2="48145"/>
                        <a14:backgroundMark x1="38201" y1="48633" x2="38668" y2="48926"/>
                        <a14:backgroundMark x1="39953" y1="49219" x2="40421" y2="49512"/>
                        <a14:backgroundMark x1="41121" y1="49805" x2="41706" y2="50195"/>
                        <a14:backgroundMark x1="42056" y1="50195" x2="42056" y2="50195"/>
                        <a14:backgroundMark x1="40421" y1="49316" x2="40421" y2="49316"/>
                        <a14:backgroundMark x1="34579" y1="48535" x2="34579" y2="48535"/>
                        <a14:backgroundMark x1="29089" y1="47656" x2="29089" y2="47656"/>
                        <a14:backgroundMark x1="27103" y1="42383" x2="27103" y2="42383"/>
                        <a14:backgroundMark x1="24533" y1="39746" x2="24533" y2="39746"/>
                        <a14:backgroundMark x1="23131" y1="37500" x2="23131" y2="37500"/>
                        <a14:backgroundMark x1="23481" y1="35059" x2="23481" y2="35059"/>
                        <a14:backgroundMark x1="26986" y1="33301" x2="26986" y2="33301"/>
                        <a14:backgroundMark x1="30724" y1="31445" x2="30724" y2="31445"/>
                        <a14:backgroundMark x1="31425" y1="30957" x2="31425" y2="30957"/>
                        <a14:backgroundMark x1="33762" y1="28711" x2="33762" y2="28711"/>
                        <a14:backgroundMark x1="33411" y1="25586" x2="33178" y2="25195"/>
                        <a14:backgroundMark x1="29089" y1="19238" x2="29089" y2="19238"/>
                        <a14:backgroundMark x1="28621" y1="15430" x2="28621" y2="15430"/>
                        <a14:backgroundMark x1="30374" y1="11914" x2="30374" y2="11914"/>
                        <a14:backgroundMark x1="35514" y1="10352" x2="35514" y2="10352"/>
                        <a14:backgroundMark x1="39603" y1="9375" x2="39603" y2="9375"/>
                        <a14:backgroundMark x1="43692" y1="19336" x2="43692" y2="19336"/>
                        <a14:backgroundMark x1="48131" y1="23047" x2="48131" y2="23047"/>
                        <a14:backgroundMark x1="49299" y1="24902" x2="49650" y2="25391"/>
                        <a14:backgroundMark x1="49650" y1="26758" x2="49650" y2="26758"/>
                        <a14:backgroundMark x1="48832" y1="25684" x2="48014" y2="24707"/>
                        <a14:backgroundMark x1="45678" y1="22656" x2="44393" y2="21875"/>
                        <a14:backgroundMark x1="41238" y1="20313" x2="41238" y2="20313"/>
                        <a14:backgroundMark x1="41121" y1="20215" x2="41121" y2="20215"/>
                        <a14:backgroundMark x1="41706" y1="20215" x2="41706" y2="20215"/>
                        <a14:backgroundMark x1="42407" y1="20215" x2="41939" y2="19141"/>
                        <a14:backgroundMark x1="41939" y1="18848" x2="41939" y2="18848"/>
                        <a14:backgroundMark x1="42290" y1="19141" x2="45327" y2="21875"/>
                        <a14:backgroundMark x1="47897" y1="25000" x2="48131" y2="26758"/>
                        <a14:backgroundMark x1="48131" y1="28223" x2="48131" y2="29297"/>
                        <a14:backgroundMark x1="48131" y1="31250" x2="48131" y2="33008"/>
                        <a14:backgroundMark x1="48131" y1="33789" x2="48014" y2="35645"/>
                        <a14:backgroundMark x1="47897" y1="36133" x2="47897" y2="36133"/>
                        <a14:backgroundMark x1="47664" y1="36523" x2="47664" y2="36523"/>
                        <a14:backgroundMark x1="47664" y1="37207" x2="47664" y2="38477"/>
                        <a14:backgroundMark x1="48014" y1="40723" x2="48014" y2="41602"/>
                        <a14:backgroundMark x1="47664" y1="42480" x2="47079" y2="43457"/>
                        <a14:backgroundMark x1="46729" y1="44531" x2="46495" y2="46582"/>
                        <a14:backgroundMark x1="46729" y1="47266" x2="46729" y2="47266"/>
                        <a14:backgroundMark x1="50350" y1="47559" x2="51519" y2="47656"/>
                        <a14:backgroundMark x1="54439" y1="47559" x2="54439" y2="47559"/>
                        <a14:backgroundMark x1="57243" y1="47852" x2="57243" y2="47852"/>
                        <a14:backgroundMark x1="58411" y1="48145" x2="58879" y2="48340"/>
                        <a14:backgroundMark x1="60631" y1="48633" x2="61215" y2="48828"/>
                        <a14:backgroundMark x1="63785" y1="49512" x2="63785" y2="49512"/>
                        <a14:backgroundMark x1="63902" y1="49512" x2="63902" y2="49512"/>
                        <a14:backgroundMark x1="65771" y1="49512" x2="65771" y2="49512"/>
                        <a14:backgroundMark x1="66238" y1="49805" x2="66939" y2="50293"/>
                        <a14:backgroundMark x1="68107" y1="50977" x2="68107" y2="50977"/>
                        <a14:backgroundMark x1="68341" y1="51563" x2="68341" y2="51563"/>
                        <a14:backgroundMark x1="69276" y1="54297" x2="69509" y2="56348"/>
                        <a14:backgroundMark x1="70210" y1="59277" x2="70210" y2="59668"/>
                        <a14:backgroundMark x1="70561" y1="62305" x2="70561" y2="62305"/>
                        <a14:backgroundMark x1="70678" y1="62500" x2="70678" y2="62500"/>
                        <a14:backgroundMark x1="70327" y1="63672" x2="70327" y2="63672"/>
                        <a14:backgroundMark x1="70561" y1="64648" x2="70561" y2="64648"/>
                        <a14:backgroundMark x1="70678" y1="64844" x2="70678" y2="64844"/>
                        <a14:backgroundMark x1="70911" y1="65039" x2="70911" y2="65039"/>
                        <a14:backgroundMark x1="70911" y1="65039" x2="70911" y2="65039"/>
                        <a14:backgroundMark x1="70911" y1="65039" x2="70911" y2="65039"/>
                        <a14:backgroundMark x1="70911" y1="65137" x2="70911" y2="65137"/>
                        <a14:backgroundMark x1="70911" y1="65332" x2="70911" y2="65332"/>
                        <a14:backgroundMark x1="70911" y1="65332" x2="70911" y2="65332"/>
                        <a14:backgroundMark x1="70911" y1="65332" x2="70911"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1028" y1="65332" x2="71028" y2="65332"/>
                        <a14:backgroundMark x1="70911" y1="66016" x2="70911" y2="66016"/>
                        <a14:backgroundMark x1="70678" y1="66113" x2="70678" y2="66113"/>
                        <a14:backgroundMark x1="70678" y1="66113" x2="70678" y2="66113"/>
                        <a14:backgroundMark x1="72313" y1="61426" x2="72313" y2="61426"/>
                        <a14:backgroundMark x1="73014" y1="60059" x2="73014" y2="59473"/>
                        <a14:backgroundMark x1="73949" y1="57031" x2="74182" y2="56250"/>
                        <a14:backgroundMark x1="74533" y1="54883" x2="74533" y2="54004"/>
                        <a14:backgroundMark x1="73832" y1="52344" x2="73832" y2="52344"/>
                        <a14:backgroundMark x1="73014" y1="50684" x2="72664" y2="50293"/>
                        <a14:backgroundMark x1="71495" y1="48535" x2="71028" y2="48242"/>
                        <a14:backgroundMark x1="69393" y1="46484" x2="69393" y2="46484"/>
                        <a14:backgroundMark x1="64252" y1="36426" x2="63668" y2="35449"/>
                        <a14:backgroundMark x1="60514" y1="29785" x2="60397" y2="29297"/>
                        <a14:backgroundMark x1="59229" y1="24609" x2="58995" y2="23926"/>
                        <a14:backgroundMark x1="58879" y1="18945" x2="58879" y2="18945"/>
                        <a14:backgroundMark x1="58645" y1="14160" x2="58645" y2="14160"/>
                        <a14:backgroundMark x1="62033" y1="11133" x2="62033" y2="11133"/>
                        <a14:backgroundMark x1="63668" y1="9375" x2="63668" y2="9375"/>
                        <a14:backgroundMark x1="65654" y1="8008" x2="65654" y2="8008"/>
                        <a14:backgroundMark x1="66589" y1="7715" x2="66589" y2="7715"/>
                        <a14:backgroundMark x1="87500" y1="18945" x2="87500" y2="18945"/>
                        <a14:backgroundMark x1="87266" y1="35352" x2="87266" y2="35352"/>
                        <a14:backgroundMark x1="89486" y1="40234" x2="89486" y2="40234"/>
                        <a14:backgroundMark x1="90654" y1="47656" x2="90771" y2="48145"/>
                        <a14:backgroundMark x1="90888" y1="58398" x2="90888" y2="58398"/>
                        <a14:backgroundMark x1="90070" y1="63086" x2="90070" y2="63086"/>
                        <a14:backgroundMark x1="89603" y1="67676" x2="89603" y2="67676"/>
                        <a14:backgroundMark x1="89252" y1="72070" x2="89252" y2="72070"/>
                        <a14:backgroundMark x1="89252" y1="74609" x2="89252" y2="74609"/>
                        <a14:backgroundMark x1="89136" y1="78320" x2="89252" y2="78809"/>
                        <a14:backgroundMark x1="89252" y1="79883" x2="89252" y2="79883"/>
                        <a14:backgroundMark x1="89136" y1="80176" x2="89136" y2="80176"/>
                        <a14:backgroundMark x1="89136" y1="81250" x2="89136" y2="81250"/>
                        <a14:backgroundMark x1="89136" y1="81250" x2="89136" y2="81250"/>
                        <a14:backgroundMark x1="86799" y1="28027" x2="86799" y2="28027"/>
                        <a14:backgroundMark x1="87617" y1="14453" x2="87617" y2="14453"/>
                        <a14:backgroundMark x1="87266" y1="11230" x2="87266" y2="11230"/>
                        <a14:backgroundMark x1="77103" y1="6836" x2="77103" y2="6836"/>
                        <a14:backgroundMark x1="74299" y1="7031" x2="74299" y2="7031"/>
                        <a14:backgroundMark x1="70327" y1="6348" x2="70327" y2="6348"/>
                        <a14:backgroundMark x1="71495" y1="6836" x2="71495" y2="6836"/>
                        <a14:backgroundMark x1="77336" y1="7324" x2="77336" y2="7324"/>
                        <a14:backgroundMark x1="82827" y1="6738" x2="82827" y2="6738"/>
                        <a14:backgroundMark x1="85514" y1="6738" x2="85514" y2="6738"/>
                        <a14:backgroundMark x1="80374" y1="6445" x2="80374" y2="6445"/>
                        <a14:backgroundMark x1="86449" y1="6738" x2="86449" y2="6738"/>
                        <a14:backgroundMark x1="90654" y1="7422" x2="90654" y2="7422"/>
                        <a14:backgroundMark x1="92290" y1="12402" x2="92290" y2="12402"/>
                        <a14:backgroundMark x1="91589" y1="16309" x2="91589" y2="16309"/>
                        <a14:backgroundMark x1="62150" y1="24316" x2="62150" y2="24316"/>
                        <a14:backgroundMark x1="55374" y1="20117" x2="55374" y2="20117"/>
                        <a14:backgroundMark x1="86332" y1="26758" x2="86332" y2="26758"/>
                        <a14:backgroundMark x1="87967" y1="34961" x2="87967" y2="34961"/>
                        <a14:backgroundMark x1="89603" y1="29785" x2="89603" y2="29785"/>
                        <a14:backgroundMark x1="88668" y1="25195" x2="88668" y2="25195"/>
                        <a14:backgroundMark x1="89136" y1="22559" x2="89136" y2="22559"/>
                        <a14:backgroundMark x1="89953" y1="20117" x2="89953" y2="20117"/>
                        <a14:backgroundMark x1="90070" y1="17090" x2="90070" y2="17090"/>
                        <a14:backgroundMark x1="89953" y1="14844" x2="89953" y2="14844"/>
                        <a14:backgroundMark x1="88668" y1="34180" x2="88435" y2="35449"/>
                        <a14:backgroundMark x1="87850" y1="44238" x2="87850" y2="50195"/>
                        <a14:backgroundMark x1="88902" y1="54199" x2="89252" y2="57031"/>
                        <a14:backgroundMark x1="90070" y1="60254" x2="90421" y2="63379"/>
                        <a14:backgroundMark x1="90421" y1="66504" x2="90654" y2="69922"/>
                        <a14:backgroundMark x1="90654" y1="72754" x2="90654" y2="75098"/>
                        <a14:backgroundMark x1="90654" y1="76660" x2="90421" y2="77832"/>
                        <a14:backgroundMark x1="90304" y1="78516" x2="90304" y2="78516"/>
                        <a14:backgroundMark x1="89720" y1="80371" x2="89720" y2="80371"/>
                        <a14:backgroundMark x1="89720" y1="80664" x2="89720" y2="80664"/>
                        <a14:backgroundMark x1="89720" y1="80664" x2="89720" y2="80664"/>
                        <a14:backgroundMark x1="89486" y1="81055" x2="89486" y2="81055"/>
                        <a14:backgroundMark x1="89486" y1="81055" x2="89486" y2="81055"/>
                        <a14:backgroundMark x1="89252" y1="82227" x2="89252" y2="82227"/>
                        <a14:backgroundMark x1="89252" y1="82617" x2="89252" y2="82617"/>
                        <a14:backgroundMark x1="70561" y1="80859" x2="70561" y2="80859"/>
                        <a14:backgroundMark x1="70561" y1="80859" x2="70561" y2="80859"/>
                        <a14:backgroundMark x1="70561" y1="80566" x2="70561" y2="80566"/>
                        <a14:backgroundMark x1="70911" y1="75293" x2="70911" y2="75293"/>
                        <a14:backgroundMark x1="71379" y1="74121" x2="71379" y2="74121"/>
                        <a14:backgroundMark x1="72196" y1="73145" x2="72196" y2="73145"/>
                        <a14:backgroundMark x1="72897" y1="71875" x2="72897" y2="71875"/>
                        <a14:backgroundMark x1="73364" y1="71777" x2="73364" y2="71777"/>
                        <a14:backgroundMark x1="73481" y1="74805" x2="73715" y2="75488"/>
                        <a14:backgroundMark x1="73715" y1="76660" x2="73715" y2="77637"/>
                        <a14:backgroundMark x1="73715" y1="78809" x2="73715" y2="79297"/>
                        <a14:backgroundMark x1="73715" y1="79688" x2="73715" y2="80176"/>
                        <a14:backgroundMark x1="73715" y1="81934" x2="73715" y2="81934"/>
                        <a14:backgroundMark x1="68692" y1="78516" x2="68692" y2="78516"/>
                        <a14:backgroundMark x1="68107" y1="75586" x2="68107" y2="75586"/>
                        <a14:backgroundMark x1="68575" y1="72461" x2="68575" y2="72461"/>
                        <a14:backgroundMark x1="15304" y1="15430" x2="15304" y2="15430"/>
                        <a14:backgroundMark x1="15304" y1="17773" x2="15304" y2="17773"/>
                        <a14:backgroundMark x1="15421" y1="61719" x2="15421" y2="61719"/>
                        <a14:backgroundMark x1="64603" y1="85547" x2="64603" y2="85547"/>
                        <a14:backgroundMark x1="64252" y1="85254" x2="64252" y2="85254"/>
                        <a14:backgroundMark x1="61682" y1="85742" x2="61682" y2="85742"/>
                        <a14:backgroundMark x1="61215" y1="85645" x2="61215" y2="85645"/>
                        <a14:backgroundMark x1="60631" y1="85352" x2="60631" y2="85352"/>
                        <a14:backgroundMark x1="59813" y1="84961" x2="59813" y2="84961"/>
                        <a14:backgroundMark x1="59346" y1="85254" x2="59346" y2="85254"/>
                        <a14:backgroundMark x1="58645" y1="85547" x2="58645" y2="85547"/>
                        <a14:backgroundMark x1="70911" y1="85352" x2="70911" y2="85352"/>
                        <a14:backgroundMark x1="73715" y1="85059" x2="73715" y2="85059"/>
                        <a14:backgroundMark x1="76168" y1="85254" x2="76168" y2="85254"/>
                        <a14:backgroundMark x1="77453" y1="85352" x2="77453" y2="85352"/>
                        <a14:backgroundMark x1="85514" y1="85645" x2="85514" y2="85645"/>
                        <a14:backgroundMark x1="87150" y1="85352" x2="87150" y2="85352"/>
                        <a14:backgroundMark x1="87967" y1="85059" x2="87967" y2="85059"/>
                        <a14:backgroundMark x1="83411" y1="85254" x2="83411" y2="85254"/>
                        <a14:backgroundMark x1="77804" y1="85059" x2="77804" y2="85059"/>
                        <a14:backgroundMark x1="58645" y1="85254" x2="58645" y2="85254"/>
                        <a14:backgroundMark x1="58294" y1="85059" x2="58294" y2="85059"/>
                      </a14:backgroundRemoval>
                    </a14:imgEffect>
                  </a14:imgLayer>
                </a14:imgProps>
              </a:ext>
              <a:ext uri="{28A0092B-C50C-407E-A947-70E740481C1C}">
                <a14:useLocalDpi xmlns:a14="http://schemas.microsoft.com/office/drawing/2010/main" val="0"/>
              </a:ext>
            </a:extLst>
          </a:blip>
          <a:stretch>
            <a:fillRect/>
          </a:stretch>
        </p:blipFill>
        <p:spPr>
          <a:xfrm>
            <a:off x="10815241" y="5256317"/>
            <a:ext cx="1427559" cy="1707734"/>
          </a:xfrm>
          <a:prstGeom prst="rect">
            <a:avLst/>
          </a:prstGeom>
        </p:spPr>
      </p:pic>
      <p:grpSp>
        <p:nvGrpSpPr>
          <p:cNvPr id="4" name="组合 3"/>
          <p:cNvGrpSpPr/>
          <p:nvPr/>
        </p:nvGrpSpPr>
        <p:grpSpPr>
          <a:xfrm>
            <a:off x="212800" y="261924"/>
            <a:ext cx="2133311" cy="461665"/>
            <a:chOff x="6575500" y="3106724"/>
            <a:chExt cx="2133311" cy="461665"/>
          </a:xfrm>
        </p:grpSpPr>
        <p:sp>
          <p:nvSpPr>
            <p:cNvPr id="5" name="文本框 4"/>
            <p:cNvSpPr txBox="1"/>
            <p:nvPr/>
          </p:nvSpPr>
          <p:spPr>
            <a:xfrm>
              <a:off x="6985262" y="3106724"/>
              <a:ext cx="1723549" cy="461665"/>
            </a:xfrm>
            <a:prstGeom prst="rect">
              <a:avLst/>
            </a:prstGeom>
            <a:noFill/>
          </p:spPr>
          <p:txBody>
            <a:bodyPr wrap="none" rtlCol="0">
              <a:spAutoFit/>
            </a:bodyPr>
            <a:lstStyle/>
            <a:p>
              <a:r>
                <a:rPr lang="zh-CN" altLang="en-US" sz="2400" dirty="0">
                  <a:solidFill>
                    <a:schemeClr val="bg1"/>
                  </a:solidFill>
                </a:rPr>
                <a:t>牙齿的作用</a:t>
              </a:r>
            </a:p>
          </p:txBody>
        </p:sp>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l="64326" t="58311" r="21928" b="18459"/>
            <a:stretch/>
          </p:blipFill>
          <p:spPr>
            <a:xfrm>
              <a:off x="6575500" y="3106724"/>
              <a:ext cx="409762" cy="461665"/>
            </a:xfrm>
            <a:prstGeom prst="rect">
              <a:avLst/>
            </a:prstGeom>
          </p:spPr>
        </p:pic>
      </p:grpSp>
      <p:grpSp>
        <p:nvGrpSpPr>
          <p:cNvPr id="7" name="Group 6"/>
          <p:cNvGrpSpPr>
            <a:grpSpLocks noChangeAspect="1"/>
          </p:cNvGrpSpPr>
          <p:nvPr/>
        </p:nvGrpSpPr>
        <p:grpSpPr bwMode="auto">
          <a:xfrm>
            <a:off x="7763856" y="981075"/>
            <a:ext cx="2447925" cy="4895850"/>
            <a:chOff x="0" y="0"/>
            <a:chExt cx="1363" cy="2948"/>
          </a:xfrm>
        </p:grpSpPr>
        <p:pic>
          <p:nvPicPr>
            <p:cNvPr id="8" name="Picture 6" descr="IS927-037"/>
            <p:cNvPicPr>
              <a:picLocks noChangeAspect="1" noChangeArrowheads="1"/>
            </p:cNvPicPr>
            <p:nvPr/>
          </p:nvPicPr>
          <p:blipFill>
            <a:blip r:embed="rId7">
              <a:extLst>
                <a:ext uri="{28A0092B-C50C-407E-A947-70E740481C1C}">
                  <a14:useLocalDpi xmlns:a14="http://schemas.microsoft.com/office/drawing/2010/main" val="0"/>
                </a:ext>
              </a:extLst>
            </a:blip>
            <a:srcRect l="7608"/>
            <a:stretch>
              <a:fillRect/>
            </a:stretch>
          </p:blipFill>
          <p:spPr bwMode="auto">
            <a:xfrm>
              <a:off x="0" y="0"/>
              <a:ext cx="1360" cy="979"/>
            </a:xfrm>
            <a:prstGeom prst="rect">
              <a:avLst/>
            </a:prstGeom>
            <a:noFill/>
            <a:ln w="76200">
              <a:solidFill>
                <a:srgbClr val="FFEAD5"/>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7" descr="extreme-close-up_~RBB2_43"/>
            <p:cNvPicPr>
              <a:picLocks noChangeAspect="1" noChangeArrowheads="1"/>
            </p:cNvPicPr>
            <p:nvPr/>
          </p:nvPicPr>
          <p:blipFill>
            <a:blip r:embed="rId8">
              <a:lum contrast="6000"/>
              <a:extLst>
                <a:ext uri="{28A0092B-C50C-407E-A947-70E740481C1C}">
                  <a14:useLocalDpi xmlns:a14="http://schemas.microsoft.com/office/drawing/2010/main" val="0"/>
                </a:ext>
              </a:extLst>
            </a:blip>
            <a:srcRect b="11383"/>
            <a:stretch>
              <a:fillRect/>
            </a:stretch>
          </p:blipFill>
          <p:spPr bwMode="auto">
            <a:xfrm>
              <a:off x="0" y="997"/>
              <a:ext cx="1363" cy="1951"/>
            </a:xfrm>
            <a:prstGeom prst="rect">
              <a:avLst/>
            </a:prstGeom>
            <a:noFill/>
            <a:ln w="76200">
              <a:solidFill>
                <a:srgbClr val="FFEAD5"/>
              </a:solidFill>
              <a:miter lim="800000"/>
              <a:headEnd/>
              <a:tailEnd/>
            </a:ln>
            <a:extLst>
              <a:ext uri="{909E8E84-426E-40DD-AFC4-6F175D3DCCD1}">
                <a14:hiddenFill xmlns:a14="http://schemas.microsoft.com/office/drawing/2010/main">
                  <a:solidFill>
                    <a:srgbClr val="FFFFFF"/>
                  </a:solidFill>
                </a14:hiddenFill>
              </a:ext>
            </a:extLst>
          </p:spPr>
        </p:pic>
      </p:grpSp>
      <p:sp>
        <p:nvSpPr>
          <p:cNvPr id="10" name="文本框 9"/>
          <p:cNvSpPr txBox="1"/>
          <p:nvPr/>
        </p:nvSpPr>
        <p:spPr>
          <a:xfrm>
            <a:off x="1564849" y="1597860"/>
            <a:ext cx="2646878" cy="2243050"/>
          </a:xfrm>
          <a:prstGeom prst="rect">
            <a:avLst/>
          </a:prstGeom>
          <a:noFill/>
        </p:spPr>
        <p:txBody>
          <a:bodyPr wrap="none" rtlCol="0">
            <a:spAutoFit/>
          </a:bodyPr>
          <a:lstStyle/>
          <a:p>
            <a:pPr>
              <a:lnSpc>
                <a:spcPct val="150000"/>
              </a:lnSpc>
            </a:pPr>
            <a:r>
              <a:rPr lang="zh-CN" altLang="en-US" sz="2400" dirty="0">
                <a:solidFill>
                  <a:schemeClr val="bg1"/>
                </a:solidFill>
                <a:latin typeface="+mn-ea"/>
              </a:rPr>
              <a:t>咀嚼</a:t>
            </a:r>
            <a:endParaRPr lang="en-US" altLang="zh-CN" sz="2400" dirty="0">
              <a:solidFill>
                <a:schemeClr val="bg1"/>
              </a:solidFill>
              <a:latin typeface="+mn-ea"/>
            </a:endParaRPr>
          </a:p>
          <a:p>
            <a:pPr>
              <a:lnSpc>
                <a:spcPct val="150000"/>
              </a:lnSpc>
            </a:pPr>
            <a:r>
              <a:rPr lang="zh-CN" altLang="en-US" sz="2400" dirty="0">
                <a:solidFill>
                  <a:schemeClr val="bg1"/>
                </a:solidFill>
                <a:latin typeface="+mn-ea"/>
              </a:rPr>
              <a:t>发音</a:t>
            </a:r>
            <a:endParaRPr lang="en-US" altLang="zh-CN" sz="2400" dirty="0">
              <a:solidFill>
                <a:schemeClr val="bg1"/>
              </a:solidFill>
              <a:latin typeface="+mn-ea"/>
            </a:endParaRPr>
          </a:p>
          <a:p>
            <a:pPr>
              <a:lnSpc>
                <a:spcPct val="150000"/>
              </a:lnSpc>
            </a:pPr>
            <a:r>
              <a:rPr lang="zh-CN" altLang="en-US" sz="2400" dirty="0">
                <a:solidFill>
                  <a:schemeClr val="bg1"/>
                </a:solidFill>
                <a:latin typeface="+mn-ea"/>
              </a:rPr>
              <a:t>美观</a:t>
            </a:r>
            <a:endParaRPr lang="en-US" altLang="zh-CN" sz="2400" dirty="0">
              <a:solidFill>
                <a:schemeClr val="bg1"/>
              </a:solidFill>
              <a:latin typeface="+mn-ea"/>
            </a:endParaRPr>
          </a:p>
          <a:p>
            <a:pPr>
              <a:lnSpc>
                <a:spcPct val="150000"/>
              </a:lnSpc>
            </a:pPr>
            <a:r>
              <a:rPr lang="zh-CN" altLang="en-US" sz="2400" dirty="0">
                <a:solidFill>
                  <a:schemeClr val="bg1"/>
                </a:solidFill>
                <a:latin typeface="+mn-ea"/>
              </a:rPr>
              <a:t>整个身体健康情况</a:t>
            </a:r>
          </a:p>
        </p:txBody>
      </p:sp>
      <p:sp>
        <p:nvSpPr>
          <p:cNvPr id="11" name="Rectangle 4"/>
          <p:cNvSpPr>
            <a:spLocks noChangeArrowheads="1"/>
          </p:cNvSpPr>
          <p:nvPr/>
        </p:nvSpPr>
        <p:spPr bwMode="auto">
          <a:xfrm>
            <a:off x="1564849" y="4566736"/>
            <a:ext cx="5795963" cy="113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CC0000"/>
                </a:solidFill>
                <a:latin typeface="宋体" panose="02010600030101010101" pitchFamily="2" charset="-122"/>
                <a:ea typeface="宋体" panose="02010600030101010101" pitchFamily="2" charset="-122"/>
              </a:defRPr>
            </a:lvl1pPr>
            <a:lvl2pPr marL="742950" indent="-285750" eaLnBrk="0" hangingPunct="0">
              <a:defRPr sz="2400">
                <a:solidFill>
                  <a:srgbClr val="CC0000"/>
                </a:solidFill>
                <a:latin typeface="宋体" panose="02010600030101010101" pitchFamily="2" charset="-122"/>
                <a:ea typeface="宋体" panose="02010600030101010101" pitchFamily="2" charset="-122"/>
              </a:defRPr>
            </a:lvl2pPr>
            <a:lvl3pPr marL="1143000" indent="-228600" eaLnBrk="0" hangingPunct="0">
              <a:defRPr sz="2400">
                <a:solidFill>
                  <a:srgbClr val="CC0000"/>
                </a:solidFill>
                <a:latin typeface="宋体" panose="02010600030101010101" pitchFamily="2" charset="-122"/>
                <a:ea typeface="宋体" panose="02010600030101010101" pitchFamily="2" charset="-122"/>
              </a:defRPr>
            </a:lvl3pPr>
            <a:lvl4pPr marL="1600200" indent="-228600" eaLnBrk="0" hangingPunct="0">
              <a:defRPr sz="2400">
                <a:solidFill>
                  <a:srgbClr val="CC0000"/>
                </a:solidFill>
                <a:latin typeface="宋体" panose="02010600030101010101" pitchFamily="2" charset="-122"/>
                <a:ea typeface="宋体" panose="02010600030101010101" pitchFamily="2" charset="-122"/>
              </a:defRPr>
            </a:lvl4pPr>
            <a:lvl5pPr marL="2057400" indent="-228600" eaLnBrk="0" hangingPunct="0">
              <a:defRPr sz="2400">
                <a:solidFill>
                  <a:srgbClr val="CC0000"/>
                </a:solidFill>
                <a:latin typeface="宋体" panose="02010600030101010101" pitchFamily="2" charset="-122"/>
                <a:ea typeface="宋体" panose="02010600030101010101" pitchFamily="2" charset="-122"/>
              </a:defRPr>
            </a:lvl5pPr>
            <a:lvl6pPr marL="25146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6pPr>
            <a:lvl7pPr marL="29718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7pPr>
            <a:lvl8pPr marL="34290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8pPr>
            <a:lvl9pPr marL="3886200" indent="-228600" algn="ctr" eaLnBrk="0" fontAlgn="base" hangingPunct="0">
              <a:spcBef>
                <a:spcPct val="0"/>
              </a:spcBef>
              <a:spcAft>
                <a:spcPct val="0"/>
              </a:spcAft>
              <a:defRPr sz="2400">
                <a:solidFill>
                  <a:srgbClr val="CC0000"/>
                </a:solidFill>
                <a:latin typeface="宋体" panose="02010600030101010101" pitchFamily="2" charset="-122"/>
                <a:ea typeface="宋体" panose="02010600030101010101" pitchFamily="2" charset="-122"/>
              </a:defRPr>
            </a:lvl9pPr>
          </a:lstStyle>
          <a:p>
            <a:pPr algn="l" eaLnBrk="1" hangingPunct="1">
              <a:lnSpc>
                <a:spcPct val="150000"/>
              </a:lnSpc>
            </a:pPr>
            <a:r>
              <a:rPr lang="zh-CN" altLang="en-US" dirty="0">
                <a:solidFill>
                  <a:schemeClr val="bg1"/>
                </a:solidFill>
                <a:latin typeface="+mn-ea"/>
                <a:ea typeface="+mn-ea"/>
              </a:rPr>
              <a:t>我们的目标：为牙齿打造一个健康安全的生存环境！</a:t>
            </a:r>
          </a:p>
        </p:txBody>
      </p:sp>
    </p:spTree>
    <p:extLst>
      <p:ext uri="{BB962C8B-B14F-4D97-AF65-F5344CB8AC3E}">
        <p14:creationId xmlns:p14="http://schemas.microsoft.com/office/powerpoint/2010/main" val="2702597033"/>
      </p:ext>
    </p:extLst>
  </p:cSld>
  <p:clrMapOvr>
    <a:masterClrMapping/>
  </p:clrMapOvr>
  <mc:AlternateContent xmlns:mc="http://schemas.openxmlformats.org/markup-compatibility/2006" xmlns:p14="http://schemas.microsoft.com/office/powerpoint/2010/main">
    <mc:Choice Requires="p14">
      <p:transition spd="slow" p14:dur="1500" advTm="8000">
        <p:random/>
      </p:transition>
    </mc:Choice>
    <mc:Fallback xmlns="">
      <p:transition spd="slow" advTm="8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par>
                                <p:cTn id="19" presetID="53" presetClass="entr" presetSubtype="16"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500"/>
                                        <p:tgtEl>
                                          <p:spTgt spid="11"/>
                                        </p:tgtEl>
                                      </p:cBhvr>
                                    </p:animEffect>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up)">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微软雅黑">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TotalTime>
  <Words>1710</Words>
  <Application>Microsoft Office PowerPoint</Application>
  <PresentationFormat>宽屏</PresentationFormat>
  <Paragraphs>186</Paragraphs>
  <Slides>35</Slides>
  <Notes>35</Notes>
  <HiddenSlides>0</HiddenSlides>
  <MMClips>1</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35</vt:i4>
      </vt:variant>
    </vt:vector>
  </HeadingPairs>
  <TitlesOfParts>
    <vt:vector size="42" baseType="lpstr">
      <vt:lpstr>等线</vt:lpstr>
      <vt:lpstr>宋体</vt:lpstr>
      <vt:lpstr>微软雅黑</vt:lpstr>
      <vt:lpstr>Arial</vt:lpstr>
      <vt:lpstr>Tahoma</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subject>tukuppt</dc:subject>
  <dc:creator>www.tukuppt.com</dc:creator>
  <cp:lastModifiedBy>Windows 用户</cp:lastModifiedBy>
  <cp:revision>1</cp:revision>
  <dcterms:created xsi:type="dcterms:W3CDTF">2017-09-06T10:50:12Z</dcterms:created>
  <dcterms:modified xsi:type="dcterms:W3CDTF">2021-01-30T08:32:34Z</dcterms:modified>
</cp:coreProperties>
</file>