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57" r:id="rId4"/>
    <p:sldId id="258" r:id="rId5"/>
    <p:sldId id="259" r:id="rId6"/>
    <p:sldId id="283" r:id="rId7"/>
    <p:sldId id="284" r:id="rId8"/>
    <p:sldId id="285" r:id="rId9"/>
    <p:sldId id="287" r:id="rId10"/>
    <p:sldId id="286" r:id="rId11"/>
    <p:sldId id="281" r:id="rId12"/>
    <p:sldId id="288" r:id="rId13"/>
    <p:sldId id="289" r:id="rId14"/>
    <p:sldId id="290" r:id="rId15"/>
    <p:sldId id="296" r:id="rId16"/>
  </p:sldIdLst>
  <p:sldSz cx="12192000" cy="6858000"/>
  <p:notesSz cx="7104063" cy="10234613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8DA"/>
    <a:srgbClr val="EE7E89"/>
    <a:srgbClr val="FF5050"/>
    <a:srgbClr val="FFCCCC"/>
    <a:srgbClr val="FFFFFF"/>
    <a:srgbClr val="009AA0"/>
    <a:srgbClr val="43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84E5-5104-45E4-ACE8-FCCB5E2A1C4B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FBA2-B9F4-4273-AFDD-1B484F4DEA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FBA2-B9F4-4273-AFDD-1B484F4DEA7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b0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2300"/>
            <a:ext cx="12035155" cy="67646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33505" y="745612"/>
            <a:ext cx="939231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1500" b="1" dirty="0">
                <a:solidFill>
                  <a:schemeClr val="bg1"/>
                </a:solidFill>
                <a:latin typeface="OCR A Extended" panose="02010509020102010303" pitchFamily="50" charset="0"/>
                <a:ea typeface="微软雅黑" panose="020B0503020204020204" charset="-122"/>
              </a:rPr>
              <a:t>9.20</a:t>
            </a: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全国爱牙日</a:t>
            </a:r>
            <a:endParaRPr lang="en-US" altLang="zh-CN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-885546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2874010"/>
            <a:ext cx="2345055" cy="2642870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5126365" y="2796277"/>
            <a:ext cx="566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Arial" panose="020B0604020202020204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18577" y="3947313"/>
            <a:ext cx="1649951" cy="408799"/>
            <a:chOff x="5297423" y="4755085"/>
            <a:chExt cx="1649951" cy="408799"/>
          </a:xfrm>
        </p:grpSpPr>
        <p:grpSp>
          <p:nvGrpSpPr>
            <p:cNvPr id="12" name="Group 144"/>
            <p:cNvGrpSpPr/>
            <p:nvPr/>
          </p:nvGrpSpPr>
          <p:grpSpPr>
            <a:xfrm>
              <a:off x="6739422" y="4755085"/>
              <a:ext cx="207952" cy="405189"/>
              <a:chOff x="7380288" y="2552700"/>
              <a:chExt cx="457200" cy="1098550"/>
            </a:xfrm>
            <a:solidFill>
              <a:srgbClr val="FFFFFE"/>
            </a:solidFill>
          </p:grpSpPr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7380288" y="2790825"/>
                <a:ext cx="457200" cy="860425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14" y="29"/>
                  </a:cxn>
                  <a:cxn ang="0">
                    <a:pos x="25" y="29"/>
                  </a:cxn>
                  <a:cxn ang="0">
                    <a:pos x="25" y="243"/>
                  </a:cxn>
                  <a:cxn ang="0">
                    <a:pos x="79" y="297"/>
                  </a:cxn>
                  <a:cxn ang="0">
                    <a:pos x="133" y="243"/>
                  </a:cxn>
                  <a:cxn ang="0">
                    <a:pos x="133" y="29"/>
                  </a:cxn>
                  <a:cxn ang="0">
                    <a:pos x="143" y="29"/>
                  </a:cxn>
                  <a:cxn ang="0">
                    <a:pos x="158" y="14"/>
                  </a:cxn>
                  <a:cxn ang="0">
                    <a:pos x="143" y="0"/>
                  </a:cxn>
                  <a:cxn ang="0">
                    <a:pos x="102" y="29"/>
                  </a:cxn>
                  <a:cxn ang="0">
                    <a:pos x="102" y="165"/>
                  </a:cxn>
                  <a:cxn ang="0">
                    <a:pos x="56" y="165"/>
                  </a:cxn>
                  <a:cxn ang="0">
                    <a:pos x="56" y="29"/>
                  </a:cxn>
                  <a:cxn ang="0">
                    <a:pos x="102" y="29"/>
                  </a:cxn>
                  <a:cxn ang="0">
                    <a:pos x="102" y="29"/>
                  </a:cxn>
                  <a:cxn ang="0">
                    <a:pos x="102" y="29"/>
                  </a:cxn>
                </a:cxnLst>
                <a:rect l="0" t="0" r="r" b="b"/>
                <a:pathLst>
                  <a:path w="158" h="297">
                    <a:moveTo>
                      <a:pt x="14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43"/>
                      <a:pt x="25" y="243"/>
                      <a:pt x="25" y="243"/>
                    </a:cubicBezTo>
                    <a:cubicBezTo>
                      <a:pt x="25" y="273"/>
                      <a:pt x="49" y="297"/>
                      <a:pt x="79" y="297"/>
                    </a:cubicBezTo>
                    <a:cubicBezTo>
                      <a:pt x="108" y="297"/>
                      <a:pt x="133" y="273"/>
                      <a:pt x="133" y="243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52" y="29"/>
                      <a:pt x="158" y="23"/>
                      <a:pt x="158" y="14"/>
                    </a:cubicBezTo>
                    <a:cubicBezTo>
                      <a:pt x="158" y="6"/>
                      <a:pt x="152" y="0"/>
                      <a:pt x="143" y="0"/>
                    </a:cubicBezTo>
                    <a:close/>
                    <a:moveTo>
                      <a:pt x="102" y="29"/>
                    </a:moveTo>
                    <a:cubicBezTo>
                      <a:pt x="102" y="165"/>
                      <a:pt x="102" y="165"/>
                      <a:pt x="102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29"/>
                      <a:pt x="56" y="29"/>
                      <a:pt x="56" y="29"/>
                    </a:cubicBezTo>
                    <a:lnTo>
                      <a:pt x="102" y="29"/>
                    </a:ln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2" y="29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7507288" y="2552700"/>
                <a:ext cx="101600" cy="98425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18" y="34"/>
                  </a:cxn>
                  <a:cxn ang="0">
                    <a:pos x="0" y="17"/>
                  </a:cxn>
                  <a:cxn ang="0">
                    <a:pos x="18" y="0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5" y="17"/>
                  </a:cxn>
                </a:cxnLst>
                <a:rect l="0" t="0" r="r" b="b"/>
                <a:pathLst>
                  <a:path w="35" h="34">
                    <a:moveTo>
                      <a:pt x="35" y="17"/>
                    </a:moveTo>
                    <a:cubicBezTo>
                      <a:pt x="35" y="26"/>
                      <a:pt x="27" y="34"/>
                      <a:pt x="18" y="34"/>
                    </a:cubicBez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7" y="0"/>
                      <a:pt x="35" y="7"/>
                      <a:pt x="35" y="17"/>
                    </a:cubicBezTo>
                    <a:close/>
                    <a:moveTo>
                      <a:pt x="35" y="17"/>
                    </a:moveTo>
                    <a:cubicBezTo>
                      <a:pt x="35" y="17"/>
                      <a:pt x="35" y="17"/>
                      <a:pt x="35" y="17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7658100" y="2671763"/>
                <a:ext cx="57150" cy="5715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Freeform 78"/>
              <p:cNvSpPr>
                <a:spLocks noEditPoints="1"/>
              </p:cNvSpPr>
              <p:nvPr/>
            </p:nvSpPr>
            <p:spPr bwMode="auto">
              <a:xfrm>
                <a:off x="7588250" y="3111500"/>
                <a:ext cx="57150" cy="587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Freeform 79"/>
              <p:cNvSpPr>
                <a:spLocks noEditPoints="1"/>
              </p:cNvSpPr>
              <p:nvPr/>
            </p:nvSpPr>
            <p:spPr bwMode="auto">
              <a:xfrm>
                <a:off x="7581900" y="2689225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Freeform 80"/>
              <p:cNvSpPr>
                <a:spLocks noEditPoints="1"/>
              </p:cNvSpPr>
              <p:nvPr/>
            </p:nvSpPr>
            <p:spPr bwMode="auto">
              <a:xfrm>
                <a:off x="7564438" y="3201988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10"/>
                      <a:pt x="9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3" name="Group 20"/>
            <p:cNvGrpSpPr>
              <a:grpSpLocks noChangeAspect="1"/>
            </p:cNvGrpSpPr>
            <p:nvPr/>
          </p:nvGrpSpPr>
          <p:grpSpPr bwMode="auto">
            <a:xfrm>
              <a:off x="5785400" y="4805002"/>
              <a:ext cx="283515" cy="358882"/>
              <a:chOff x="3578" y="2075"/>
              <a:chExt cx="451" cy="704"/>
            </a:xfrm>
            <a:solidFill>
              <a:srgbClr val="FFFFFE"/>
            </a:solidFill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3578" y="2075"/>
                <a:ext cx="451" cy="704"/>
              </a:xfrm>
              <a:custGeom>
                <a:avLst/>
                <a:gdLst/>
                <a:ahLst/>
                <a:cxnLst>
                  <a:cxn ang="0">
                    <a:pos x="137" y="117"/>
                  </a:cxn>
                  <a:cxn ang="0">
                    <a:pos x="137" y="64"/>
                  </a:cxn>
                  <a:cxn ang="0">
                    <a:pos x="147" y="50"/>
                  </a:cxn>
                  <a:cxn ang="0">
                    <a:pos x="147" y="15"/>
                  </a:cxn>
                  <a:cxn ang="0">
                    <a:pos x="132" y="0"/>
                  </a:cxn>
                  <a:cxn ang="0">
                    <a:pos x="56" y="0"/>
                  </a:cxn>
                  <a:cxn ang="0">
                    <a:pos x="41" y="15"/>
                  </a:cxn>
                  <a:cxn ang="0">
                    <a:pos x="41" y="50"/>
                  </a:cxn>
                  <a:cxn ang="0">
                    <a:pos x="52" y="64"/>
                  </a:cxn>
                  <a:cxn ang="0">
                    <a:pos x="52" y="117"/>
                  </a:cxn>
                  <a:cxn ang="0">
                    <a:pos x="0" y="201"/>
                  </a:cxn>
                  <a:cxn ang="0">
                    <a:pos x="94" y="295"/>
                  </a:cxn>
                  <a:cxn ang="0">
                    <a:pos x="188" y="201"/>
                  </a:cxn>
                  <a:cxn ang="0">
                    <a:pos x="137" y="117"/>
                  </a:cxn>
                  <a:cxn ang="0">
                    <a:pos x="15" y="201"/>
                  </a:cxn>
                  <a:cxn ang="0">
                    <a:pos x="66" y="126"/>
                  </a:cxn>
                  <a:cxn ang="0">
                    <a:pos x="66" y="50"/>
                  </a:cxn>
                  <a:cxn ang="0">
                    <a:pos x="56" y="50"/>
                  </a:cxn>
                  <a:cxn ang="0">
                    <a:pos x="56" y="15"/>
                  </a:cxn>
                  <a:cxn ang="0">
                    <a:pos x="132" y="15"/>
                  </a:cxn>
                  <a:cxn ang="0">
                    <a:pos x="132" y="50"/>
                  </a:cxn>
                  <a:cxn ang="0">
                    <a:pos x="122" y="50"/>
                  </a:cxn>
                  <a:cxn ang="0">
                    <a:pos x="122" y="126"/>
                  </a:cxn>
                  <a:cxn ang="0">
                    <a:pos x="174" y="201"/>
                  </a:cxn>
                  <a:cxn ang="0">
                    <a:pos x="15" y="201"/>
                  </a:cxn>
                  <a:cxn ang="0">
                    <a:pos x="15" y="201"/>
                  </a:cxn>
                  <a:cxn ang="0">
                    <a:pos x="15" y="201"/>
                  </a:cxn>
                </a:cxnLst>
                <a:rect l="0" t="0" r="r" b="b"/>
                <a:pathLst>
                  <a:path w="188" h="295">
                    <a:moveTo>
                      <a:pt x="137" y="117"/>
                    </a:moveTo>
                    <a:cubicBezTo>
                      <a:pt x="137" y="64"/>
                      <a:pt x="137" y="64"/>
                      <a:pt x="137" y="64"/>
                    </a:cubicBezTo>
                    <a:cubicBezTo>
                      <a:pt x="143" y="62"/>
                      <a:pt x="147" y="56"/>
                      <a:pt x="147" y="50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7" y="7"/>
                      <a:pt x="140" y="0"/>
                      <a:pt x="13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1" y="7"/>
                      <a:pt x="41" y="15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6"/>
                      <a:pt x="46" y="62"/>
                      <a:pt x="52" y="64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20" y="133"/>
                      <a:pt x="0" y="165"/>
                      <a:pt x="0" y="201"/>
                    </a:cubicBezTo>
                    <a:cubicBezTo>
                      <a:pt x="0" y="253"/>
                      <a:pt x="42" y="295"/>
                      <a:pt x="94" y="295"/>
                    </a:cubicBezTo>
                    <a:cubicBezTo>
                      <a:pt x="146" y="295"/>
                      <a:pt x="188" y="253"/>
                      <a:pt x="188" y="201"/>
                    </a:cubicBezTo>
                    <a:cubicBezTo>
                      <a:pt x="188" y="165"/>
                      <a:pt x="168" y="133"/>
                      <a:pt x="137" y="117"/>
                    </a:cubicBezTo>
                    <a:close/>
                    <a:moveTo>
                      <a:pt x="15" y="201"/>
                    </a:moveTo>
                    <a:cubicBezTo>
                      <a:pt x="15" y="167"/>
                      <a:pt x="36" y="138"/>
                      <a:pt x="66" y="126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52" y="138"/>
                      <a:pt x="174" y="167"/>
                      <a:pt x="174" y="201"/>
                    </a:cubicBezTo>
                    <a:lnTo>
                      <a:pt x="15" y="201"/>
                    </a:lnTo>
                    <a:close/>
                    <a:moveTo>
                      <a:pt x="15" y="201"/>
                    </a:moveTo>
                    <a:cubicBezTo>
                      <a:pt x="15" y="201"/>
                      <a:pt x="15" y="201"/>
                      <a:pt x="15" y="201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3787" y="2304"/>
                <a:ext cx="53" cy="5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1" y="23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lose/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3741" y="2416"/>
                <a:ext cx="91" cy="93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19" y="39"/>
                  </a:cxn>
                  <a:cxn ang="0">
                    <a:pos x="0" y="20"/>
                  </a:cxn>
                  <a:cxn ang="0">
                    <a:pos x="19" y="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8" y="20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8" y="9"/>
                      <a:pt x="38" y="2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6243587" y="4821988"/>
              <a:ext cx="339463" cy="331354"/>
              <a:chOff x="2916" y="2090"/>
              <a:chExt cx="540" cy="650"/>
            </a:xfrm>
            <a:solidFill>
              <a:srgbClr val="FFFFFE"/>
            </a:solidFill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2916" y="2090"/>
                <a:ext cx="540" cy="650"/>
              </a:xfrm>
              <a:custGeom>
                <a:avLst/>
                <a:gdLst/>
                <a:ahLst/>
                <a:cxnLst>
                  <a:cxn ang="0">
                    <a:pos x="59" y="50"/>
                  </a:cxn>
                  <a:cxn ang="0">
                    <a:pos x="59" y="10"/>
                  </a:cxn>
                  <a:cxn ang="0">
                    <a:pos x="51" y="10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30" y="10"/>
                  </a:cxn>
                  <a:cxn ang="0">
                    <a:pos x="22" y="10"/>
                  </a:cxn>
                  <a:cxn ang="0">
                    <a:pos x="22" y="50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23" y="102"/>
                  </a:cxn>
                  <a:cxn ang="0">
                    <a:pos x="61" y="102"/>
                  </a:cxn>
                  <a:cxn ang="0">
                    <a:pos x="76" y="100"/>
                  </a:cxn>
                  <a:cxn ang="0">
                    <a:pos x="84" y="86"/>
                  </a:cxn>
                  <a:cxn ang="0">
                    <a:pos x="84" y="85"/>
                  </a:cxn>
                  <a:cxn ang="0">
                    <a:pos x="59" y="50"/>
                  </a:cxn>
                  <a:cxn ang="0">
                    <a:pos x="77" y="86"/>
                  </a:cxn>
                  <a:cxn ang="0">
                    <a:pos x="73" y="93"/>
                  </a:cxn>
                  <a:cxn ang="0">
                    <a:pos x="61" y="95"/>
                  </a:cxn>
                  <a:cxn ang="0">
                    <a:pos x="24" y="95"/>
                  </a:cxn>
                  <a:cxn ang="0">
                    <a:pos x="7" y="86"/>
                  </a:cxn>
                  <a:cxn ang="0">
                    <a:pos x="7" y="85"/>
                  </a:cxn>
                  <a:cxn ang="0">
                    <a:pos x="28" y="55"/>
                  </a:cxn>
                  <a:cxn ang="0">
                    <a:pos x="29" y="54"/>
                  </a:cxn>
                  <a:cxn ang="0">
                    <a:pos x="29" y="18"/>
                  </a:cxn>
                  <a:cxn ang="0">
                    <a:pos x="31" y="18"/>
                  </a:cxn>
                  <a:cxn ang="0">
                    <a:pos x="32" y="21"/>
                  </a:cxn>
                  <a:cxn ang="0">
                    <a:pos x="49" y="21"/>
                  </a:cxn>
                  <a:cxn ang="0">
                    <a:pos x="49" y="18"/>
                  </a:cxn>
                  <a:cxn ang="0">
                    <a:pos x="51" y="18"/>
                  </a:cxn>
                  <a:cxn ang="0">
                    <a:pos x="51" y="54"/>
                  </a:cxn>
                  <a:cxn ang="0">
                    <a:pos x="53" y="55"/>
                  </a:cxn>
                  <a:cxn ang="0">
                    <a:pos x="77" y="85"/>
                  </a:cxn>
                  <a:cxn ang="0">
                    <a:pos x="77" y="86"/>
                  </a:cxn>
                  <a:cxn ang="0">
                    <a:pos x="77" y="86"/>
                  </a:cxn>
                  <a:cxn ang="0">
                    <a:pos x="77" y="86"/>
                  </a:cxn>
                </a:cxnLst>
                <a:rect l="0" t="0" r="r" b="b"/>
                <a:pathLst>
                  <a:path w="84" h="102">
                    <a:moveTo>
                      <a:pt x="59" y="50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7"/>
                      <a:pt x="0" y="73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102"/>
                      <a:pt x="14" y="102"/>
                      <a:pt x="23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7" y="102"/>
                      <a:pt x="72" y="102"/>
                      <a:pt x="76" y="100"/>
                    </a:cubicBezTo>
                    <a:cubicBezTo>
                      <a:pt x="82" y="98"/>
                      <a:pt x="84" y="93"/>
                      <a:pt x="84" y="86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4" y="74"/>
                      <a:pt x="75" y="61"/>
                      <a:pt x="59" y="50"/>
                    </a:cubicBezTo>
                    <a:close/>
                    <a:moveTo>
                      <a:pt x="77" y="86"/>
                    </a:moveTo>
                    <a:cubicBezTo>
                      <a:pt x="77" y="91"/>
                      <a:pt x="75" y="92"/>
                      <a:pt x="73" y="93"/>
                    </a:cubicBezTo>
                    <a:cubicBezTo>
                      <a:pt x="71" y="94"/>
                      <a:pt x="66" y="95"/>
                      <a:pt x="61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10" y="95"/>
                      <a:pt x="7" y="93"/>
                      <a:pt x="7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76"/>
                      <a:pt x="20" y="61"/>
                      <a:pt x="28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7" y="65"/>
                      <a:pt x="77" y="77"/>
                      <a:pt x="77" y="85"/>
                    </a:cubicBezTo>
                    <a:lnTo>
                      <a:pt x="77" y="86"/>
                    </a:lnTo>
                    <a:close/>
                    <a:moveTo>
                      <a:pt x="77" y="86"/>
                    </a:moveTo>
                    <a:cubicBezTo>
                      <a:pt x="77" y="86"/>
                      <a:pt x="77" y="86"/>
                      <a:pt x="77" y="8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2967" y="2460"/>
                <a:ext cx="431" cy="19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3" y="0"/>
                  </a:cxn>
                  <a:cxn ang="0">
                    <a:pos x="6" y="28"/>
                  </a:cxn>
                  <a:cxn ang="0">
                    <a:pos x="14" y="31"/>
                  </a:cxn>
                  <a:cxn ang="0">
                    <a:pos x="59" y="31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7" h="31">
                    <a:moveTo>
                      <a:pt x="4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0" y="17"/>
                      <a:pt x="6" y="28"/>
                    </a:cubicBezTo>
                    <a:cubicBezTo>
                      <a:pt x="6" y="28"/>
                      <a:pt x="8" y="31"/>
                      <a:pt x="14" y="31"/>
                    </a:cubicBezTo>
                    <a:cubicBezTo>
                      <a:pt x="19" y="31"/>
                      <a:pt x="59" y="31"/>
                      <a:pt x="59" y="31"/>
                    </a:cubicBezTo>
                    <a:cubicBezTo>
                      <a:pt x="59" y="31"/>
                      <a:pt x="67" y="31"/>
                      <a:pt x="64" y="24"/>
                    </a:cubicBezTo>
                    <a:cubicBezTo>
                      <a:pt x="62" y="21"/>
                      <a:pt x="55" y="5"/>
                      <a:pt x="41" y="0"/>
                    </a:cubicBezTo>
                    <a:close/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3180" y="2370"/>
                <a:ext cx="32" cy="39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3128" y="2294"/>
                <a:ext cx="32" cy="3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3167" y="2243"/>
                <a:ext cx="32" cy="3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5297423" y="4819717"/>
              <a:ext cx="341348" cy="332372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0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0" y="23"/>
                </a:cxn>
                <a:cxn ang="0">
                  <a:pos x="0" y="60"/>
                </a:cxn>
                <a:cxn ang="0">
                  <a:pos x="9" y="69"/>
                </a:cxn>
                <a:cxn ang="0">
                  <a:pos x="49" y="69"/>
                </a:cxn>
                <a:cxn ang="0">
                  <a:pos x="57" y="60"/>
                </a:cxn>
                <a:cxn ang="0">
                  <a:pos x="37" y="23"/>
                </a:cxn>
                <a:cxn ang="0">
                  <a:pos x="49" y="66"/>
                </a:cxn>
                <a:cxn ang="0">
                  <a:pos x="9" y="66"/>
                </a:cxn>
                <a:cxn ang="0">
                  <a:pos x="3" y="60"/>
                </a:cxn>
                <a:cxn ang="0">
                  <a:pos x="22" y="24"/>
                </a:cxn>
                <a:cxn ang="0">
                  <a:pos x="23" y="24"/>
                </a:cxn>
                <a:cxn ang="0">
                  <a:pos x="23" y="3"/>
                </a:cxn>
                <a:cxn ang="0">
                  <a:pos x="34" y="3"/>
                </a:cxn>
                <a:cxn ang="0">
                  <a:pos x="34" y="24"/>
                </a:cxn>
                <a:cxn ang="0">
                  <a:pos x="35" y="24"/>
                </a:cxn>
                <a:cxn ang="0">
                  <a:pos x="54" y="60"/>
                </a:cxn>
                <a:cxn ang="0">
                  <a:pos x="49" y="66"/>
                </a:cxn>
                <a:cxn ang="0">
                  <a:pos x="20" y="55"/>
                </a:cxn>
                <a:cxn ang="0">
                  <a:pos x="17" y="58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20" y="55"/>
                </a:cxn>
                <a:cxn ang="0">
                  <a:pos x="37" y="59"/>
                </a:cxn>
                <a:cxn ang="0">
                  <a:pos x="33" y="63"/>
                </a:cxn>
                <a:cxn ang="0">
                  <a:pos x="29" y="59"/>
                </a:cxn>
                <a:cxn ang="0">
                  <a:pos x="33" y="55"/>
                </a:cxn>
                <a:cxn ang="0">
                  <a:pos x="37" y="59"/>
                </a:cxn>
                <a:cxn ang="0">
                  <a:pos x="30" y="54"/>
                </a:cxn>
                <a:cxn ang="0">
                  <a:pos x="27" y="57"/>
                </a:cxn>
                <a:cxn ang="0">
                  <a:pos x="23" y="54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26" y="49"/>
                </a:cxn>
                <a:cxn ang="0">
                  <a:pos x="21" y="44"/>
                </a:cxn>
                <a:cxn ang="0">
                  <a:pos x="26" y="39"/>
                </a:cxn>
                <a:cxn ang="0">
                  <a:pos x="31" y="44"/>
                </a:cxn>
                <a:cxn ang="0">
                  <a:pos x="26" y="49"/>
                </a:cxn>
                <a:cxn ang="0">
                  <a:pos x="34" y="44"/>
                </a:cxn>
                <a:cxn ang="0">
                  <a:pos x="37" y="41"/>
                </a:cxn>
                <a:cxn ang="0">
                  <a:pos x="40" y="44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7" y="51"/>
                </a:cxn>
                <a:cxn ang="0">
                  <a:pos x="35" y="53"/>
                </a:cxn>
                <a:cxn ang="0">
                  <a:pos x="33" y="51"/>
                </a:cxn>
                <a:cxn ang="0">
                  <a:pos x="35" y="49"/>
                </a:cxn>
                <a:cxn ang="0">
                  <a:pos x="37" y="51"/>
                </a:cxn>
                <a:cxn ang="0">
                  <a:pos x="37" y="51"/>
                </a:cxn>
                <a:cxn ang="0">
                  <a:pos x="37" y="51"/>
                </a:cxn>
              </a:cxnLst>
              <a:rect l="0" t="0" r="r" b="b"/>
              <a:pathLst>
                <a:path w="57" h="69">
                  <a:moveTo>
                    <a:pt x="37" y="2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0" y="51"/>
                    <a:pt x="0" y="60"/>
                  </a:cubicBezTo>
                  <a:cubicBezTo>
                    <a:pt x="0" y="69"/>
                    <a:pt x="9" y="69"/>
                    <a:pt x="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7" y="69"/>
                    <a:pt x="57" y="60"/>
                  </a:cubicBezTo>
                  <a:cubicBezTo>
                    <a:pt x="57" y="51"/>
                    <a:pt x="37" y="23"/>
                    <a:pt x="37" y="23"/>
                  </a:cubicBezTo>
                  <a:close/>
                  <a:moveTo>
                    <a:pt x="4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3" y="65"/>
                    <a:pt x="3" y="60"/>
                  </a:cubicBezTo>
                  <a:cubicBezTo>
                    <a:pt x="3" y="54"/>
                    <a:pt x="15" y="35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2" y="35"/>
                    <a:pt x="54" y="54"/>
                    <a:pt x="54" y="60"/>
                  </a:cubicBezTo>
                  <a:cubicBezTo>
                    <a:pt x="54" y="65"/>
                    <a:pt x="50" y="66"/>
                    <a:pt x="49" y="66"/>
                  </a:cubicBezTo>
                  <a:close/>
                  <a:moveTo>
                    <a:pt x="20" y="55"/>
                  </a:moveTo>
                  <a:cubicBezTo>
                    <a:pt x="20" y="56"/>
                    <a:pt x="19" y="58"/>
                    <a:pt x="17" y="58"/>
                  </a:cubicBezTo>
                  <a:cubicBezTo>
                    <a:pt x="16" y="58"/>
                    <a:pt x="14" y="56"/>
                    <a:pt x="14" y="55"/>
                  </a:cubicBezTo>
                  <a:cubicBezTo>
                    <a:pt x="14" y="53"/>
                    <a:pt x="16" y="52"/>
                    <a:pt x="17" y="52"/>
                  </a:cubicBezTo>
                  <a:cubicBezTo>
                    <a:pt x="19" y="52"/>
                    <a:pt x="20" y="53"/>
                    <a:pt x="20" y="55"/>
                  </a:cubicBezTo>
                  <a:close/>
                  <a:moveTo>
                    <a:pt x="37" y="59"/>
                  </a:moveTo>
                  <a:cubicBezTo>
                    <a:pt x="37" y="61"/>
                    <a:pt x="35" y="63"/>
                    <a:pt x="33" y="63"/>
                  </a:cubicBezTo>
                  <a:cubicBezTo>
                    <a:pt x="31" y="63"/>
                    <a:pt x="29" y="61"/>
                    <a:pt x="29" y="59"/>
                  </a:cubicBezTo>
                  <a:cubicBezTo>
                    <a:pt x="29" y="57"/>
                    <a:pt x="31" y="55"/>
                    <a:pt x="33" y="55"/>
                  </a:cubicBezTo>
                  <a:cubicBezTo>
                    <a:pt x="35" y="55"/>
                    <a:pt x="37" y="57"/>
                    <a:pt x="37" y="59"/>
                  </a:cubicBezTo>
                  <a:close/>
                  <a:moveTo>
                    <a:pt x="30" y="54"/>
                  </a:moveTo>
                  <a:cubicBezTo>
                    <a:pt x="30" y="56"/>
                    <a:pt x="29" y="57"/>
                    <a:pt x="27" y="57"/>
                  </a:cubicBezTo>
                  <a:cubicBezTo>
                    <a:pt x="25" y="57"/>
                    <a:pt x="23" y="56"/>
                    <a:pt x="23" y="54"/>
                  </a:cubicBezTo>
                  <a:cubicBezTo>
                    <a:pt x="23" y="52"/>
                    <a:pt x="25" y="50"/>
                    <a:pt x="27" y="50"/>
                  </a:cubicBezTo>
                  <a:cubicBezTo>
                    <a:pt x="29" y="50"/>
                    <a:pt x="30" y="52"/>
                    <a:pt x="30" y="54"/>
                  </a:cubicBezTo>
                  <a:close/>
                  <a:moveTo>
                    <a:pt x="26" y="49"/>
                  </a:moveTo>
                  <a:cubicBezTo>
                    <a:pt x="23" y="49"/>
                    <a:pt x="21" y="47"/>
                    <a:pt x="21" y="44"/>
                  </a:cubicBezTo>
                  <a:cubicBezTo>
                    <a:pt x="21" y="41"/>
                    <a:pt x="23" y="39"/>
                    <a:pt x="26" y="39"/>
                  </a:cubicBezTo>
                  <a:cubicBezTo>
                    <a:pt x="29" y="39"/>
                    <a:pt x="31" y="41"/>
                    <a:pt x="31" y="44"/>
                  </a:cubicBezTo>
                  <a:cubicBezTo>
                    <a:pt x="31" y="47"/>
                    <a:pt x="29" y="49"/>
                    <a:pt x="26" y="49"/>
                  </a:cubicBezTo>
                  <a:close/>
                  <a:moveTo>
                    <a:pt x="34" y="44"/>
                  </a:moveTo>
                  <a:cubicBezTo>
                    <a:pt x="34" y="43"/>
                    <a:pt x="35" y="41"/>
                    <a:pt x="37" y="41"/>
                  </a:cubicBezTo>
                  <a:cubicBezTo>
                    <a:pt x="38" y="41"/>
                    <a:pt x="40" y="43"/>
                    <a:pt x="40" y="44"/>
                  </a:cubicBezTo>
                  <a:cubicBezTo>
                    <a:pt x="40" y="46"/>
                    <a:pt x="38" y="47"/>
                    <a:pt x="37" y="47"/>
                  </a:cubicBezTo>
                  <a:cubicBezTo>
                    <a:pt x="35" y="47"/>
                    <a:pt x="34" y="46"/>
                    <a:pt x="34" y="44"/>
                  </a:cubicBezTo>
                  <a:close/>
                  <a:moveTo>
                    <a:pt x="37" y="51"/>
                  </a:moveTo>
                  <a:cubicBezTo>
                    <a:pt x="37" y="52"/>
                    <a:pt x="36" y="53"/>
                    <a:pt x="35" y="53"/>
                  </a:cubicBezTo>
                  <a:cubicBezTo>
                    <a:pt x="34" y="53"/>
                    <a:pt x="33" y="52"/>
                    <a:pt x="33" y="51"/>
                  </a:cubicBezTo>
                  <a:cubicBezTo>
                    <a:pt x="33" y="50"/>
                    <a:pt x="34" y="49"/>
                    <a:pt x="35" y="49"/>
                  </a:cubicBezTo>
                  <a:cubicBezTo>
                    <a:pt x="36" y="49"/>
                    <a:pt x="37" y="50"/>
                    <a:pt x="37" y="51"/>
                  </a:cubicBezTo>
                  <a:close/>
                  <a:moveTo>
                    <a:pt x="37" y="51"/>
                  </a:moveTo>
                  <a:cubicBezTo>
                    <a:pt x="37" y="51"/>
                    <a:pt x="37" y="51"/>
                    <a:pt x="37" y="51"/>
                  </a:cubicBezTo>
                </a:path>
              </a:pathLst>
            </a:custGeom>
            <a:solidFill>
              <a:srgbClr val="FFFFFE"/>
            </a:solidFill>
            <a:ln w="9525">
              <a:solidFill>
                <a:srgbClr val="FFFFF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126365" y="5024193"/>
            <a:ext cx="54997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汇报时间：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2030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月      汇报人：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XXX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5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/>
      <p:bldP spid="11" grpId="0"/>
      <p:bldP spid="11" grpId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58817" y="2416459"/>
            <a:ext cx="552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护理牙齿的重点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8768" y="4199001"/>
            <a:ext cx="340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PART 04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8" y="1347883"/>
            <a:ext cx="3235839" cy="323583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004607" y="3688168"/>
            <a:ext cx="46722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57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在此输入您的图表说明文字，在此输入您的图表说明文字，在此输入您的图表说明文字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4"/>
          <p:cNvSpPr/>
          <p:nvPr/>
        </p:nvSpPr>
        <p:spPr>
          <a:xfrm>
            <a:off x="4396624" y="566438"/>
            <a:ext cx="2426399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400" b="1" dirty="0">
                <a:solidFill>
                  <a:srgbClr val="EE7E89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护理牙齿的重点</a:t>
            </a:r>
            <a:endParaRPr lang="en-US" altLang="zh-CN" sz="2400" b="1" dirty="0">
              <a:solidFill>
                <a:srgbClr val="EE7E89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7" name="矩形 446"/>
          <p:cNvSpPr/>
          <p:nvPr/>
        </p:nvSpPr>
        <p:spPr>
          <a:xfrm>
            <a:off x="3874511" y="2143184"/>
            <a:ext cx="3069464" cy="10144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儿童</a:t>
            </a:r>
            <a:r>
              <a:rPr lang="en-US" altLang="zh-CN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</a:p>
          <a:p>
            <a:pPr lvl="0" eaLnBrk="1" hangingPunct="1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防治龋齿要紧记</a:t>
            </a:r>
          </a:p>
        </p:txBody>
      </p:sp>
      <p:sp>
        <p:nvSpPr>
          <p:cNvPr id="449" name="Rectangle 3"/>
          <p:cNvSpPr>
            <a:spLocks noGrp="1"/>
          </p:cNvSpPr>
          <p:nvPr/>
        </p:nvSpPr>
        <p:spPr>
          <a:xfrm>
            <a:off x="4837611" y="4126092"/>
            <a:ext cx="2957570" cy="16919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/>
            <a:r>
              <a:rPr lang="en-US" altLang="zh-CN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成人</a:t>
            </a:r>
            <a:endParaRPr lang="en-US" altLang="zh-CN" sz="3200" b="1" dirty="0">
              <a:solidFill>
                <a:srgbClr val="EE7E8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 eaLnBrk="1" hangingPunct="1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防治牙周疾病是关键</a:t>
            </a:r>
          </a:p>
          <a:p>
            <a:pPr lvl="0" algn="r" eaLnBrk="1" hangingPunct="1"/>
            <a:endParaRPr lang="en-US" alt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75" y="1571572"/>
            <a:ext cx="2978500" cy="220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95" y="3930260"/>
            <a:ext cx="2729529" cy="208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7" grpId="0"/>
      <p:bldP spid="4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670109" y="620485"/>
            <a:ext cx="521176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8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刷牙，防治口腔疾病的有效途径</a:t>
            </a:r>
          </a:p>
        </p:txBody>
      </p:sp>
      <p:sp>
        <p:nvSpPr>
          <p:cNvPr id="13" name="Text Box 99"/>
          <p:cNvSpPr txBox="1"/>
          <p:nvPr/>
        </p:nvSpPr>
        <p:spPr>
          <a:xfrm>
            <a:off x="6882404" y="3951977"/>
            <a:ext cx="2387600" cy="4000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DDDDDD">
                <a:alpha val="50000"/>
              </a:srgbClr>
            </a:outerShdw>
          </a:effectLst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去除口腔病菌</a:t>
            </a:r>
          </a:p>
        </p:txBody>
      </p:sp>
      <p:sp>
        <p:nvSpPr>
          <p:cNvPr id="14" name="Text Box 69"/>
          <p:cNvSpPr txBox="1"/>
          <p:nvPr/>
        </p:nvSpPr>
        <p:spPr>
          <a:xfrm>
            <a:off x="6880918" y="5052338"/>
            <a:ext cx="1768475" cy="4000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DDDDDD">
                <a:alpha val="50000"/>
              </a:srgbClr>
            </a:outerShdw>
          </a:effectLst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去除牙菌斑</a:t>
            </a:r>
          </a:p>
        </p:txBody>
      </p:sp>
      <p:sp>
        <p:nvSpPr>
          <p:cNvPr id="15" name="Text Box 69"/>
          <p:cNvSpPr txBox="1"/>
          <p:nvPr/>
        </p:nvSpPr>
        <p:spPr>
          <a:xfrm>
            <a:off x="6880918" y="2716347"/>
            <a:ext cx="2700337" cy="400050"/>
          </a:xfrm>
          <a:prstGeom prst="rect">
            <a:avLst/>
          </a:prstGeom>
          <a:noFill/>
          <a:ln w="9525">
            <a:noFill/>
          </a:ln>
          <a:effectLst>
            <a:outerShdw dist="17961" dir="2699999" algn="ctr" rotWithShape="0">
              <a:srgbClr val="DDDDDD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去除食物残渣</a:t>
            </a:r>
          </a:p>
        </p:txBody>
      </p:sp>
      <p:grpSp>
        <p:nvGrpSpPr>
          <p:cNvPr id="17" name="Group 14"/>
          <p:cNvGrpSpPr/>
          <p:nvPr/>
        </p:nvGrpSpPr>
        <p:grpSpPr>
          <a:xfrm>
            <a:off x="860609" y="2011249"/>
            <a:ext cx="2861217" cy="3984536"/>
            <a:chOff x="580606" y="1131575"/>
            <a:chExt cx="2339350" cy="3238299"/>
          </a:xfrm>
          <a:solidFill>
            <a:srgbClr val="FFCCCC"/>
          </a:solidFill>
        </p:grpSpPr>
        <p:sp>
          <p:nvSpPr>
            <p:cNvPr id="21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solidFill>
                <a:srgbClr val="FFBED6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8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solidFill>
                <a:srgbClr val="FFBE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5" name="Group 13"/>
          <p:cNvGrpSpPr/>
          <p:nvPr/>
        </p:nvGrpSpPr>
        <p:grpSpPr>
          <a:xfrm rot="1521600">
            <a:off x="3276959" y="3269356"/>
            <a:ext cx="381121" cy="383414"/>
            <a:chOff x="3765502" y="2110894"/>
            <a:chExt cx="403249" cy="403249"/>
          </a:xfrm>
          <a:solidFill>
            <a:srgbClr val="EE7E89"/>
          </a:solidFill>
        </p:grpSpPr>
        <p:sp>
          <p:nvSpPr>
            <p:cNvPr id="26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grpFill/>
            <a:ln>
              <a:solidFill>
                <a:srgbClr val="FFBE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grpFill/>
            <a:ln>
              <a:solidFill>
                <a:srgbClr val="FFBE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64903" y="2553026"/>
            <a:ext cx="2319041" cy="774432"/>
            <a:chOff x="3488855" y="1935061"/>
            <a:chExt cx="3092054" cy="103257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32" name="Group 27"/>
            <p:cNvGrpSpPr/>
            <p:nvPr/>
          </p:nvGrpSpPr>
          <p:grpSpPr>
            <a:xfrm rot="10800000">
              <a:off x="6371545" y="1935061"/>
              <a:ext cx="209364" cy="1032576"/>
              <a:chOff x="4514393" y="1036303"/>
              <a:chExt cx="115214" cy="1487365"/>
            </a:xfrm>
            <a:grpFill/>
          </p:grpSpPr>
          <p:cxnSp>
            <p:nvCxnSpPr>
              <p:cNvPr id="34" name="Straight Connector 28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0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1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3488855" y="2430822"/>
              <a:ext cx="2882689" cy="0"/>
            </a:xfrm>
            <a:prstGeom prst="line">
              <a:avLst/>
            </a:prstGeom>
            <a:grpFill/>
            <a:ln w="19050">
              <a:solidFill>
                <a:srgbClr val="FFBED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364612" y="3280666"/>
            <a:ext cx="2319332" cy="1259792"/>
            <a:chOff x="3488466" y="2905247"/>
            <a:chExt cx="3092443" cy="1679723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38" name="Group 23"/>
            <p:cNvGrpSpPr/>
            <p:nvPr/>
          </p:nvGrpSpPr>
          <p:grpSpPr>
            <a:xfrm rot="10800000">
              <a:off x="6371545" y="3552394"/>
              <a:ext cx="209364" cy="1032576"/>
              <a:chOff x="4514393" y="1036303"/>
              <a:chExt cx="115214" cy="1487365"/>
            </a:xfrm>
            <a:grpFill/>
          </p:grpSpPr>
          <p:cxnSp>
            <p:nvCxnSpPr>
              <p:cNvPr id="40" name="Straight Connector 24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25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26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Elbow Connector 33"/>
            <p:cNvCxnSpPr/>
            <p:nvPr/>
          </p:nvCxnSpPr>
          <p:spPr>
            <a:xfrm>
              <a:off x="3488466" y="2905247"/>
              <a:ext cx="2883079" cy="1165095"/>
            </a:xfrm>
            <a:prstGeom prst="bentConnector3">
              <a:avLst>
                <a:gd name="adj1" fmla="val 79927"/>
              </a:avLst>
            </a:prstGeom>
            <a:grpFill/>
            <a:ln w="19050" cmpd="sng">
              <a:solidFill>
                <a:srgbClr val="FFBED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4364903" y="3666638"/>
            <a:ext cx="2319041" cy="1974737"/>
            <a:chOff x="3488855" y="3419878"/>
            <a:chExt cx="3092054" cy="2632982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44" name="Group 19"/>
            <p:cNvGrpSpPr/>
            <p:nvPr/>
          </p:nvGrpSpPr>
          <p:grpSpPr>
            <a:xfrm rot="10800000">
              <a:off x="6371545" y="5020284"/>
              <a:ext cx="209364" cy="1032576"/>
              <a:chOff x="4514393" y="1036303"/>
              <a:chExt cx="115214" cy="1487365"/>
            </a:xfrm>
            <a:grpFill/>
          </p:grpSpPr>
          <p:cxnSp>
            <p:nvCxnSpPr>
              <p:cNvPr id="46" name="Straight Connector 20"/>
              <p:cNvCxnSpPr/>
              <p:nvPr/>
            </p:nvCxnSpPr>
            <p:spPr>
              <a:xfrm flipV="1">
                <a:off x="4629607" y="1041066"/>
                <a:ext cx="0" cy="1482602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21"/>
              <p:cNvCxnSpPr/>
              <p:nvPr/>
            </p:nvCxnSpPr>
            <p:spPr>
              <a:xfrm flipH="1">
                <a:off x="4514393" y="1036303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22"/>
              <p:cNvCxnSpPr/>
              <p:nvPr/>
            </p:nvCxnSpPr>
            <p:spPr>
              <a:xfrm flipH="1">
                <a:off x="4514393" y="2523668"/>
                <a:ext cx="115214" cy="0"/>
              </a:xfrm>
              <a:prstGeom prst="line">
                <a:avLst/>
              </a:prstGeom>
              <a:grpFill/>
              <a:ln w="19050" cap="rnd">
                <a:solidFill>
                  <a:srgbClr val="FFBED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Elbow Connector 34"/>
            <p:cNvCxnSpPr/>
            <p:nvPr/>
          </p:nvCxnSpPr>
          <p:spPr>
            <a:xfrm>
              <a:off x="3488855" y="3419878"/>
              <a:ext cx="2882689" cy="2133309"/>
            </a:xfrm>
            <a:prstGeom prst="bentConnector3">
              <a:avLst>
                <a:gd name="adj1" fmla="val 65448"/>
              </a:avLst>
            </a:prstGeom>
            <a:grpFill/>
            <a:ln w="19050" cmpd="sng">
              <a:solidFill>
                <a:srgbClr val="FFBED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5E48DBE-862A-41A3-AABA-35C3C2A1C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55" y="4466629"/>
            <a:ext cx="3047619" cy="30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4"/>
          <p:cNvSpPr/>
          <p:nvPr/>
        </p:nvSpPr>
        <p:spPr>
          <a:xfrm>
            <a:off x="1605773" y="2571260"/>
            <a:ext cx="24881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400" b="1" dirty="0">
                <a:solidFill>
                  <a:srgbClr val="EE7E89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护理牙齿的重点</a:t>
            </a:r>
            <a:endParaRPr lang="en-US" altLang="zh-CN" sz="2400" b="1" dirty="0">
              <a:solidFill>
                <a:srgbClr val="EE7E89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3113403" y="690918"/>
            <a:ext cx="4800142" cy="45889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爱护牙齿  从小做起</a:t>
            </a:r>
          </a:p>
        </p:txBody>
      </p:sp>
      <p:sp>
        <p:nvSpPr>
          <p:cNvPr id="21" name="内容占位符 2"/>
          <p:cNvSpPr/>
          <p:nvPr/>
        </p:nvSpPr>
        <p:spPr>
          <a:xfrm>
            <a:off x="1563816" y="3364156"/>
            <a:ext cx="4365920" cy="247264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1E4A2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1E4A2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儿童期是一个人生长发育的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关键时期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3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儿童最常见的口腔疾病就是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龋齿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蛀牙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99" y="2195005"/>
            <a:ext cx="3208803" cy="4813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74" y="3421955"/>
            <a:ext cx="982234" cy="117852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7127631" y="4011217"/>
            <a:ext cx="2297723" cy="338045"/>
          </a:xfrm>
          <a:prstGeom prst="straightConnector1">
            <a:avLst/>
          </a:prstGeom>
          <a:ln w="38100">
            <a:solidFill>
              <a:srgbClr val="EE7E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87828" y="977173"/>
            <a:ext cx="377539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大家一起来刷牙</a:t>
            </a:r>
          </a:p>
        </p:txBody>
      </p:sp>
      <p:sp>
        <p:nvSpPr>
          <p:cNvPr id="10" name="Text Box 13"/>
          <p:cNvSpPr txBox="1"/>
          <p:nvPr/>
        </p:nvSpPr>
        <p:spPr>
          <a:xfrm>
            <a:off x="8160789" y="1855714"/>
            <a:ext cx="3313112" cy="18928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3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轻刷舌面</a:t>
            </a:r>
          </a:p>
          <a:p>
            <a:pPr marL="0" lvl="0" indent="0" algn="ctr" eaLnBrk="1" hangingPunct="1">
              <a:lnSpc>
                <a:spcPct val="3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以清除细菌清新口气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53" y="2031561"/>
            <a:ext cx="2795136" cy="3083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3" y="1685059"/>
            <a:ext cx="3585350" cy="3429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b0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00"/>
            <a:ext cx="12035155" cy="67646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33505" y="745612"/>
            <a:ext cx="939231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1500" b="1" dirty="0">
                <a:solidFill>
                  <a:schemeClr val="bg1"/>
                </a:solidFill>
                <a:latin typeface="OCR A Extended" panose="02010509020102010303" pitchFamily="50" charset="0"/>
                <a:ea typeface="微软雅黑" panose="020B0503020204020204" charset="-122"/>
              </a:rPr>
              <a:t>9.20</a:t>
            </a: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全国爱牙日</a:t>
            </a:r>
            <a:endParaRPr lang="en-US" altLang="zh-CN" sz="8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2874010"/>
            <a:ext cx="2345055" cy="26428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18577" y="3947313"/>
            <a:ext cx="1649951" cy="408799"/>
            <a:chOff x="5297423" y="4755085"/>
            <a:chExt cx="1649951" cy="408799"/>
          </a:xfrm>
        </p:grpSpPr>
        <p:grpSp>
          <p:nvGrpSpPr>
            <p:cNvPr id="12" name="Group 144"/>
            <p:cNvGrpSpPr/>
            <p:nvPr/>
          </p:nvGrpSpPr>
          <p:grpSpPr>
            <a:xfrm>
              <a:off x="6739422" y="4755085"/>
              <a:ext cx="207952" cy="405189"/>
              <a:chOff x="7380288" y="2552700"/>
              <a:chExt cx="457200" cy="1098550"/>
            </a:xfrm>
            <a:solidFill>
              <a:srgbClr val="FFFFFE"/>
            </a:solidFill>
          </p:grpSpPr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7380288" y="2790825"/>
                <a:ext cx="457200" cy="860425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4" y="0"/>
                  </a:cxn>
                  <a:cxn ang="0">
                    <a:pos x="0" y="14"/>
                  </a:cxn>
                  <a:cxn ang="0">
                    <a:pos x="14" y="29"/>
                  </a:cxn>
                  <a:cxn ang="0">
                    <a:pos x="25" y="29"/>
                  </a:cxn>
                  <a:cxn ang="0">
                    <a:pos x="25" y="243"/>
                  </a:cxn>
                  <a:cxn ang="0">
                    <a:pos x="79" y="297"/>
                  </a:cxn>
                  <a:cxn ang="0">
                    <a:pos x="133" y="243"/>
                  </a:cxn>
                  <a:cxn ang="0">
                    <a:pos x="133" y="29"/>
                  </a:cxn>
                  <a:cxn ang="0">
                    <a:pos x="143" y="29"/>
                  </a:cxn>
                  <a:cxn ang="0">
                    <a:pos x="158" y="14"/>
                  </a:cxn>
                  <a:cxn ang="0">
                    <a:pos x="143" y="0"/>
                  </a:cxn>
                  <a:cxn ang="0">
                    <a:pos x="102" y="29"/>
                  </a:cxn>
                  <a:cxn ang="0">
                    <a:pos x="102" y="165"/>
                  </a:cxn>
                  <a:cxn ang="0">
                    <a:pos x="56" y="165"/>
                  </a:cxn>
                  <a:cxn ang="0">
                    <a:pos x="56" y="29"/>
                  </a:cxn>
                  <a:cxn ang="0">
                    <a:pos x="102" y="29"/>
                  </a:cxn>
                  <a:cxn ang="0">
                    <a:pos x="102" y="29"/>
                  </a:cxn>
                  <a:cxn ang="0">
                    <a:pos x="102" y="29"/>
                  </a:cxn>
                </a:cxnLst>
                <a:rect l="0" t="0" r="r" b="b"/>
                <a:pathLst>
                  <a:path w="158" h="297">
                    <a:moveTo>
                      <a:pt x="14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43"/>
                      <a:pt x="25" y="243"/>
                      <a:pt x="25" y="243"/>
                    </a:cubicBezTo>
                    <a:cubicBezTo>
                      <a:pt x="25" y="273"/>
                      <a:pt x="49" y="297"/>
                      <a:pt x="79" y="297"/>
                    </a:cubicBezTo>
                    <a:cubicBezTo>
                      <a:pt x="108" y="297"/>
                      <a:pt x="133" y="273"/>
                      <a:pt x="133" y="243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52" y="29"/>
                      <a:pt x="158" y="23"/>
                      <a:pt x="158" y="14"/>
                    </a:cubicBezTo>
                    <a:cubicBezTo>
                      <a:pt x="158" y="6"/>
                      <a:pt x="152" y="0"/>
                      <a:pt x="143" y="0"/>
                    </a:cubicBezTo>
                    <a:close/>
                    <a:moveTo>
                      <a:pt x="102" y="29"/>
                    </a:moveTo>
                    <a:cubicBezTo>
                      <a:pt x="102" y="165"/>
                      <a:pt x="102" y="165"/>
                      <a:pt x="102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29"/>
                      <a:pt x="56" y="29"/>
                      <a:pt x="56" y="29"/>
                    </a:cubicBezTo>
                    <a:lnTo>
                      <a:pt x="102" y="29"/>
                    </a:lnTo>
                    <a:close/>
                    <a:moveTo>
                      <a:pt x="102" y="29"/>
                    </a:moveTo>
                    <a:cubicBezTo>
                      <a:pt x="102" y="29"/>
                      <a:pt x="102" y="29"/>
                      <a:pt x="102" y="29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7507288" y="2552700"/>
                <a:ext cx="101600" cy="98425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18" y="34"/>
                  </a:cxn>
                  <a:cxn ang="0">
                    <a:pos x="0" y="17"/>
                  </a:cxn>
                  <a:cxn ang="0">
                    <a:pos x="18" y="0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5" y="17"/>
                  </a:cxn>
                </a:cxnLst>
                <a:rect l="0" t="0" r="r" b="b"/>
                <a:pathLst>
                  <a:path w="35" h="34">
                    <a:moveTo>
                      <a:pt x="35" y="17"/>
                    </a:moveTo>
                    <a:cubicBezTo>
                      <a:pt x="35" y="26"/>
                      <a:pt x="27" y="34"/>
                      <a:pt x="18" y="34"/>
                    </a:cubicBez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27" y="0"/>
                      <a:pt x="35" y="7"/>
                      <a:pt x="35" y="17"/>
                    </a:cubicBezTo>
                    <a:close/>
                    <a:moveTo>
                      <a:pt x="35" y="17"/>
                    </a:moveTo>
                    <a:cubicBezTo>
                      <a:pt x="35" y="17"/>
                      <a:pt x="35" y="17"/>
                      <a:pt x="35" y="17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7658100" y="2671763"/>
                <a:ext cx="57150" cy="5715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Freeform 78"/>
              <p:cNvSpPr>
                <a:spLocks noEditPoints="1"/>
              </p:cNvSpPr>
              <p:nvPr/>
            </p:nvSpPr>
            <p:spPr bwMode="auto">
              <a:xfrm>
                <a:off x="7588250" y="3111500"/>
                <a:ext cx="57150" cy="587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0" y="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cubicBezTo>
                      <a:pt x="20" y="15"/>
                      <a:pt x="15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lose/>
                    <a:moveTo>
                      <a:pt x="20" y="10"/>
                    </a:moveTo>
                    <a:cubicBezTo>
                      <a:pt x="20" y="10"/>
                      <a:pt x="20" y="10"/>
                      <a:pt x="20" y="1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1" name="Freeform 79"/>
              <p:cNvSpPr>
                <a:spLocks noEditPoints="1"/>
              </p:cNvSpPr>
              <p:nvPr/>
            </p:nvSpPr>
            <p:spPr bwMode="auto">
              <a:xfrm>
                <a:off x="7581900" y="2689225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9"/>
                      <a:pt x="9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2" name="Freeform 80"/>
              <p:cNvSpPr>
                <a:spLocks noEditPoints="1"/>
              </p:cNvSpPr>
              <p:nvPr/>
            </p:nvSpPr>
            <p:spPr bwMode="auto">
              <a:xfrm>
                <a:off x="7564438" y="3201988"/>
                <a:ext cx="34925" cy="34925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10"/>
                      <a:pt x="9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3" name="Group 20"/>
            <p:cNvGrpSpPr>
              <a:grpSpLocks noChangeAspect="1"/>
            </p:cNvGrpSpPr>
            <p:nvPr/>
          </p:nvGrpSpPr>
          <p:grpSpPr bwMode="auto">
            <a:xfrm>
              <a:off x="5785400" y="4805002"/>
              <a:ext cx="283515" cy="358882"/>
              <a:chOff x="3578" y="2075"/>
              <a:chExt cx="451" cy="704"/>
            </a:xfrm>
            <a:solidFill>
              <a:srgbClr val="FFFFFE"/>
            </a:solidFill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3578" y="2075"/>
                <a:ext cx="451" cy="704"/>
              </a:xfrm>
              <a:custGeom>
                <a:avLst/>
                <a:gdLst/>
                <a:ahLst/>
                <a:cxnLst>
                  <a:cxn ang="0">
                    <a:pos x="137" y="117"/>
                  </a:cxn>
                  <a:cxn ang="0">
                    <a:pos x="137" y="64"/>
                  </a:cxn>
                  <a:cxn ang="0">
                    <a:pos x="147" y="50"/>
                  </a:cxn>
                  <a:cxn ang="0">
                    <a:pos x="147" y="15"/>
                  </a:cxn>
                  <a:cxn ang="0">
                    <a:pos x="132" y="0"/>
                  </a:cxn>
                  <a:cxn ang="0">
                    <a:pos x="56" y="0"/>
                  </a:cxn>
                  <a:cxn ang="0">
                    <a:pos x="41" y="15"/>
                  </a:cxn>
                  <a:cxn ang="0">
                    <a:pos x="41" y="50"/>
                  </a:cxn>
                  <a:cxn ang="0">
                    <a:pos x="52" y="64"/>
                  </a:cxn>
                  <a:cxn ang="0">
                    <a:pos x="52" y="117"/>
                  </a:cxn>
                  <a:cxn ang="0">
                    <a:pos x="0" y="201"/>
                  </a:cxn>
                  <a:cxn ang="0">
                    <a:pos x="94" y="295"/>
                  </a:cxn>
                  <a:cxn ang="0">
                    <a:pos x="188" y="201"/>
                  </a:cxn>
                  <a:cxn ang="0">
                    <a:pos x="137" y="117"/>
                  </a:cxn>
                  <a:cxn ang="0">
                    <a:pos x="15" y="201"/>
                  </a:cxn>
                  <a:cxn ang="0">
                    <a:pos x="66" y="126"/>
                  </a:cxn>
                  <a:cxn ang="0">
                    <a:pos x="66" y="50"/>
                  </a:cxn>
                  <a:cxn ang="0">
                    <a:pos x="56" y="50"/>
                  </a:cxn>
                  <a:cxn ang="0">
                    <a:pos x="56" y="15"/>
                  </a:cxn>
                  <a:cxn ang="0">
                    <a:pos x="132" y="15"/>
                  </a:cxn>
                  <a:cxn ang="0">
                    <a:pos x="132" y="50"/>
                  </a:cxn>
                  <a:cxn ang="0">
                    <a:pos x="122" y="50"/>
                  </a:cxn>
                  <a:cxn ang="0">
                    <a:pos x="122" y="126"/>
                  </a:cxn>
                  <a:cxn ang="0">
                    <a:pos x="174" y="201"/>
                  </a:cxn>
                  <a:cxn ang="0">
                    <a:pos x="15" y="201"/>
                  </a:cxn>
                  <a:cxn ang="0">
                    <a:pos x="15" y="201"/>
                  </a:cxn>
                  <a:cxn ang="0">
                    <a:pos x="15" y="201"/>
                  </a:cxn>
                </a:cxnLst>
                <a:rect l="0" t="0" r="r" b="b"/>
                <a:pathLst>
                  <a:path w="188" h="295">
                    <a:moveTo>
                      <a:pt x="137" y="117"/>
                    </a:moveTo>
                    <a:cubicBezTo>
                      <a:pt x="137" y="64"/>
                      <a:pt x="137" y="64"/>
                      <a:pt x="137" y="64"/>
                    </a:cubicBezTo>
                    <a:cubicBezTo>
                      <a:pt x="143" y="62"/>
                      <a:pt x="147" y="56"/>
                      <a:pt x="147" y="50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7" y="7"/>
                      <a:pt x="140" y="0"/>
                      <a:pt x="13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8" y="0"/>
                      <a:pt x="41" y="7"/>
                      <a:pt x="41" y="15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6"/>
                      <a:pt x="46" y="62"/>
                      <a:pt x="52" y="64"/>
                    </a:cubicBezTo>
                    <a:cubicBezTo>
                      <a:pt x="52" y="117"/>
                      <a:pt x="52" y="117"/>
                      <a:pt x="52" y="117"/>
                    </a:cubicBezTo>
                    <a:cubicBezTo>
                      <a:pt x="20" y="133"/>
                      <a:pt x="0" y="165"/>
                      <a:pt x="0" y="201"/>
                    </a:cubicBezTo>
                    <a:cubicBezTo>
                      <a:pt x="0" y="253"/>
                      <a:pt x="42" y="295"/>
                      <a:pt x="94" y="295"/>
                    </a:cubicBezTo>
                    <a:cubicBezTo>
                      <a:pt x="146" y="295"/>
                      <a:pt x="188" y="253"/>
                      <a:pt x="188" y="201"/>
                    </a:cubicBezTo>
                    <a:cubicBezTo>
                      <a:pt x="188" y="165"/>
                      <a:pt x="168" y="133"/>
                      <a:pt x="137" y="117"/>
                    </a:cubicBezTo>
                    <a:close/>
                    <a:moveTo>
                      <a:pt x="15" y="201"/>
                    </a:moveTo>
                    <a:cubicBezTo>
                      <a:pt x="15" y="167"/>
                      <a:pt x="36" y="138"/>
                      <a:pt x="66" y="126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126"/>
                      <a:pt x="122" y="126"/>
                      <a:pt x="122" y="126"/>
                    </a:cubicBezTo>
                    <a:cubicBezTo>
                      <a:pt x="152" y="138"/>
                      <a:pt x="174" y="167"/>
                      <a:pt x="174" y="201"/>
                    </a:cubicBezTo>
                    <a:lnTo>
                      <a:pt x="15" y="201"/>
                    </a:lnTo>
                    <a:close/>
                    <a:moveTo>
                      <a:pt x="15" y="201"/>
                    </a:moveTo>
                    <a:cubicBezTo>
                      <a:pt x="15" y="201"/>
                      <a:pt x="15" y="201"/>
                      <a:pt x="15" y="201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3787" y="2304"/>
                <a:ext cx="53" cy="55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1" y="23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22" y="18"/>
                      <a:pt x="17" y="23"/>
                      <a:pt x="11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lose/>
                    <a:moveTo>
                      <a:pt x="22" y="12"/>
                    </a:moveTo>
                    <a:cubicBezTo>
                      <a:pt x="22" y="12"/>
                      <a:pt x="22" y="12"/>
                      <a:pt x="22" y="12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3741" y="2416"/>
                <a:ext cx="91" cy="93"/>
              </a:xfrm>
              <a:custGeom>
                <a:avLst/>
                <a:gdLst/>
                <a:ahLst/>
                <a:cxnLst>
                  <a:cxn ang="0">
                    <a:pos x="38" y="20"/>
                  </a:cxn>
                  <a:cxn ang="0">
                    <a:pos x="19" y="39"/>
                  </a:cxn>
                  <a:cxn ang="0">
                    <a:pos x="0" y="20"/>
                  </a:cxn>
                  <a:cxn ang="0">
                    <a:pos x="19" y="0"/>
                  </a:cxn>
                  <a:cxn ang="0">
                    <a:pos x="38" y="20"/>
                  </a:cxn>
                  <a:cxn ang="0">
                    <a:pos x="38" y="20"/>
                  </a:cxn>
                  <a:cxn ang="0">
                    <a:pos x="38" y="20"/>
                  </a:cxn>
                </a:cxnLst>
                <a:rect l="0" t="0" r="r" b="b"/>
                <a:pathLst>
                  <a:path w="38" h="39">
                    <a:moveTo>
                      <a:pt x="38" y="20"/>
                    </a:moveTo>
                    <a:cubicBezTo>
                      <a:pt x="38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8" y="9"/>
                      <a:pt x="38" y="20"/>
                    </a:cubicBezTo>
                    <a:close/>
                    <a:moveTo>
                      <a:pt x="38" y="20"/>
                    </a:moveTo>
                    <a:cubicBezTo>
                      <a:pt x="38" y="20"/>
                      <a:pt x="38" y="20"/>
                      <a:pt x="38" y="2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6243587" y="4821988"/>
              <a:ext cx="339463" cy="331354"/>
              <a:chOff x="2916" y="2090"/>
              <a:chExt cx="540" cy="650"/>
            </a:xfrm>
            <a:solidFill>
              <a:srgbClr val="FFFFFE"/>
            </a:solidFill>
          </p:grpSpPr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2916" y="2090"/>
                <a:ext cx="540" cy="650"/>
              </a:xfrm>
              <a:custGeom>
                <a:avLst/>
                <a:gdLst/>
                <a:ahLst/>
                <a:cxnLst>
                  <a:cxn ang="0">
                    <a:pos x="59" y="50"/>
                  </a:cxn>
                  <a:cxn ang="0">
                    <a:pos x="59" y="10"/>
                  </a:cxn>
                  <a:cxn ang="0">
                    <a:pos x="51" y="10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30" y="10"/>
                  </a:cxn>
                  <a:cxn ang="0">
                    <a:pos x="22" y="10"/>
                  </a:cxn>
                  <a:cxn ang="0">
                    <a:pos x="22" y="50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23" y="102"/>
                  </a:cxn>
                  <a:cxn ang="0">
                    <a:pos x="61" y="102"/>
                  </a:cxn>
                  <a:cxn ang="0">
                    <a:pos x="76" y="100"/>
                  </a:cxn>
                  <a:cxn ang="0">
                    <a:pos x="84" y="86"/>
                  </a:cxn>
                  <a:cxn ang="0">
                    <a:pos x="84" y="85"/>
                  </a:cxn>
                  <a:cxn ang="0">
                    <a:pos x="59" y="50"/>
                  </a:cxn>
                  <a:cxn ang="0">
                    <a:pos x="77" y="86"/>
                  </a:cxn>
                  <a:cxn ang="0">
                    <a:pos x="73" y="93"/>
                  </a:cxn>
                  <a:cxn ang="0">
                    <a:pos x="61" y="95"/>
                  </a:cxn>
                  <a:cxn ang="0">
                    <a:pos x="24" y="95"/>
                  </a:cxn>
                  <a:cxn ang="0">
                    <a:pos x="7" y="86"/>
                  </a:cxn>
                  <a:cxn ang="0">
                    <a:pos x="7" y="85"/>
                  </a:cxn>
                  <a:cxn ang="0">
                    <a:pos x="28" y="55"/>
                  </a:cxn>
                  <a:cxn ang="0">
                    <a:pos x="29" y="54"/>
                  </a:cxn>
                  <a:cxn ang="0">
                    <a:pos x="29" y="18"/>
                  </a:cxn>
                  <a:cxn ang="0">
                    <a:pos x="31" y="18"/>
                  </a:cxn>
                  <a:cxn ang="0">
                    <a:pos x="32" y="21"/>
                  </a:cxn>
                  <a:cxn ang="0">
                    <a:pos x="49" y="21"/>
                  </a:cxn>
                  <a:cxn ang="0">
                    <a:pos x="49" y="18"/>
                  </a:cxn>
                  <a:cxn ang="0">
                    <a:pos x="51" y="18"/>
                  </a:cxn>
                  <a:cxn ang="0">
                    <a:pos x="51" y="54"/>
                  </a:cxn>
                  <a:cxn ang="0">
                    <a:pos x="53" y="55"/>
                  </a:cxn>
                  <a:cxn ang="0">
                    <a:pos x="77" y="85"/>
                  </a:cxn>
                  <a:cxn ang="0">
                    <a:pos x="77" y="86"/>
                  </a:cxn>
                  <a:cxn ang="0">
                    <a:pos x="77" y="86"/>
                  </a:cxn>
                  <a:cxn ang="0">
                    <a:pos x="77" y="86"/>
                  </a:cxn>
                </a:cxnLst>
                <a:rect l="0" t="0" r="r" b="b"/>
                <a:pathLst>
                  <a:path w="84" h="102">
                    <a:moveTo>
                      <a:pt x="59" y="50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7"/>
                      <a:pt x="0" y="73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102"/>
                      <a:pt x="14" y="102"/>
                      <a:pt x="23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7" y="102"/>
                      <a:pt x="72" y="102"/>
                      <a:pt x="76" y="100"/>
                    </a:cubicBezTo>
                    <a:cubicBezTo>
                      <a:pt x="82" y="98"/>
                      <a:pt x="84" y="93"/>
                      <a:pt x="84" y="86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4" y="74"/>
                      <a:pt x="75" y="61"/>
                      <a:pt x="59" y="50"/>
                    </a:cubicBezTo>
                    <a:close/>
                    <a:moveTo>
                      <a:pt x="77" y="86"/>
                    </a:moveTo>
                    <a:cubicBezTo>
                      <a:pt x="77" y="91"/>
                      <a:pt x="75" y="92"/>
                      <a:pt x="73" y="93"/>
                    </a:cubicBezTo>
                    <a:cubicBezTo>
                      <a:pt x="71" y="94"/>
                      <a:pt x="66" y="95"/>
                      <a:pt x="61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10" y="95"/>
                      <a:pt x="7" y="93"/>
                      <a:pt x="7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7" y="76"/>
                      <a:pt x="20" y="61"/>
                      <a:pt x="28" y="55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7" y="65"/>
                      <a:pt x="77" y="77"/>
                      <a:pt x="77" y="85"/>
                    </a:cubicBezTo>
                    <a:lnTo>
                      <a:pt x="77" y="86"/>
                    </a:lnTo>
                    <a:close/>
                    <a:moveTo>
                      <a:pt x="77" y="86"/>
                    </a:moveTo>
                    <a:cubicBezTo>
                      <a:pt x="77" y="86"/>
                      <a:pt x="77" y="86"/>
                      <a:pt x="77" y="86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2967" y="2460"/>
                <a:ext cx="431" cy="19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3" y="0"/>
                  </a:cxn>
                  <a:cxn ang="0">
                    <a:pos x="6" y="28"/>
                  </a:cxn>
                  <a:cxn ang="0">
                    <a:pos x="14" y="31"/>
                  </a:cxn>
                  <a:cxn ang="0">
                    <a:pos x="59" y="31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7" h="31">
                    <a:moveTo>
                      <a:pt x="4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0" y="17"/>
                      <a:pt x="6" y="28"/>
                    </a:cubicBezTo>
                    <a:cubicBezTo>
                      <a:pt x="6" y="28"/>
                      <a:pt x="8" y="31"/>
                      <a:pt x="14" y="31"/>
                    </a:cubicBezTo>
                    <a:cubicBezTo>
                      <a:pt x="19" y="31"/>
                      <a:pt x="59" y="31"/>
                      <a:pt x="59" y="31"/>
                    </a:cubicBezTo>
                    <a:cubicBezTo>
                      <a:pt x="59" y="31"/>
                      <a:pt x="67" y="31"/>
                      <a:pt x="64" y="24"/>
                    </a:cubicBezTo>
                    <a:cubicBezTo>
                      <a:pt x="62" y="21"/>
                      <a:pt x="55" y="5"/>
                      <a:pt x="41" y="0"/>
                    </a:cubicBezTo>
                    <a:close/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3180" y="2370"/>
                <a:ext cx="32" cy="39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5"/>
                      <a:pt x="4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3128" y="2294"/>
                <a:ext cx="32" cy="3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3167" y="2243"/>
                <a:ext cx="32" cy="3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4"/>
                      <a:pt x="4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lose/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FFFFF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5297423" y="4819717"/>
              <a:ext cx="341348" cy="332372"/>
            </a:xfrm>
            <a:custGeom>
              <a:avLst/>
              <a:gdLst/>
              <a:ahLst/>
              <a:cxnLst>
                <a:cxn ang="0">
                  <a:pos x="37" y="23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0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0" y="23"/>
                </a:cxn>
                <a:cxn ang="0">
                  <a:pos x="0" y="60"/>
                </a:cxn>
                <a:cxn ang="0">
                  <a:pos x="9" y="69"/>
                </a:cxn>
                <a:cxn ang="0">
                  <a:pos x="49" y="69"/>
                </a:cxn>
                <a:cxn ang="0">
                  <a:pos x="57" y="60"/>
                </a:cxn>
                <a:cxn ang="0">
                  <a:pos x="37" y="23"/>
                </a:cxn>
                <a:cxn ang="0">
                  <a:pos x="49" y="66"/>
                </a:cxn>
                <a:cxn ang="0">
                  <a:pos x="9" y="66"/>
                </a:cxn>
                <a:cxn ang="0">
                  <a:pos x="3" y="60"/>
                </a:cxn>
                <a:cxn ang="0">
                  <a:pos x="22" y="24"/>
                </a:cxn>
                <a:cxn ang="0">
                  <a:pos x="23" y="24"/>
                </a:cxn>
                <a:cxn ang="0">
                  <a:pos x="23" y="3"/>
                </a:cxn>
                <a:cxn ang="0">
                  <a:pos x="34" y="3"/>
                </a:cxn>
                <a:cxn ang="0">
                  <a:pos x="34" y="24"/>
                </a:cxn>
                <a:cxn ang="0">
                  <a:pos x="35" y="24"/>
                </a:cxn>
                <a:cxn ang="0">
                  <a:pos x="54" y="60"/>
                </a:cxn>
                <a:cxn ang="0">
                  <a:pos x="49" y="66"/>
                </a:cxn>
                <a:cxn ang="0">
                  <a:pos x="20" y="55"/>
                </a:cxn>
                <a:cxn ang="0">
                  <a:pos x="17" y="58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20" y="55"/>
                </a:cxn>
                <a:cxn ang="0">
                  <a:pos x="37" y="59"/>
                </a:cxn>
                <a:cxn ang="0">
                  <a:pos x="33" y="63"/>
                </a:cxn>
                <a:cxn ang="0">
                  <a:pos x="29" y="59"/>
                </a:cxn>
                <a:cxn ang="0">
                  <a:pos x="33" y="55"/>
                </a:cxn>
                <a:cxn ang="0">
                  <a:pos x="37" y="59"/>
                </a:cxn>
                <a:cxn ang="0">
                  <a:pos x="30" y="54"/>
                </a:cxn>
                <a:cxn ang="0">
                  <a:pos x="27" y="57"/>
                </a:cxn>
                <a:cxn ang="0">
                  <a:pos x="23" y="54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26" y="49"/>
                </a:cxn>
                <a:cxn ang="0">
                  <a:pos x="21" y="44"/>
                </a:cxn>
                <a:cxn ang="0">
                  <a:pos x="26" y="39"/>
                </a:cxn>
                <a:cxn ang="0">
                  <a:pos x="31" y="44"/>
                </a:cxn>
                <a:cxn ang="0">
                  <a:pos x="26" y="49"/>
                </a:cxn>
                <a:cxn ang="0">
                  <a:pos x="34" y="44"/>
                </a:cxn>
                <a:cxn ang="0">
                  <a:pos x="37" y="41"/>
                </a:cxn>
                <a:cxn ang="0">
                  <a:pos x="40" y="44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7" y="51"/>
                </a:cxn>
                <a:cxn ang="0">
                  <a:pos x="35" y="53"/>
                </a:cxn>
                <a:cxn ang="0">
                  <a:pos x="33" y="51"/>
                </a:cxn>
                <a:cxn ang="0">
                  <a:pos x="35" y="49"/>
                </a:cxn>
                <a:cxn ang="0">
                  <a:pos x="37" y="51"/>
                </a:cxn>
                <a:cxn ang="0">
                  <a:pos x="37" y="51"/>
                </a:cxn>
                <a:cxn ang="0">
                  <a:pos x="37" y="51"/>
                </a:cxn>
              </a:cxnLst>
              <a:rect l="0" t="0" r="r" b="b"/>
              <a:pathLst>
                <a:path w="57" h="69">
                  <a:moveTo>
                    <a:pt x="37" y="2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0" y="51"/>
                    <a:pt x="0" y="60"/>
                  </a:cubicBezTo>
                  <a:cubicBezTo>
                    <a:pt x="0" y="69"/>
                    <a:pt x="9" y="69"/>
                    <a:pt x="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7" y="69"/>
                    <a:pt x="57" y="60"/>
                  </a:cubicBezTo>
                  <a:cubicBezTo>
                    <a:pt x="57" y="51"/>
                    <a:pt x="37" y="23"/>
                    <a:pt x="37" y="23"/>
                  </a:cubicBezTo>
                  <a:close/>
                  <a:moveTo>
                    <a:pt x="49" y="66"/>
                  </a:move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3" y="65"/>
                    <a:pt x="3" y="60"/>
                  </a:cubicBezTo>
                  <a:cubicBezTo>
                    <a:pt x="3" y="54"/>
                    <a:pt x="15" y="35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2" y="35"/>
                    <a:pt x="54" y="54"/>
                    <a:pt x="54" y="60"/>
                  </a:cubicBezTo>
                  <a:cubicBezTo>
                    <a:pt x="54" y="65"/>
                    <a:pt x="50" y="66"/>
                    <a:pt x="49" y="66"/>
                  </a:cubicBezTo>
                  <a:close/>
                  <a:moveTo>
                    <a:pt x="20" y="55"/>
                  </a:moveTo>
                  <a:cubicBezTo>
                    <a:pt x="20" y="56"/>
                    <a:pt x="19" y="58"/>
                    <a:pt x="17" y="58"/>
                  </a:cubicBezTo>
                  <a:cubicBezTo>
                    <a:pt x="16" y="58"/>
                    <a:pt x="14" y="56"/>
                    <a:pt x="14" y="55"/>
                  </a:cubicBezTo>
                  <a:cubicBezTo>
                    <a:pt x="14" y="53"/>
                    <a:pt x="16" y="52"/>
                    <a:pt x="17" y="52"/>
                  </a:cubicBezTo>
                  <a:cubicBezTo>
                    <a:pt x="19" y="52"/>
                    <a:pt x="20" y="53"/>
                    <a:pt x="20" y="55"/>
                  </a:cubicBezTo>
                  <a:close/>
                  <a:moveTo>
                    <a:pt x="37" y="59"/>
                  </a:moveTo>
                  <a:cubicBezTo>
                    <a:pt x="37" y="61"/>
                    <a:pt x="35" y="63"/>
                    <a:pt x="33" y="63"/>
                  </a:cubicBezTo>
                  <a:cubicBezTo>
                    <a:pt x="31" y="63"/>
                    <a:pt x="29" y="61"/>
                    <a:pt x="29" y="59"/>
                  </a:cubicBezTo>
                  <a:cubicBezTo>
                    <a:pt x="29" y="57"/>
                    <a:pt x="31" y="55"/>
                    <a:pt x="33" y="55"/>
                  </a:cubicBezTo>
                  <a:cubicBezTo>
                    <a:pt x="35" y="55"/>
                    <a:pt x="37" y="57"/>
                    <a:pt x="37" y="59"/>
                  </a:cubicBezTo>
                  <a:close/>
                  <a:moveTo>
                    <a:pt x="30" y="54"/>
                  </a:moveTo>
                  <a:cubicBezTo>
                    <a:pt x="30" y="56"/>
                    <a:pt x="29" y="57"/>
                    <a:pt x="27" y="57"/>
                  </a:cubicBezTo>
                  <a:cubicBezTo>
                    <a:pt x="25" y="57"/>
                    <a:pt x="23" y="56"/>
                    <a:pt x="23" y="54"/>
                  </a:cubicBezTo>
                  <a:cubicBezTo>
                    <a:pt x="23" y="52"/>
                    <a:pt x="25" y="50"/>
                    <a:pt x="27" y="50"/>
                  </a:cubicBezTo>
                  <a:cubicBezTo>
                    <a:pt x="29" y="50"/>
                    <a:pt x="30" y="52"/>
                    <a:pt x="30" y="54"/>
                  </a:cubicBezTo>
                  <a:close/>
                  <a:moveTo>
                    <a:pt x="26" y="49"/>
                  </a:moveTo>
                  <a:cubicBezTo>
                    <a:pt x="23" y="49"/>
                    <a:pt x="21" y="47"/>
                    <a:pt x="21" y="44"/>
                  </a:cubicBezTo>
                  <a:cubicBezTo>
                    <a:pt x="21" y="41"/>
                    <a:pt x="23" y="39"/>
                    <a:pt x="26" y="39"/>
                  </a:cubicBezTo>
                  <a:cubicBezTo>
                    <a:pt x="29" y="39"/>
                    <a:pt x="31" y="41"/>
                    <a:pt x="31" y="44"/>
                  </a:cubicBezTo>
                  <a:cubicBezTo>
                    <a:pt x="31" y="47"/>
                    <a:pt x="29" y="49"/>
                    <a:pt x="26" y="49"/>
                  </a:cubicBezTo>
                  <a:close/>
                  <a:moveTo>
                    <a:pt x="34" y="44"/>
                  </a:moveTo>
                  <a:cubicBezTo>
                    <a:pt x="34" y="43"/>
                    <a:pt x="35" y="41"/>
                    <a:pt x="37" y="41"/>
                  </a:cubicBezTo>
                  <a:cubicBezTo>
                    <a:pt x="38" y="41"/>
                    <a:pt x="40" y="43"/>
                    <a:pt x="40" y="44"/>
                  </a:cubicBezTo>
                  <a:cubicBezTo>
                    <a:pt x="40" y="46"/>
                    <a:pt x="38" y="47"/>
                    <a:pt x="37" y="47"/>
                  </a:cubicBezTo>
                  <a:cubicBezTo>
                    <a:pt x="35" y="47"/>
                    <a:pt x="34" y="46"/>
                    <a:pt x="34" y="44"/>
                  </a:cubicBezTo>
                  <a:close/>
                  <a:moveTo>
                    <a:pt x="37" y="51"/>
                  </a:moveTo>
                  <a:cubicBezTo>
                    <a:pt x="37" y="52"/>
                    <a:pt x="36" y="53"/>
                    <a:pt x="35" y="53"/>
                  </a:cubicBezTo>
                  <a:cubicBezTo>
                    <a:pt x="34" y="53"/>
                    <a:pt x="33" y="52"/>
                    <a:pt x="33" y="51"/>
                  </a:cubicBezTo>
                  <a:cubicBezTo>
                    <a:pt x="33" y="50"/>
                    <a:pt x="34" y="49"/>
                    <a:pt x="35" y="49"/>
                  </a:cubicBezTo>
                  <a:cubicBezTo>
                    <a:pt x="36" y="49"/>
                    <a:pt x="37" y="50"/>
                    <a:pt x="37" y="51"/>
                  </a:cubicBezTo>
                  <a:close/>
                  <a:moveTo>
                    <a:pt x="37" y="51"/>
                  </a:moveTo>
                  <a:cubicBezTo>
                    <a:pt x="37" y="51"/>
                    <a:pt x="37" y="51"/>
                    <a:pt x="37" y="51"/>
                  </a:cubicBezTo>
                </a:path>
              </a:pathLst>
            </a:custGeom>
            <a:solidFill>
              <a:srgbClr val="FFFFFE"/>
            </a:solidFill>
            <a:ln w="9525">
              <a:solidFill>
                <a:srgbClr val="FFFFF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126365" y="5024193"/>
            <a:ext cx="549973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汇报时间：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2030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月      汇报人：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XXX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5126365" y="2796277"/>
            <a:ext cx="566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sym typeface="Arial" panose="020B0604020202020204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5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391924" y="3472584"/>
            <a:ext cx="3792565" cy="17541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3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同学们，牙齿对我们重要吗？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30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我们要不要爱护牙齿？</a:t>
            </a:r>
          </a:p>
        </p:txBody>
      </p:sp>
      <p:sp>
        <p:nvSpPr>
          <p:cNvPr id="22" name="Rectangle 3"/>
          <p:cNvSpPr/>
          <p:nvPr/>
        </p:nvSpPr>
        <p:spPr>
          <a:xfrm>
            <a:off x="2330320" y="799807"/>
            <a:ext cx="7343775" cy="110887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你知道全国爱牙日吗 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419332" y="2167414"/>
            <a:ext cx="316575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7E8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每年的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E7E8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7E8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E7E8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7E89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20" y="3472584"/>
            <a:ext cx="944469" cy="869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4" y="3472584"/>
            <a:ext cx="2271724" cy="2725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r="7043"/>
          <a:stretch>
            <a:fillRect/>
          </a:stretch>
        </p:blipFill>
        <p:spPr>
          <a:xfrm>
            <a:off x="931372" y="3292660"/>
            <a:ext cx="3886813" cy="36969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71978" y="1697237"/>
            <a:ext cx="197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71978" y="2778449"/>
            <a:ext cx="20968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7537182" y="1759009"/>
            <a:ext cx="22800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爱牙日的由来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7537182" y="3884909"/>
            <a:ext cx="22800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defTabSz="457200"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牙齿的作用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TextBox 9"/>
          <p:cNvSpPr txBox="1"/>
          <p:nvPr/>
        </p:nvSpPr>
        <p:spPr>
          <a:xfrm>
            <a:off x="7537182" y="2821959"/>
            <a:ext cx="22800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defTabSz="457200"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爱牙日的宗旨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TextBox 9"/>
          <p:cNvSpPr txBox="1"/>
          <p:nvPr/>
        </p:nvSpPr>
        <p:spPr>
          <a:xfrm>
            <a:off x="7537182" y="4963760"/>
            <a:ext cx="22800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defTabSz="457200">
              <a:defRPr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护理牙齿重点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06498" y="1697237"/>
            <a:ext cx="585208" cy="58520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40" dirty="0">
                <a:solidFill>
                  <a:srgbClr val="EE7E8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2440" dirty="0">
              <a:solidFill>
                <a:srgbClr val="EE7E8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06498" y="2775477"/>
            <a:ext cx="585208" cy="58520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40" dirty="0">
                <a:solidFill>
                  <a:srgbClr val="EE7E8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sz="2440" dirty="0">
              <a:solidFill>
                <a:srgbClr val="EE7E8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06498" y="3853718"/>
            <a:ext cx="585208" cy="58520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40" dirty="0">
                <a:solidFill>
                  <a:srgbClr val="EE7E8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sz="2440" dirty="0">
              <a:solidFill>
                <a:srgbClr val="EE7E8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06498" y="4947859"/>
            <a:ext cx="585208" cy="58520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40" dirty="0">
                <a:solidFill>
                  <a:srgbClr val="EE7E8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04</a:t>
            </a:r>
            <a:endParaRPr lang="zh-CN" altLang="en-US" sz="2440" dirty="0">
              <a:solidFill>
                <a:srgbClr val="EE7E89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20" grpId="0"/>
      <p:bldP spid="41" grpId="0"/>
      <p:bldP spid="59" grpId="0"/>
      <p:bldP spid="64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858817" y="2416459"/>
            <a:ext cx="498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爱牙日的由来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8768" y="4199001"/>
            <a:ext cx="340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PART 01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8" y="1347883"/>
            <a:ext cx="3235839" cy="323583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004607" y="3688168"/>
            <a:ext cx="46722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57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在此输入您的图表说明文字，在此输入您的图表说明文字，在此输入您的图表说明文字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占位符 75778"/>
          <p:cNvSpPr>
            <a:spLocks noGrp="1"/>
          </p:cNvSpPr>
          <p:nvPr/>
        </p:nvSpPr>
        <p:spPr>
          <a:xfrm>
            <a:off x="4727046" y="1771346"/>
            <a:ext cx="6302375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defTabSz="457200" eaLnBrk="1" hangingPunct="1">
              <a:lnSpc>
                <a:spcPct val="3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          1989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年，由国家卫生部、全国爱卫会、国家教委、文化部、广电部、全国总工会、全国妇联、共青团中央、全国老龄委九部委联合签署，确定每年的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日为全国爱牙日。</a:t>
            </a:r>
          </a:p>
          <a:p>
            <a:pPr marL="342900" lvl="0" indent="-342900" defTabSz="4572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3" y="904582"/>
            <a:ext cx="4279393" cy="50295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23363" y="904582"/>
            <a:ext cx="28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爱牙日的由来</a:t>
            </a:r>
            <a:endParaRPr lang="en-US" altLang="zh-CN" sz="3200" b="1" dirty="0">
              <a:solidFill>
                <a:srgbClr val="EE7E89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858817" y="2416459"/>
            <a:ext cx="498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爱牙日的宗旨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68768" y="4199001"/>
            <a:ext cx="340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PART 02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8" y="1347883"/>
            <a:ext cx="3235839" cy="3235839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5004607" y="3688168"/>
            <a:ext cx="46722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57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在此输入您的图表说明文字，在此输入您的图表说明文字，在此输入您的图表说明文字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4754"/>
          <p:cNvSpPr>
            <a:spLocks noGrp="1"/>
          </p:cNvSpPr>
          <p:nvPr/>
        </p:nvSpPr>
        <p:spPr>
          <a:xfrm>
            <a:off x="775870" y="1828800"/>
            <a:ext cx="5922963" cy="502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defTabSz="457200" eaLnBrk="1" hangingPunct="1">
              <a:lnSpc>
                <a:spcPct val="3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    通过“全国爱牙日”活动，动员社会各界力量参与支持口腔预防保健工作，广泛开展群众性口腔卫生知识的普及教育，增强自我口腔保健的意识和能力，提高全国人民口腔健康水平。</a:t>
            </a:r>
          </a:p>
          <a:p>
            <a:pPr marL="342900" lvl="0" indent="-342900" defTabSz="457200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•"/>
            </a:pP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E:\素材\卡通\8a12eef3c2d80f8e7ce2bbcf318d3082.png8a12eef3c2d80f8e7ce2bbcf318d308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6301" y="1160586"/>
            <a:ext cx="4641268" cy="46406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2314070" y="1066802"/>
            <a:ext cx="28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爱牙日的宗旨</a:t>
            </a:r>
            <a:endParaRPr lang="en-US" altLang="zh-CN" sz="3200" b="1" dirty="0">
              <a:solidFill>
                <a:srgbClr val="EE7E89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58817" y="2416459"/>
            <a:ext cx="498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牙齿的作用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8768" y="4199001"/>
            <a:ext cx="340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PART 03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68" y="1347883"/>
            <a:ext cx="3235839" cy="323583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004607" y="3688168"/>
            <a:ext cx="467222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57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在此输入您的图表说明文字，在此输入您的图表说明文字，在此输入您的图表说明文字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内容占位符 2"/>
          <p:cNvSpPr>
            <a:spLocks noGrp="1"/>
          </p:cNvSpPr>
          <p:nvPr/>
        </p:nvSpPr>
        <p:spPr>
          <a:xfrm>
            <a:off x="4742608" y="1308747"/>
            <a:ext cx="1700212" cy="1622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57200" eaLnBrk="1" hangingPunct="1">
              <a:lnSpc>
                <a:spcPct val="30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3" name="Rectangle 4"/>
          <p:cNvSpPr/>
          <p:nvPr/>
        </p:nvSpPr>
        <p:spPr>
          <a:xfrm>
            <a:off x="2538891" y="961130"/>
            <a:ext cx="74674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EE7E89"/>
                </a:solidFill>
                <a:latin typeface="微软雅黑" panose="020B0503020204020204" charset="-122"/>
                <a:ea typeface="微软雅黑" panose="020B0503020204020204" charset="-122"/>
              </a:rPr>
              <a:t>我们的目标：为牙齿打造一个健康安全的生存环境！</a:t>
            </a:r>
          </a:p>
        </p:txBody>
      </p:sp>
      <p:sp>
        <p:nvSpPr>
          <p:cNvPr id="445" name="文本框 49"/>
          <p:cNvSpPr txBox="1">
            <a:spLocks noChangeArrowheads="1"/>
          </p:cNvSpPr>
          <p:nvPr/>
        </p:nvSpPr>
        <p:spPr bwMode="auto">
          <a:xfrm>
            <a:off x="3284185" y="2429672"/>
            <a:ext cx="1710117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整个身体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健康情况</a:t>
            </a:r>
          </a:p>
        </p:txBody>
      </p:sp>
      <p:grpSp>
        <p:nvGrpSpPr>
          <p:cNvPr id="423" name="组合 422"/>
          <p:cNvGrpSpPr/>
          <p:nvPr/>
        </p:nvGrpSpPr>
        <p:grpSpPr>
          <a:xfrm>
            <a:off x="4392459" y="2766646"/>
            <a:ext cx="3415109" cy="3803475"/>
            <a:chOff x="3770313" y="1882775"/>
            <a:chExt cx="4648201" cy="4978401"/>
          </a:xfrm>
          <a:solidFill>
            <a:srgbClr val="FFCCCC"/>
          </a:solidFill>
        </p:grpSpPr>
        <p:sp>
          <p:nvSpPr>
            <p:cNvPr id="424" name="Freeform 5"/>
            <p:cNvSpPr/>
            <p:nvPr/>
          </p:nvSpPr>
          <p:spPr bwMode="auto">
            <a:xfrm>
              <a:off x="5216526" y="2960688"/>
              <a:ext cx="1597025" cy="3900488"/>
            </a:xfrm>
            <a:custGeom>
              <a:avLst/>
              <a:gdLst>
                <a:gd name="T0" fmla="*/ 425 w 425"/>
                <a:gd name="T1" fmla="*/ 1038 h 1038"/>
                <a:gd name="T2" fmla="*/ 282 w 425"/>
                <a:gd name="T3" fmla="*/ 964 h 1038"/>
                <a:gd name="T4" fmla="*/ 185 w 425"/>
                <a:gd name="T5" fmla="*/ 308 h 1038"/>
                <a:gd name="T6" fmla="*/ 329 w 425"/>
                <a:gd name="T7" fmla="*/ 0 h 1038"/>
                <a:gd name="T8" fmla="*/ 132 w 425"/>
                <a:gd name="T9" fmla="*/ 288 h 1038"/>
                <a:gd name="T10" fmla="*/ 148 w 425"/>
                <a:gd name="T11" fmla="*/ 947 h 1038"/>
                <a:gd name="T12" fmla="*/ 85 w 425"/>
                <a:gd name="T13" fmla="*/ 1038 h 1038"/>
                <a:gd name="T14" fmla="*/ 425 w 425"/>
                <a:gd name="T15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1038">
                  <a:moveTo>
                    <a:pt x="425" y="1038"/>
                  </a:moveTo>
                  <a:cubicBezTo>
                    <a:pt x="425" y="1038"/>
                    <a:pt x="356" y="1024"/>
                    <a:pt x="282" y="964"/>
                  </a:cubicBezTo>
                  <a:cubicBezTo>
                    <a:pt x="209" y="904"/>
                    <a:pt x="100" y="545"/>
                    <a:pt x="185" y="308"/>
                  </a:cubicBezTo>
                  <a:cubicBezTo>
                    <a:pt x="271" y="71"/>
                    <a:pt x="329" y="0"/>
                    <a:pt x="329" y="0"/>
                  </a:cubicBezTo>
                  <a:cubicBezTo>
                    <a:pt x="329" y="0"/>
                    <a:pt x="263" y="33"/>
                    <a:pt x="132" y="288"/>
                  </a:cubicBezTo>
                  <a:cubicBezTo>
                    <a:pt x="0" y="543"/>
                    <a:pt x="137" y="893"/>
                    <a:pt x="148" y="947"/>
                  </a:cubicBezTo>
                  <a:cubicBezTo>
                    <a:pt x="158" y="1000"/>
                    <a:pt x="85" y="1038"/>
                    <a:pt x="85" y="1038"/>
                  </a:cubicBezTo>
                  <a:lnTo>
                    <a:pt x="425" y="1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5" name="Freeform 6"/>
            <p:cNvSpPr/>
            <p:nvPr/>
          </p:nvSpPr>
          <p:spPr bwMode="auto">
            <a:xfrm>
              <a:off x="5664201" y="4449763"/>
              <a:ext cx="1349375" cy="1122363"/>
            </a:xfrm>
            <a:custGeom>
              <a:avLst/>
              <a:gdLst>
                <a:gd name="T0" fmla="*/ 30 w 359"/>
                <a:gd name="T1" fmla="*/ 299 h 299"/>
                <a:gd name="T2" fmla="*/ 214 w 359"/>
                <a:gd name="T3" fmla="*/ 163 h 299"/>
                <a:gd name="T4" fmla="*/ 359 w 359"/>
                <a:gd name="T5" fmla="*/ 0 h 299"/>
                <a:gd name="T6" fmla="*/ 154 w 359"/>
                <a:gd name="T7" fmla="*/ 154 h 299"/>
                <a:gd name="T8" fmla="*/ 0 w 359"/>
                <a:gd name="T9" fmla="*/ 210 h 299"/>
                <a:gd name="T10" fmla="*/ 30 w 359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99">
                  <a:moveTo>
                    <a:pt x="30" y="299"/>
                  </a:moveTo>
                  <a:cubicBezTo>
                    <a:pt x="30" y="299"/>
                    <a:pt x="160" y="207"/>
                    <a:pt x="214" y="163"/>
                  </a:cubicBezTo>
                  <a:cubicBezTo>
                    <a:pt x="267" y="118"/>
                    <a:pt x="359" y="0"/>
                    <a:pt x="359" y="0"/>
                  </a:cubicBezTo>
                  <a:cubicBezTo>
                    <a:pt x="359" y="0"/>
                    <a:pt x="229" y="116"/>
                    <a:pt x="154" y="154"/>
                  </a:cubicBezTo>
                  <a:cubicBezTo>
                    <a:pt x="79" y="193"/>
                    <a:pt x="0" y="210"/>
                    <a:pt x="0" y="210"/>
                  </a:cubicBezTo>
                  <a:lnTo>
                    <a:pt x="30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6" name="Freeform 7"/>
            <p:cNvSpPr/>
            <p:nvPr/>
          </p:nvSpPr>
          <p:spPr bwMode="auto">
            <a:xfrm>
              <a:off x="4859338" y="4351338"/>
              <a:ext cx="931863" cy="989013"/>
            </a:xfrm>
            <a:custGeom>
              <a:avLst/>
              <a:gdLst>
                <a:gd name="T0" fmla="*/ 248 w 248"/>
                <a:gd name="T1" fmla="*/ 232 h 263"/>
                <a:gd name="T2" fmla="*/ 132 w 248"/>
                <a:gd name="T3" fmla="*/ 100 h 263"/>
                <a:gd name="T4" fmla="*/ 0 w 248"/>
                <a:gd name="T5" fmla="*/ 0 h 263"/>
                <a:gd name="T6" fmla="*/ 131 w 248"/>
                <a:gd name="T7" fmla="*/ 147 h 263"/>
                <a:gd name="T8" fmla="*/ 185 w 248"/>
                <a:gd name="T9" fmla="*/ 263 h 263"/>
                <a:gd name="T10" fmla="*/ 248 w 248"/>
                <a:gd name="T11" fmla="*/ 2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3">
                  <a:moveTo>
                    <a:pt x="248" y="232"/>
                  </a:moveTo>
                  <a:cubicBezTo>
                    <a:pt x="248" y="232"/>
                    <a:pt x="169" y="138"/>
                    <a:pt x="132" y="100"/>
                  </a:cubicBezTo>
                  <a:cubicBezTo>
                    <a:pt x="94" y="62"/>
                    <a:pt x="0" y="0"/>
                    <a:pt x="0" y="0"/>
                  </a:cubicBezTo>
                  <a:cubicBezTo>
                    <a:pt x="0" y="0"/>
                    <a:pt x="96" y="92"/>
                    <a:pt x="131" y="147"/>
                  </a:cubicBezTo>
                  <a:cubicBezTo>
                    <a:pt x="165" y="203"/>
                    <a:pt x="185" y="263"/>
                    <a:pt x="185" y="263"/>
                  </a:cubicBezTo>
                  <a:lnTo>
                    <a:pt x="248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7" name="Freeform 8"/>
            <p:cNvSpPr/>
            <p:nvPr/>
          </p:nvSpPr>
          <p:spPr bwMode="auto">
            <a:xfrm>
              <a:off x="5543551" y="3032125"/>
              <a:ext cx="387350" cy="1049338"/>
            </a:xfrm>
            <a:custGeom>
              <a:avLst/>
              <a:gdLst>
                <a:gd name="T0" fmla="*/ 53 w 103"/>
                <a:gd name="T1" fmla="*/ 279 h 279"/>
                <a:gd name="T2" fmla="*/ 11 w 103"/>
                <a:gd name="T3" fmla="*/ 137 h 279"/>
                <a:gd name="T4" fmla="*/ 0 w 103"/>
                <a:gd name="T5" fmla="*/ 0 h 279"/>
                <a:gd name="T6" fmla="*/ 45 w 103"/>
                <a:gd name="T7" fmla="*/ 159 h 279"/>
                <a:gd name="T8" fmla="*/ 103 w 103"/>
                <a:gd name="T9" fmla="*/ 250 h 279"/>
                <a:gd name="T10" fmla="*/ 53 w 103"/>
                <a:gd name="T11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79">
                  <a:moveTo>
                    <a:pt x="53" y="279"/>
                  </a:moveTo>
                  <a:cubicBezTo>
                    <a:pt x="53" y="279"/>
                    <a:pt x="21" y="181"/>
                    <a:pt x="11" y="137"/>
                  </a:cubicBezTo>
                  <a:cubicBezTo>
                    <a:pt x="1" y="94"/>
                    <a:pt x="0" y="0"/>
                    <a:pt x="0" y="0"/>
                  </a:cubicBezTo>
                  <a:cubicBezTo>
                    <a:pt x="0" y="0"/>
                    <a:pt x="22" y="109"/>
                    <a:pt x="45" y="159"/>
                  </a:cubicBezTo>
                  <a:cubicBezTo>
                    <a:pt x="69" y="208"/>
                    <a:pt x="103" y="250"/>
                    <a:pt x="103" y="250"/>
                  </a:cubicBezTo>
                  <a:lnTo>
                    <a:pt x="5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8" name="Freeform 9"/>
            <p:cNvSpPr/>
            <p:nvPr/>
          </p:nvSpPr>
          <p:spPr bwMode="auto">
            <a:xfrm>
              <a:off x="4371976" y="2693988"/>
              <a:ext cx="1171575" cy="1368425"/>
            </a:xfrm>
            <a:custGeom>
              <a:avLst/>
              <a:gdLst>
                <a:gd name="T0" fmla="*/ 19 w 312"/>
                <a:gd name="T1" fmla="*/ 0 h 364"/>
                <a:gd name="T2" fmla="*/ 64 w 312"/>
                <a:gd name="T3" fmla="*/ 271 h 364"/>
                <a:gd name="T4" fmla="*/ 251 w 312"/>
                <a:gd name="T5" fmla="*/ 358 h 364"/>
                <a:gd name="T6" fmla="*/ 253 w 312"/>
                <a:gd name="T7" fmla="*/ 160 h 364"/>
                <a:gd name="T8" fmla="*/ 19 w 312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64">
                  <a:moveTo>
                    <a:pt x="19" y="0"/>
                  </a:moveTo>
                  <a:cubicBezTo>
                    <a:pt x="19" y="0"/>
                    <a:pt x="0" y="178"/>
                    <a:pt x="64" y="271"/>
                  </a:cubicBezTo>
                  <a:cubicBezTo>
                    <a:pt x="127" y="364"/>
                    <a:pt x="251" y="358"/>
                    <a:pt x="251" y="358"/>
                  </a:cubicBezTo>
                  <a:cubicBezTo>
                    <a:pt x="251" y="358"/>
                    <a:pt x="312" y="256"/>
                    <a:pt x="253" y="160"/>
                  </a:cubicBezTo>
                  <a:cubicBezTo>
                    <a:pt x="194" y="64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9" name="Freeform 10"/>
            <p:cNvSpPr/>
            <p:nvPr/>
          </p:nvSpPr>
          <p:spPr bwMode="auto">
            <a:xfrm>
              <a:off x="6723063" y="4610100"/>
              <a:ext cx="1192213" cy="681038"/>
            </a:xfrm>
            <a:custGeom>
              <a:avLst/>
              <a:gdLst>
                <a:gd name="T0" fmla="*/ 317 w 317"/>
                <a:gd name="T1" fmla="*/ 73 h 181"/>
                <a:gd name="T2" fmla="*/ 122 w 317"/>
                <a:gd name="T3" fmla="*/ 11 h 181"/>
                <a:gd name="T4" fmla="*/ 0 w 317"/>
                <a:gd name="T5" fmla="*/ 106 h 181"/>
                <a:gd name="T6" fmla="*/ 131 w 317"/>
                <a:gd name="T7" fmla="*/ 175 h 181"/>
                <a:gd name="T8" fmla="*/ 317 w 317"/>
                <a:gd name="T9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81">
                  <a:moveTo>
                    <a:pt x="317" y="73"/>
                  </a:moveTo>
                  <a:cubicBezTo>
                    <a:pt x="317" y="73"/>
                    <a:pt x="205" y="0"/>
                    <a:pt x="122" y="11"/>
                  </a:cubicBezTo>
                  <a:cubicBezTo>
                    <a:pt x="38" y="21"/>
                    <a:pt x="0" y="106"/>
                    <a:pt x="0" y="106"/>
                  </a:cubicBezTo>
                  <a:cubicBezTo>
                    <a:pt x="0" y="106"/>
                    <a:pt x="47" y="181"/>
                    <a:pt x="131" y="175"/>
                  </a:cubicBezTo>
                  <a:cubicBezTo>
                    <a:pt x="215" y="168"/>
                    <a:pt x="317" y="73"/>
                    <a:pt x="317" y="73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0" name="Freeform 11"/>
            <p:cNvSpPr/>
            <p:nvPr/>
          </p:nvSpPr>
          <p:spPr bwMode="auto">
            <a:xfrm>
              <a:off x="7200901" y="3513138"/>
              <a:ext cx="1217613" cy="1052513"/>
            </a:xfrm>
            <a:custGeom>
              <a:avLst/>
              <a:gdLst>
                <a:gd name="T0" fmla="*/ 324 w 324"/>
                <a:gd name="T1" fmla="*/ 15 h 280"/>
                <a:gd name="T2" fmla="*/ 83 w 324"/>
                <a:gd name="T3" fmla="*/ 58 h 280"/>
                <a:gd name="T4" fmla="*/ 7 w 324"/>
                <a:gd name="T5" fmla="*/ 226 h 280"/>
                <a:gd name="T6" fmla="*/ 184 w 324"/>
                <a:gd name="T7" fmla="*/ 226 h 280"/>
                <a:gd name="T8" fmla="*/ 324 w 324"/>
                <a:gd name="T9" fmla="*/ 1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80">
                  <a:moveTo>
                    <a:pt x="324" y="15"/>
                  </a:moveTo>
                  <a:cubicBezTo>
                    <a:pt x="324" y="15"/>
                    <a:pt x="165" y="0"/>
                    <a:pt x="83" y="58"/>
                  </a:cubicBezTo>
                  <a:cubicBezTo>
                    <a:pt x="0" y="116"/>
                    <a:pt x="7" y="226"/>
                    <a:pt x="7" y="226"/>
                  </a:cubicBezTo>
                  <a:cubicBezTo>
                    <a:pt x="7" y="226"/>
                    <a:pt x="99" y="280"/>
                    <a:pt x="184" y="226"/>
                  </a:cubicBezTo>
                  <a:cubicBezTo>
                    <a:pt x="269" y="173"/>
                    <a:pt x="324" y="15"/>
                    <a:pt x="324" y="15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1" name="Freeform 12"/>
            <p:cNvSpPr/>
            <p:nvPr/>
          </p:nvSpPr>
          <p:spPr bwMode="auto">
            <a:xfrm>
              <a:off x="6073776" y="2976563"/>
              <a:ext cx="1296988" cy="1487488"/>
            </a:xfrm>
            <a:custGeom>
              <a:avLst/>
              <a:gdLst>
                <a:gd name="T0" fmla="*/ 345 w 345"/>
                <a:gd name="T1" fmla="*/ 0 h 396"/>
                <a:gd name="T2" fmla="*/ 76 w 345"/>
                <a:gd name="T3" fmla="*/ 140 h 396"/>
                <a:gd name="T4" fmla="*/ 48 w 345"/>
                <a:gd name="T5" fmla="*/ 367 h 396"/>
                <a:gd name="T6" fmla="*/ 257 w 345"/>
                <a:gd name="T7" fmla="*/ 301 h 396"/>
                <a:gd name="T8" fmla="*/ 345 w 345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96">
                  <a:moveTo>
                    <a:pt x="345" y="0"/>
                  </a:moveTo>
                  <a:cubicBezTo>
                    <a:pt x="345" y="0"/>
                    <a:pt x="152" y="41"/>
                    <a:pt x="76" y="140"/>
                  </a:cubicBezTo>
                  <a:cubicBezTo>
                    <a:pt x="0" y="238"/>
                    <a:pt x="48" y="367"/>
                    <a:pt x="48" y="367"/>
                  </a:cubicBezTo>
                  <a:cubicBezTo>
                    <a:pt x="48" y="367"/>
                    <a:pt x="176" y="396"/>
                    <a:pt x="257" y="301"/>
                  </a:cubicBezTo>
                  <a:cubicBezTo>
                    <a:pt x="337" y="206"/>
                    <a:pt x="345" y="0"/>
                    <a:pt x="345" y="0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2" name="Freeform 13"/>
            <p:cNvSpPr/>
            <p:nvPr/>
          </p:nvSpPr>
          <p:spPr bwMode="auto">
            <a:xfrm>
              <a:off x="6329363" y="5395913"/>
              <a:ext cx="684213" cy="488950"/>
            </a:xfrm>
            <a:custGeom>
              <a:avLst/>
              <a:gdLst>
                <a:gd name="T0" fmla="*/ 182 w 182"/>
                <a:gd name="T1" fmla="*/ 107 h 130"/>
                <a:gd name="T2" fmla="*/ 93 w 182"/>
                <a:gd name="T3" fmla="*/ 18 h 130"/>
                <a:gd name="T4" fmla="*/ 0 w 182"/>
                <a:gd name="T5" fmla="*/ 35 h 130"/>
                <a:gd name="T6" fmla="*/ 52 w 182"/>
                <a:gd name="T7" fmla="*/ 110 h 130"/>
                <a:gd name="T8" fmla="*/ 182 w 182"/>
                <a:gd name="T9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30">
                  <a:moveTo>
                    <a:pt x="182" y="107"/>
                  </a:moveTo>
                  <a:cubicBezTo>
                    <a:pt x="182" y="107"/>
                    <a:pt x="142" y="36"/>
                    <a:pt x="93" y="18"/>
                  </a:cubicBezTo>
                  <a:cubicBezTo>
                    <a:pt x="45" y="0"/>
                    <a:pt x="0" y="35"/>
                    <a:pt x="0" y="35"/>
                  </a:cubicBezTo>
                  <a:cubicBezTo>
                    <a:pt x="0" y="35"/>
                    <a:pt x="4" y="90"/>
                    <a:pt x="52" y="110"/>
                  </a:cubicBezTo>
                  <a:cubicBezTo>
                    <a:pt x="99" y="130"/>
                    <a:pt x="182" y="107"/>
                    <a:pt x="182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3" name="Freeform 14"/>
            <p:cNvSpPr/>
            <p:nvPr/>
          </p:nvSpPr>
          <p:spPr bwMode="auto">
            <a:xfrm>
              <a:off x="4037013" y="3790950"/>
              <a:ext cx="676275" cy="576263"/>
            </a:xfrm>
            <a:custGeom>
              <a:avLst/>
              <a:gdLst>
                <a:gd name="T0" fmla="*/ 0 w 180"/>
                <a:gd name="T1" fmla="*/ 0 h 153"/>
                <a:gd name="T2" fmla="*/ 65 w 180"/>
                <a:gd name="T3" fmla="*/ 120 h 153"/>
                <a:gd name="T4" fmla="*/ 168 w 180"/>
                <a:gd name="T5" fmla="*/ 130 h 153"/>
                <a:gd name="T6" fmla="*/ 137 w 180"/>
                <a:gd name="T7" fmla="*/ 37 h 153"/>
                <a:gd name="T8" fmla="*/ 0 w 180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53">
                  <a:moveTo>
                    <a:pt x="0" y="0"/>
                  </a:moveTo>
                  <a:cubicBezTo>
                    <a:pt x="0" y="0"/>
                    <a:pt x="20" y="87"/>
                    <a:pt x="65" y="120"/>
                  </a:cubicBezTo>
                  <a:cubicBezTo>
                    <a:pt x="111" y="153"/>
                    <a:pt x="168" y="130"/>
                    <a:pt x="168" y="130"/>
                  </a:cubicBezTo>
                  <a:cubicBezTo>
                    <a:pt x="168" y="130"/>
                    <a:pt x="180" y="72"/>
                    <a:pt x="137" y="37"/>
                  </a:cubicBezTo>
                  <a:cubicBezTo>
                    <a:pt x="93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4" name="Freeform 15"/>
            <p:cNvSpPr/>
            <p:nvPr/>
          </p:nvSpPr>
          <p:spPr bwMode="auto">
            <a:xfrm>
              <a:off x="6175376" y="2039938"/>
              <a:ext cx="450850" cy="698500"/>
            </a:xfrm>
            <a:custGeom>
              <a:avLst/>
              <a:gdLst>
                <a:gd name="T0" fmla="*/ 88 w 120"/>
                <a:gd name="T1" fmla="*/ 0 h 186"/>
                <a:gd name="T2" fmla="*/ 11 w 120"/>
                <a:gd name="T3" fmla="*/ 97 h 186"/>
                <a:gd name="T4" fmla="*/ 39 w 120"/>
                <a:gd name="T5" fmla="*/ 186 h 186"/>
                <a:gd name="T6" fmla="*/ 106 w 120"/>
                <a:gd name="T7" fmla="*/ 126 h 186"/>
                <a:gd name="T8" fmla="*/ 88 w 12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86">
                  <a:moveTo>
                    <a:pt x="88" y="0"/>
                  </a:moveTo>
                  <a:cubicBezTo>
                    <a:pt x="88" y="0"/>
                    <a:pt x="23" y="47"/>
                    <a:pt x="11" y="97"/>
                  </a:cubicBezTo>
                  <a:cubicBezTo>
                    <a:pt x="0" y="146"/>
                    <a:pt x="39" y="186"/>
                    <a:pt x="39" y="186"/>
                  </a:cubicBezTo>
                  <a:cubicBezTo>
                    <a:pt x="39" y="186"/>
                    <a:pt x="92" y="175"/>
                    <a:pt x="106" y="126"/>
                  </a:cubicBezTo>
                  <a:cubicBezTo>
                    <a:pt x="120" y="78"/>
                    <a:pt x="88" y="0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5" name="Freeform 16"/>
            <p:cNvSpPr/>
            <p:nvPr/>
          </p:nvSpPr>
          <p:spPr bwMode="auto">
            <a:xfrm>
              <a:off x="6681788" y="2471738"/>
              <a:ext cx="387350" cy="433388"/>
            </a:xfrm>
            <a:custGeom>
              <a:avLst/>
              <a:gdLst>
                <a:gd name="T0" fmla="*/ 103 w 103"/>
                <a:gd name="T1" fmla="*/ 0 h 115"/>
                <a:gd name="T2" fmla="*/ 23 w 103"/>
                <a:gd name="T3" fmla="*/ 40 h 115"/>
                <a:gd name="T4" fmla="*/ 13 w 103"/>
                <a:gd name="T5" fmla="*/ 106 h 115"/>
                <a:gd name="T6" fmla="*/ 75 w 103"/>
                <a:gd name="T7" fmla="*/ 88 h 115"/>
                <a:gd name="T8" fmla="*/ 103 w 10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15">
                  <a:moveTo>
                    <a:pt x="103" y="0"/>
                  </a:moveTo>
                  <a:cubicBezTo>
                    <a:pt x="103" y="0"/>
                    <a:pt x="46" y="11"/>
                    <a:pt x="23" y="40"/>
                  </a:cubicBezTo>
                  <a:cubicBezTo>
                    <a:pt x="0" y="68"/>
                    <a:pt x="13" y="106"/>
                    <a:pt x="13" y="106"/>
                  </a:cubicBezTo>
                  <a:cubicBezTo>
                    <a:pt x="13" y="106"/>
                    <a:pt x="51" y="115"/>
                    <a:pt x="75" y="88"/>
                  </a:cubicBezTo>
                  <a:cubicBezTo>
                    <a:pt x="99" y="61"/>
                    <a:pt x="103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6" name="Freeform 17"/>
            <p:cNvSpPr/>
            <p:nvPr/>
          </p:nvSpPr>
          <p:spPr bwMode="auto">
            <a:xfrm>
              <a:off x="7546976" y="2976563"/>
              <a:ext cx="555625" cy="476250"/>
            </a:xfrm>
            <a:custGeom>
              <a:avLst/>
              <a:gdLst>
                <a:gd name="T0" fmla="*/ 148 w 148"/>
                <a:gd name="T1" fmla="*/ 8 h 127"/>
                <a:gd name="T2" fmla="*/ 38 w 148"/>
                <a:gd name="T3" fmla="*/ 26 h 127"/>
                <a:gd name="T4" fmla="*/ 2 w 148"/>
                <a:gd name="T5" fmla="*/ 102 h 127"/>
                <a:gd name="T6" fmla="*/ 83 w 148"/>
                <a:gd name="T7" fmla="*/ 103 h 127"/>
                <a:gd name="T8" fmla="*/ 148 w 148"/>
                <a:gd name="T9" fmla="*/ 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7">
                  <a:moveTo>
                    <a:pt x="148" y="8"/>
                  </a:moveTo>
                  <a:cubicBezTo>
                    <a:pt x="148" y="8"/>
                    <a:pt x="76" y="0"/>
                    <a:pt x="38" y="26"/>
                  </a:cubicBezTo>
                  <a:cubicBezTo>
                    <a:pt x="0" y="51"/>
                    <a:pt x="2" y="102"/>
                    <a:pt x="2" y="102"/>
                  </a:cubicBezTo>
                  <a:cubicBezTo>
                    <a:pt x="2" y="102"/>
                    <a:pt x="43" y="127"/>
                    <a:pt x="83" y="103"/>
                  </a:cubicBezTo>
                  <a:cubicBezTo>
                    <a:pt x="122" y="79"/>
                    <a:pt x="148" y="8"/>
                    <a:pt x="14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7" name="Freeform 18"/>
            <p:cNvSpPr/>
            <p:nvPr/>
          </p:nvSpPr>
          <p:spPr bwMode="auto">
            <a:xfrm>
              <a:off x="4589463" y="5448300"/>
              <a:ext cx="706438" cy="571500"/>
            </a:xfrm>
            <a:custGeom>
              <a:avLst/>
              <a:gdLst>
                <a:gd name="T0" fmla="*/ 0 w 188"/>
                <a:gd name="T1" fmla="*/ 135 h 152"/>
                <a:gd name="T2" fmla="*/ 137 w 188"/>
                <a:gd name="T3" fmla="*/ 124 h 152"/>
                <a:gd name="T4" fmla="*/ 188 w 188"/>
                <a:gd name="T5" fmla="*/ 35 h 152"/>
                <a:gd name="T6" fmla="*/ 90 w 188"/>
                <a:gd name="T7" fmla="*/ 25 h 152"/>
                <a:gd name="T8" fmla="*/ 0 w 188"/>
                <a:gd name="T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52">
                  <a:moveTo>
                    <a:pt x="0" y="135"/>
                  </a:moveTo>
                  <a:cubicBezTo>
                    <a:pt x="0" y="135"/>
                    <a:pt x="88" y="152"/>
                    <a:pt x="137" y="124"/>
                  </a:cubicBezTo>
                  <a:cubicBezTo>
                    <a:pt x="186" y="97"/>
                    <a:pt x="188" y="35"/>
                    <a:pt x="188" y="35"/>
                  </a:cubicBezTo>
                  <a:cubicBezTo>
                    <a:pt x="188" y="35"/>
                    <a:pt x="140" y="0"/>
                    <a:pt x="90" y="25"/>
                  </a:cubicBezTo>
                  <a:cubicBezTo>
                    <a:pt x="40" y="50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8" name="Freeform 19"/>
            <p:cNvSpPr/>
            <p:nvPr/>
          </p:nvSpPr>
          <p:spPr bwMode="auto">
            <a:xfrm>
              <a:off x="3770313" y="4584700"/>
              <a:ext cx="1281113" cy="882650"/>
            </a:xfrm>
            <a:custGeom>
              <a:avLst/>
              <a:gdLst>
                <a:gd name="T0" fmla="*/ 0 w 341"/>
                <a:gd name="T1" fmla="*/ 48 h 235"/>
                <a:gd name="T2" fmla="*/ 170 w 341"/>
                <a:gd name="T3" fmla="*/ 206 h 235"/>
                <a:gd name="T4" fmla="*/ 341 w 341"/>
                <a:gd name="T5" fmla="*/ 168 h 235"/>
                <a:gd name="T6" fmla="*/ 240 w 341"/>
                <a:gd name="T7" fmla="*/ 34 h 235"/>
                <a:gd name="T8" fmla="*/ 0 w 341"/>
                <a:gd name="T9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5">
                  <a:moveTo>
                    <a:pt x="0" y="48"/>
                  </a:moveTo>
                  <a:cubicBezTo>
                    <a:pt x="0" y="48"/>
                    <a:pt x="79" y="176"/>
                    <a:pt x="170" y="206"/>
                  </a:cubicBezTo>
                  <a:cubicBezTo>
                    <a:pt x="261" y="235"/>
                    <a:pt x="341" y="168"/>
                    <a:pt x="341" y="168"/>
                  </a:cubicBezTo>
                  <a:cubicBezTo>
                    <a:pt x="341" y="168"/>
                    <a:pt x="329" y="68"/>
                    <a:pt x="240" y="34"/>
                  </a:cubicBezTo>
                  <a:cubicBezTo>
                    <a:pt x="151" y="0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9" name="Freeform 20"/>
            <p:cNvSpPr/>
            <p:nvPr/>
          </p:nvSpPr>
          <p:spPr bwMode="auto">
            <a:xfrm>
              <a:off x="5400676" y="1882775"/>
              <a:ext cx="642938" cy="1058863"/>
            </a:xfrm>
            <a:custGeom>
              <a:avLst/>
              <a:gdLst>
                <a:gd name="T0" fmla="*/ 59 w 171"/>
                <a:gd name="T1" fmla="*/ 0 h 282"/>
                <a:gd name="T2" fmla="*/ 14 w 171"/>
                <a:gd name="T3" fmla="*/ 178 h 282"/>
                <a:gd name="T4" fmla="*/ 106 w 171"/>
                <a:gd name="T5" fmla="*/ 282 h 282"/>
                <a:gd name="T6" fmla="*/ 161 w 171"/>
                <a:gd name="T7" fmla="*/ 161 h 282"/>
                <a:gd name="T8" fmla="*/ 59 w 171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2">
                  <a:moveTo>
                    <a:pt x="59" y="0"/>
                  </a:moveTo>
                  <a:cubicBezTo>
                    <a:pt x="59" y="0"/>
                    <a:pt x="0" y="104"/>
                    <a:pt x="14" y="178"/>
                  </a:cubicBezTo>
                  <a:cubicBezTo>
                    <a:pt x="28" y="252"/>
                    <a:pt x="106" y="282"/>
                    <a:pt x="106" y="282"/>
                  </a:cubicBezTo>
                  <a:cubicBezTo>
                    <a:pt x="106" y="282"/>
                    <a:pt x="171" y="236"/>
                    <a:pt x="161" y="161"/>
                  </a:cubicBezTo>
                  <a:cubicBezTo>
                    <a:pt x="150" y="8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EE7E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440" name="文本框 49"/>
          <p:cNvSpPr txBox="1">
            <a:spLocks noChangeArrowheads="1"/>
          </p:cNvSpPr>
          <p:nvPr/>
        </p:nvSpPr>
        <p:spPr bwMode="auto">
          <a:xfrm>
            <a:off x="3248006" y="4444614"/>
            <a:ext cx="878861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发音</a:t>
            </a:r>
          </a:p>
        </p:txBody>
      </p:sp>
      <p:sp>
        <p:nvSpPr>
          <p:cNvPr id="441" name="文本框 49"/>
          <p:cNvSpPr txBox="1">
            <a:spLocks noChangeArrowheads="1"/>
          </p:cNvSpPr>
          <p:nvPr/>
        </p:nvSpPr>
        <p:spPr bwMode="auto">
          <a:xfrm>
            <a:off x="7678129" y="2940296"/>
            <a:ext cx="832825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美观</a:t>
            </a:r>
          </a:p>
        </p:txBody>
      </p:sp>
      <p:sp>
        <p:nvSpPr>
          <p:cNvPr id="444" name="文本框 49"/>
          <p:cNvSpPr txBox="1">
            <a:spLocks noChangeArrowheads="1"/>
          </p:cNvSpPr>
          <p:nvPr/>
        </p:nvSpPr>
        <p:spPr bwMode="auto">
          <a:xfrm>
            <a:off x="8074786" y="4388645"/>
            <a:ext cx="872335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咀嚼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/>
      <p:bldP spid="445" grpId="0"/>
      <p:bldP spid="440" grpId="0"/>
      <p:bldP spid="441" grpId="0"/>
      <p:bldP spid="4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当图网 www.99ppt.com"/>
</p:tagLst>
</file>

<file path=ppt/theme/theme1.xml><?xml version="1.0" encoding="utf-8"?>
<a:theme xmlns:a="http://schemas.openxmlformats.org/drawingml/2006/main" name="www.888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宽屏</PresentationFormat>
  <Paragraphs>74</Paragraphs>
  <Slides>15</Slides>
  <Notes>15</Notes>
  <HiddenSlides>2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Batang</vt:lpstr>
      <vt:lpstr>等线</vt:lpstr>
      <vt:lpstr>微软雅黑</vt:lpstr>
      <vt:lpstr>Arial</vt:lpstr>
      <vt:lpstr>Calibri</vt:lpstr>
      <vt:lpstr>Calibri Light</vt:lpstr>
      <vt:lpstr>OCR A Extended</vt:lpstr>
      <vt:lpstr>Wingdings</vt:lpstr>
      <vt:lpstr>www.888ppt.com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当图网 www.99ppt.com</Manager>
  <Company>当图网 www.99ppt.com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www.99ppt.com; Administrator</dc:creator>
  <dc:description>当图网 www.99ppt.com</dc:description>
  <cp:lastModifiedBy>Windows 用户</cp:lastModifiedBy>
  <cp:revision>14</cp:revision>
  <dcterms:created xsi:type="dcterms:W3CDTF">2017-07-22T12:43:00Z</dcterms:created>
  <dcterms:modified xsi:type="dcterms:W3CDTF">2021-01-30T08:27:07Z</dcterms:modified>
  <cp:category>当图网 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