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47"/>
  </p:notesMasterIdLst>
  <p:sldIdLst>
    <p:sldId id="256" r:id="rId4"/>
    <p:sldId id="257" r:id="rId5"/>
    <p:sldId id="259" r:id="rId6"/>
    <p:sldId id="261" r:id="rId7"/>
    <p:sldId id="264" r:id="rId8"/>
    <p:sldId id="304" r:id="rId9"/>
    <p:sldId id="329" r:id="rId10"/>
    <p:sldId id="268" r:id="rId11"/>
    <p:sldId id="331" r:id="rId12"/>
    <p:sldId id="306" r:id="rId13"/>
    <p:sldId id="322" r:id="rId14"/>
    <p:sldId id="383" r:id="rId15"/>
    <p:sldId id="381" r:id="rId16"/>
    <p:sldId id="385" r:id="rId17"/>
    <p:sldId id="382" r:id="rId18"/>
    <p:sldId id="310" r:id="rId19"/>
    <p:sldId id="348" r:id="rId20"/>
    <p:sldId id="374" r:id="rId21"/>
    <p:sldId id="349" r:id="rId22"/>
    <p:sldId id="352" r:id="rId23"/>
    <p:sldId id="353" r:id="rId24"/>
    <p:sldId id="354" r:id="rId25"/>
    <p:sldId id="355" r:id="rId26"/>
    <p:sldId id="372" r:id="rId27"/>
    <p:sldId id="384" r:id="rId28"/>
    <p:sldId id="360" r:id="rId29"/>
    <p:sldId id="376" r:id="rId30"/>
    <p:sldId id="375" r:id="rId31"/>
    <p:sldId id="362" r:id="rId32"/>
    <p:sldId id="363" r:id="rId33"/>
    <p:sldId id="365" r:id="rId34"/>
    <p:sldId id="369" r:id="rId35"/>
    <p:sldId id="366" r:id="rId36"/>
    <p:sldId id="378" r:id="rId37"/>
    <p:sldId id="379" r:id="rId38"/>
    <p:sldId id="377" r:id="rId39"/>
    <p:sldId id="367" r:id="rId40"/>
    <p:sldId id="273" r:id="rId41"/>
    <p:sldId id="328" r:id="rId42"/>
    <p:sldId id="386" r:id="rId43"/>
    <p:sldId id="300" r:id="rId44"/>
    <p:sldId id="359" r:id="rId45"/>
    <p:sldId id="371" r:id="rId46"/>
  </p:sldIdLst>
  <p:sldSz cx="11161713" cy="6840538"/>
  <p:notesSz cx="6858000" cy="9144000"/>
  <p:defaultTextStyle>
    <a:defPPr>
      <a:defRPr lang="zh-CN"/>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5" d="100"/>
          <a:sy n="75" d="100"/>
        </p:scale>
        <p:origin x="-948" y="-216"/>
      </p:cViewPr>
      <p:guideLst>
        <p:guide orient="horz" pos="2155"/>
        <p:guide pos="3516"/>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2832"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65F119-4B43-4953-BF10-46B9311D6431}" type="datetimeFigureOut">
              <a:rPr lang="zh-CN" altLang="en-US" smtClean="0"/>
              <a:pPr/>
              <a:t>2013/4/19</a:t>
            </a:fld>
            <a:endParaRPr lang="zh-CN" altLang="en-US"/>
          </a:p>
        </p:txBody>
      </p:sp>
      <p:sp>
        <p:nvSpPr>
          <p:cNvPr id="4" name="幻灯片图像占位符 3"/>
          <p:cNvSpPr>
            <a:spLocks noGrp="1" noRot="1" noChangeAspect="1"/>
          </p:cNvSpPr>
          <p:nvPr>
            <p:ph type="sldImg" idx="2"/>
          </p:nvPr>
        </p:nvSpPr>
        <p:spPr>
          <a:xfrm>
            <a:off x="631825" y="685800"/>
            <a:ext cx="559435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B7796E-123C-4791-9920-D5877E9ED63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1043056" rtl="0" eaLnBrk="1" latinLnBrk="0" hangingPunct="1">
      <a:defRPr sz="1400" kern="1200">
        <a:solidFill>
          <a:schemeClr val="tx1"/>
        </a:solidFill>
        <a:latin typeface="+mn-lt"/>
        <a:ea typeface="+mn-ea"/>
        <a:cs typeface="+mn-cs"/>
      </a:defRPr>
    </a:lvl1pPr>
    <a:lvl2pPr marL="521528" algn="l" defTabSz="1043056" rtl="0" eaLnBrk="1" latinLnBrk="0" hangingPunct="1">
      <a:defRPr sz="1400" kern="1200">
        <a:solidFill>
          <a:schemeClr val="tx1"/>
        </a:solidFill>
        <a:latin typeface="+mn-lt"/>
        <a:ea typeface="+mn-ea"/>
        <a:cs typeface="+mn-cs"/>
      </a:defRPr>
    </a:lvl2pPr>
    <a:lvl3pPr marL="1043056" algn="l" defTabSz="1043056" rtl="0" eaLnBrk="1" latinLnBrk="0" hangingPunct="1">
      <a:defRPr sz="1400" kern="1200">
        <a:solidFill>
          <a:schemeClr val="tx1"/>
        </a:solidFill>
        <a:latin typeface="+mn-lt"/>
        <a:ea typeface="+mn-ea"/>
        <a:cs typeface="+mn-cs"/>
      </a:defRPr>
    </a:lvl3pPr>
    <a:lvl4pPr marL="1564584" algn="l" defTabSz="1043056" rtl="0" eaLnBrk="1" latinLnBrk="0" hangingPunct="1">
      <a:defRPr sz="1400" kern="1200">
        <a:solidFill>
          <a:schemeClr val="tx1"/>
        </a:solidFill>
        <a:latin typeface="+mn-lt"/>
        <a:ea typeface="+mn-ea"/>
        <a:cs typeface="+mn-cs"/>
      </a:defRPr>
    </a:lvl4pPr>
    <a:lvl5pPr marL="2086112" algn="l" defTabSz="1043056" rtl="0" eaLnBrk="1" latinLnBrk="0" hangingPunct="1">
      <a:defRPr sz="14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31825" y="685800"/>
            <a:ext cx="559435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3B7796E-123C-4791-9920-D5877E9ED630}"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31825" y="685800"/>
            <a:ext cx="559435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3B7796E-123C-4791-9920-D5877E9ED630}" type="slidenum">
              <a:rPr lang="zh-CN" altLang="en-US" smtClean="0"/>
              <a:pPr/>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31825" y="685800"/>
            <a:ext cx="559435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3B7796E-123C-4791-9920-D5877E9ED630}" type="slidenum">
              <a:rPr lang="zh-CN" altLang="en-US" smtClean="0"/>
              <a:pPr/>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xfrm>
            <a:off x="631825" y="685800"/>
            <a:ext cx="5594350" cy="3429000"/>
          </a:xfrm>
          <a:noFill/>
          <a:ln>
            <a:solidFill>
              <a:srgbClr val="000000"/>
            </a:solidFill>
            <a:miter lim="800000"/>
            <a:headEnd/>
            <a:tailEnd/>
          </a:ln>
        </p:spPr>
      </p:sp>
      <p:sp>
        <p:nvSpPr>
          <p:cNvPr id="296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638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77F338-42A2-4FDF-B259-3DD215B4E13E}" type="slidenum">
              <a:rPr lang="zh-CN" altLang="en-US" smtClean="0"/>
              <a:pPr fontAlgn="base">
                <a:spcBef>
                  <a:spcPct val="0"/>
                </a:spcBef>
                <a:spcAft>
                  <a:spcPct val="0"/>
                </a:spcAft>
                <a:defRPr/>
              </a:pPr>
              <a:t>10</a:t>
            </a:fld>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xfrm>
            <a:off x="631825" y="685800"/>
            <a:ext cx="5594350" cy="3429000"/>
          </a:xfrm>
          <a:noFill/>
          <a:ln>
            <a:solidFill>
              <a:srgbClr val="000000"/>
            </a:solidFill>
            <a:miter lim="800000"/>
            <a:headEnd/>
            <a:tailEnd/>
          </a:ln>
        </p:spPr>
      </p:sp>
      <p:sp>
        <p:nvSpPr>
          <p:cNvPr id="317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638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070870-D7F0-4982-8BFB-B9182D4A6637}" type="slidenum">
              <a:rPr lang="zh-CN" altLang="en-US" smtClean="0"/>
              <a:pPr fontAlgn="base">
                <a:spcBef>
                  <a:spcPct val="0"/>
                </a:spcBef>
                <a:spcAft>
                  <a:spcPct val="0"/>
                </a:spcAft>
                <a:defRPr/>
              </a:pPr>
              <a:t>16</a:t>
            </a:fld>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31825" y="685800"/>
            <a:ext cx="559435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3B7796E-123C-4791-9920-D5877E9ED630}" type="slidenum">
              <a:rPr lang="zh-CN" altLang="en-US" smtClean="0"/>
              <a:pPr/>
              <a:t>38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7129" y="2125002"/>
            <a:ext cx="9487456" cy="146628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74257" y="3876305"/>
            <a:ext cx="7813199" cy="1748138"/>
          </a:xfrm>
        </p:spPr>
        <p:txBody>
          <a:bodyPr/>
          <a:lstStyle>
            <a:lvl1pPr marL="0" indent="0" algn="ctr">
              <a:buNone/>
              <a:defRPr>
                <a:solidFill>
                  <a:schemeClr val="tx1">
                    <a:tint val="75000"/>
                  </a:schemeClr>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dirty="0"/>
          </a:p>
        </p:txBody>
      </p:sp>
      <p:pic>
        <p:nvPicPr>
          <p:cNvPr id="7" name="Picture 2" descr="C:\Users\zeiai.cn\Desktop\名.jpg"/>
          <p:cNvPicPr>
            <a:picLocks noChangeAspect="1" noChangeArrowheads="1"/>
          </p:cNvPicPr>
          <p:nvPr userDrawn="1"/>
        </p:nvPicPr>
        <p:blipFill>
          <a:blip r:embed="rId2" cstate="print"/>
          <a:srcRect/>
          <a:stretch>
            <a:fillRect/>
          </a:stretch>
        </p:blipFill>
        <p:spPr bwMode="auto">
          <a:xfrm>
            <a:off x="0" y="5985490"/>
            <a:ext cx="2441603" cy="855072"/>
          </a:xfrm>
          <a:prstGeom prst="rect">
            <a:avLst/>
          </a:prstGeom>
          <a:noFill/>
        </p:spPr>
      </p:pic>
      <p:pic>
        <p:nvPicPr>
          <p:cNvPr id="137217" name="Picture 1" descr="C:\Users\zeiai.cn\Desktop\景.jpg"/>
          <p:cNvPicPr>
            <a:picLocks noChangeAspect="1" noChangeArrowheads="1"/>
          </p:cNvPicPr>
          <p:nvPr userDrawn="1"/>
        </p:nvPicPr>
        <p:blipFill>
          <a:blip r:embed="rId3"/>
          <a:srcRect/>
          <a:stretch>
            <a:fillRect/>
          </a:stretch>
        </p:blipFill>
        <p:spPr bwMode="auto">
          <a:xfrm>
            <a:off x="0" y="-1"/>
            <a:ext cx="11161713" cy="6840540"/>
          </a:xfrm>
          <a:prstGeom prst="rect">
            <a:avLst/>
          </a:prstGeom>
          <a:noFill/>
        </p:spPr>
      </p:pic>
      <p:pic>
        <p:nvPicPr>
          <p:cNvPr id="9" name="Picture 2" descr="C:\Users\zeiai.cn\Desktop\名.jpg"/>
          <p:cNvPicPr>
            <a:picLocks noChangeAspect="1" noChangeArrowheads="1"/>
          </p:cNvPicPr>
          <p:nvPr userDrawn="1"/>
        </p:nvPicPr>
        <p:blipFill>
          <a:blip r:embed="rId2" cstate="print"/>
          <a:srcRect/>
          <a:stretch>
            <a:fillRect/>
          </a:stretch>
        </p:blipFill>
        <p:spPr bwMode="auto">
          <a:xfrm>
            <a:off x="-39" y="5985491"/>
            <a:ext cx="2441603" cy="85507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092243" y="273940"/>
            <a:ext cx="2511385" cy="5836626"/>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58086" y="273940"/>
            <a:ext cx="7348128" cy="5836626"/>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7" name="Picture 2" descr="C:\Users\zeiai.cn\Desktop\名.jpg"/>
          <p:cNvPicPr>
            <a:picLocks noChangeAspect="1" noChangeArrowheads="1"/>
          </p:cNvPicPr>
          <p:nvPr userDrawn="1"/>
        </p:nvPicPr>
        <p:blipFill>
          <a:blip r:embed="rId2" cstate="print"/>
          <a:srcRect/>
          <a:stretch>
            <a:fillRect/>
          </a:stretch>
        </p:blipFill>
        <p:spPr bwMode="auto">
          <a:xfrm>
            <a:off x="-39" y="5985491"/>
            <a:ext cx="2441603" cy="855072"/>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6613" y="2125663"/>
            <a:ext cx="9488487" cy="146526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74813" y="3876675"/>
            <a:ext cx="7812087" cy="174783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8BF8E56-82E1-430A-8509-5CF5E90A4A69}"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191823-D2BE-47DE-863F-1667B6266539}"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8BF8E56-82E1-430A-8509-5CF5E90A4A69}"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191823-D2BE-47DE-863F-1667B6266539}"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81063" y="4395788"/>
            <a:ext cx="9488487" cy="135890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1063" y="2898775"/>
            <a:ext cx="9488487" cy="1497013"/>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8BF8E56-82E1-430A-8509-5CF5E90A4A69}"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191823-D2BE-47DE-863F-1667B6266539}"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58800" y="1595438"/>
            <a:ext cx="4945063"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656263" y="1595438"/>
            <a:ext cx="4946650"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8BF8E56-82E1-430A-8509-5CF5E90A4A69}" type="datetimeFigureOut">
              <a:rPr lang="zh-CN" altLang="en-US" smtClean="0"/>
              <a:pPr/>
              <a:t>2013/4/19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191823-D2BE-47DE-863F-1667B6266539}"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58800" y="1531938"/>
            <a:ext cx="4930775"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558800" y="2170113"/>
            <a:ext cx="4930775" cy="39401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670550" y="1531938"/>
            <a:ext cx="4932363" cy="638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670550" y="2170113"/>
            <a:ext cx="4932363" cy="39401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8BF8E56-82E1-430A-8509-5CF5E90A4A69}" type="datetimeFigureOut">
              <a:rPr lang="zh-CN" altLang="en-US" smtClean="0"/>
              <a:pPr/>
              <a:t>2013/4/19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191823-D2BE-47DE-863F-1667B6266539}"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8BF8E56-82E1-430A-8509-5CF5E90A4A69}" type="datetimeFigureOut">
              <a:rPr lang="zh-CN" altLang="en-US" smtClean="0"/>
              <a:pPr/>
              <a:t>2013/4/19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191823-D2BE-47DE-863F-1667B6266539}"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8BF8E56-82E1-430A-8509-5CF5E90A4A69}" type="datetimeFigureOut">
              <a:rPr lang="zh-CN" altLang="en-US" smtClean="0"/>
              <a:pPr/>
              <a:t>2013/4/19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191823-D2BE-47DE-863F-1667B6266539}"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58800" y="273050"/>
            <a:ext cx="3671888" cy="115887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364038" y="273050"/>
            <a:ext cx="6238875" cy="58372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558800" y="1431925"/>
            <a:ext cx="3671888" cy="4678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8BF8E56-82E1-430A-8509-5CF5E90A4A69}" type="datetimeFigureOut">
              <a:rPr lang="zh-CN" altLang="en-US" smtClean="0"/>
              <a:pPr/>
              <a:t>2013/4/19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191823-D2BE-47DE-863F-1667B626653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10" name="Picture 1" descr="C:\Users\zeiai.cn\Desktop\景.jpg"/>
          <p:cNvPicPr>
            <a:picLocks noChangeAspect="1" noChangeArrowheads="1"/>
          </p:cNvPicPr>
          <p:nvPr userDrawn="1"/>
        </p:nvPicPr>
        <p:blipFill>
          <a:blip r:embed="rId2"/>
          <a:srcRect/>
          <a:stretch>
            <a:fillRect/>
          </a:stretch>
        </p:blipFill>
        <p:spPr bwMode="auto">
          <a:xfrm>
            <a:off x="0" y="-1"/>
            <a:ext cx="11161713" cy="6840540"/>
          </a:xfrm>
          <a:prstGeom prst="rect">
            <a:avLst/>
          </a:prstGeom>
          <a:noFill/>
        </p:spPr>
      </p:pic>
      <p:pic>
        <p:nvPicPr>
          <p:cNvPr id="11" name="Picture 2" descr="C:\Users\zeiai.cn\Desktop\名.jpg"/>
          <p:cNvPicPr>
            <a:picLocks noChangeAspect="1" noChangeArrowheads="1"/>
          </p:cNvPicPr>
          <p:nvPr userDrawn="1"/>
        </p:nvPicPr>
        <p:blipFill>
          <a:blip r:embed="rId3" cstate="print"/>
          <a:srcRect/>
          <a:stretch>
            <a:fillRect/>
          </a:stretch>
        </p:blipFill>
        <p:spPr bwMode="auto">
          <a:xfrm>
            <a:off x="-39" y="5985491"/>
            <a:ext cx="2441603" cy="855072"/>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187575" y="4787900"/>
            <a:ext cx="6697663" cy="56515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187575" y="611188"/>
            <a:ext cx="6697663" cy="41036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187575" y="5353050"/>
            <a:ext cx="6697663" cy="803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8BF8E56-82E1-430A-8509-5CF5E90A4A69}" type="datetimeFigureOut">
              <a:rPr lang="zh-CN" altLang="en-US" smtClean="0"/>
              <a:pPr/>
              <a:t>2013/4/19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191823-D2BE-47DE-863F-1667B6266539}"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8BF8E56-82E1-430A-8509-5CF5E90A4A69}"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191823-D2BE-47DE-863F-1667B6266539}"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093075" y="274638"/>
            <a:ext cx="2509838" cy="58356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58800" y="274638"/>
            <a:ext cx="7381875" cy="58356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8BF8E56-82E1-430A-8509-5CF5E90A4A69}"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191823-D2BE-47DE-863F-1667B6266539}"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7129" y="2125002"/>
            <a:ext cx="9487456" cy="146628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74257" y="3876305"/>
            <a:ext cx="7813199" cy="1748138"/>
          </a:xfrm>
        </p:spPr>
        <p:txBody>
          <a:bodyPr/>
          <a:lstStyle>
            <a:lvl1pPr marL="0" indent="0" algn="ctr">
              <a:buNone/>
              <a:defRPr>
                <a:solidFill>
                  <a:schemeClr val="tx1">
                    <a:tint val="75000"/>
                  </a:schemeClr>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BD98BD0-DC6B-4E5C-A418-C32504467558}"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EF24EC-D178-4020-9953-4E23B7646FA1}" type="slidenum">
              <a:rPr lang="zh-CN" altLang="en-US" smtClean="0"/>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BD98BD0-DC6B-4E5C-A418-C32504467558}"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EF24EC-D178-4020-9953-4E23B7646FA1}" type="slidenum">
              <a:rPr lang="zh-CN" altLang="en-US" smtClean="0"/>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81699" y="4395680"/>
            <a:ext cx="9487456" cy="1358607"/>
          </a:xfrm>
        </p:spPr>
        <p:txBody>
          <a:bodyPr anchor="t"/>
          <a:lstStyle>
            <a:lvl1pPr algn="l">
              <a:defRPr sz="46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1699" y="2899312"/>
            <a:ext cx="9487456" cy="1496367"/>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BD98BD0-DC6B-4E5C-A418-C32504467558}"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EF24EC-D178-4020-9953-4E23B7646FA1}"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58086" y="1596126"/>
            <a:ext cx="4929756" cy="4514439"/>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673871" y="1596126"/>
            <a:ext cx="4929756" cy="4514439"/>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BD98BD0-DC6B-4E5C-A418-C32504467558}" type="datetimeFigureOut">
              <a:rPr lang="zh-CN" altLang="en-US" smtClean="0"/>
              <a:pPr/>
              <a:t>2013/4/19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EF24EC-D178-4020-9953-4E23B7646FA1}"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58086" y="1531204"/>
            <a:ext cx="4931695" cy="638133"/>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CN" altLang="en-US" smtClean="0"/>
              <a:t>单击此处编辑母版文本样式</a:t>
            </a:r>
          </a:p>
        </p:txBody>
      </p:sp>
      <p:sp>
        <p:nvSpPr>
          <p:cNvPr id="4" name="内容占位符 3"/>
          <p:cNvSpPr>
            <a:spLocks noGrp="1"/>
          </p:cNvSpPr>
          <p:nvPr>
            <p:ph sz="half" idx="2"/>
          </p:nvPr>
        </p:nvSpPr>
        <p:spPr>
          <a:xfrm>
            <a:off x="558086" y="2169338"/>
            <a:ext cx="4931695" cy="3941227"/>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669996" y="1531204"/>
            <a:ext cx="4933632" cy="638133"/>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CN" altLang="en-US" smtClean="0"/>
              <a:t>单击此处编辑母版文本样式</a:t>
            </a:r>
          </a:p>
        </p:txBody>
      </p:sp>
      <p:sp>
        <p:nvSpPr>
          <p:cNvPr id="6" name="内容占位符 5"/>
          <p:cNvSpPr>
            <a:spLocks noGrp="1"/>
          </p:cNvSpPr>
          <p:nvPr>
            <p:ph sz="quarter" idx="4"/>
          </p:nvPr>
        </p:nvSpPr>
        <p:spPr>
          <a:xfrm>
            <a:off x="5669996" y="2169338"/>
            <a:ext cx="4933632" cy="3941227"/>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BD98BD0-DC6B-4E5C-A418-C32504467558}" type="datetimeFigureOut">
              <a:rPr lang="zh-CN" altLang="en-US" smtClean="0"/>
              <a:pPr/>
              <a:t>2013/4/19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DEF24EC-D178-4020-9953-4E23B7646FA1}"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BD98BD0-DC6B-4E5C-A418-C32504467558}" type="datetimeFigureOut">
              <a:rPr lang="zh-CN" altLang="en-US" smtClean="0"/>
              <a:pPr/>
              <a:t>2013/4/19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DEF24EC-D178-4020-9953-4E23B7646FA1}" type="slidenum">
              <a:rPr lang="zh-CN" altLang="en-US" smtClean="0"/>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BD98BD0-DC6B-4E5C-A418-C32504467558}" type="datetimeFigureOut">
              <a:rPr lang="zh-CN" altLang="en-US" smtClean="0"/>
              <a:pPr/>
              <a:t>2013/4/19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DEF24EC-D178-4020-9953-4E23B7646FA1}"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81699" y="4395680"/>
            <a:ext cx="9487456" cy="1358607"/>
          </a:xfrm>
        </p:spPr>
        <p:txBody>
          <a:bodyPr anchor="t"/>
          <a:lstStyle>
            <a:lvl1pPr algn="l">
              <a:defRPr sz="46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1699" y="2899312"/>
            <a:ext cx="9487456" cy="1496367"/>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7" name="Picture 1" descr="C:\Users\zeiai.cn\Desktop\景.jpg"/>
          <p:cNvPicPr>
            <a:picLocks noChangeAspect="1" noChangeArrowheads="1"/>
          </p:cNvPicPr>
          <p:nvPr userDrawn="1"/>
        </p:nvPicPr>
        <p:blipFill>
          <a:blip r:embed="rId2"/>
          <a:srcRect/>
          <a:stretch>
            <a:fillRect/>
          </a:stretch>
        </p:blipFill>
        <p:spPr bwMode="auto">
          <a:xfrm>
            <a:off x="0" y="-1"/>
            <a:ext cx="11161713" cy="6840540"/>
          </a:xfrm>
          <a:prstGeom prst="rect">
            <a:avLst/>
          </a:prstGeom>
          <a:noFill/>
        </p:spPr>
      </p:pic>
      <p:pic>
        <p:nvPicPr>
          <p:cNvPr id="8" name="Picture 2" descr="C:\Users\zeiai.cn\Desktop\名.jpg"/>
          <p:cNvPicPr>
            <a:picLocks noChangeAspect="1" noChangeArrowheads="1"/>
          </p:cNvPicPr>
          <p:nvPr userDrawn="1"/>
        </p:nvPicPr>
        <p:blipFill>
          <a:blip r:embed="rId3" cstate="print"/>
          <a:srcRect/>
          <a:stretch>
            <a:fillRect/>
          </a:stretch>
        </p:blipFill>
        <p:spPr bwMode="auto">
          <a:xfrm>
            <a:off x="-39" y="5985491"/>
            <a:ext cx="2441603" cy="855072"/>
          </a:xfrm>
          <a:prstGeom prst="rect">
            <a:avLst/>
          </a:prstGeom>
          <a:noFill/>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58087" y="272355"/>
            <a:ext cx="3672127" cy="1159091"/>
          </a:xfrm>
        </p:spPr>
        <p:txBody>
          <a:bodyPr anchor="b"/>
          <a:lstStyle>
            <a:lvl1pPr algn="l">
              <a:defRPr sz="23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363919" y="272356"/>
            <a:ext cx="6239708" cy="5838209"/>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558087" y="1431447"/>
            <a:ext cx="3672127" cy="467911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BD98BD0-DC6B-4E5C-A418-C32504467558}" type="datetimeFigureOut">
              <a:rPr lang="zh-CN" altLang="en-US" smtClean="0"/>
              <a:pPr/>
              <a:t>2013/4/19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EF24EC-D178-4020-9953-4E23B7646FA1}" type="slidenum">
              <a:rPr lang="zh-CN" altLang="en-US" smtClean="0"/>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187774" y="4788377"/>
            <a:ext cx="6697028" cy="565295"/>
          </a:xfrm>
        </p:spPr>
        <p:txBody>
          <a:bodyPr anchor="b"/>
          <a:lstStyle>
            <a:lvl1pPr algn="l">
              <a:defRPr sz="23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187774" y="611215"/>
            <a:ext cx="6697028" cy="4104323"/>
          </a:xfrm>
        </p:spPr>
        <p:txBody>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endParaRPr lang="zh-CN" altLang="en-US"/>
          </a:p>
        </p:txBody>
      </p:sp>
      <p:sp>
        <p:nvSpPr>
          <p:cNvPr id="4" name="文本占位符 3"/>
          <p:cNvSpPr>
            <a:spLocks noGrp="1"/>
          </p:cNvSpPr>
          <p:nvPr>
            <p:ph type="body" sz="half" idx="2"/>
          </p:nvPr>
        </p:nvSpPr>
        <p:spPr>
          <a:xfrm>
            <a:off x="2187774" y="5353672"/>
            <a:ext cx="6697028" cy="802813"/>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BD98BD0-DC6B-4E5C-A418-C32504467558}" type="datetimeFigureOut">
              <a:rPr lang="zh-CN" altLang="en-US" smtClean="0"/>
              <a:pPr/>
              <a:t>2013/4/19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EF24EC-D178-4020-9953-4E23B7646FA1}" type="slidenum">
              <a:rPr lang="zh-CN" altLang="en-US" smtClean="0"/>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BD98BD0-DC6B-4E5C-A418-C32504467558}"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EF24EC-D178-4020-9953-4E23B7646FA1}" type="slidenum">
              <a:rPr lang="zh-CN" altLang="en-US" smtClean="0"/>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092243" y="273940"/>
            <a:ext cx="2511385" cy="5836626"/>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58086" y="273940"/>
            <a:ext cx="7348128" cy="5836626"/>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BD98BD0-DC6B-4E5C-A418-C32504467558}" type="datetimeFigureOut">
              <a:rPr lang="zh-CN" altLang="en-US" smtClean="0"/>
              <a:pPr/>
              <a:t>2013/4/19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EF24EC-D178-4020-9953-4E23B7646FA1}"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58086" y="1596126"/>
            <a:ext cx="4929756" cy="4514439"/>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673871" y="1596126"/>
            <a:ext cx="4929756" cy="4514439"/>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8" name="Picture 1" descr="C:\Users\zeiai.cn\Desktop\景.jpg"/>
          <p:cNvPicPr>
            <a:picLocks noChangeAspect="1" noChangeArrowheads="1"/>
          </p:cNvPicPr>
          <p:nvPr userDrawn="1"/>
        </p:nvPicPr>
        <p:blipFill>
          <a:blip r:embed="rId2"/>
          <a:srcRect/>
          <a:stretch>
            <a:fillRect/>
          </a:stretch>
        </p:blipFill>
        <p:spPr bwMode="auto">
          <a:xfrm>
            <a:off x="0" y="-1"/>
            <a:ext cx="11161713" cy="6840540"/>
          </a:xfrm>
          <a:prstGeom prst="rect">
            <a:avLst/>
          </a:prstGeom>
          <a:noFill/>
        </p:spPr>
      </p:pic>
      <p:pic>
        <p:nvPicPr>
          <p:cNvPr id="9" name="Picture 2" descr="C:\Users\zeiai.cn\Desktop\名.jpg"/>
          <p:cNvPicPr>
            <a:picLocks noChangeAspect="1" noChangeArrowheads="1"/>
          </p:cNvPicPr>
          <p:nvPr userDrawn="1"/>
        </p:nvPicPr>
        <p:blipFill>
          <a:blip r:embed="rId3" cstate="print"/>
          <a:srcRect/>
          <a:stretch>
            <a:fillRect/>
          </a:stretch>
        </p:blipFill>
        <p:spPr bwMode="auto">
          <a:xfrm>
            <a:off x="-39" y="5985491"/>
            <a:ext cx="2441603" cy="855072"/>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58086" y="1531204"/>
            <a:ext cx="4931695" cy="638133"/>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CN" altLang="en-US" smtClean="0"/>
              <a:t>单击此处编辑母版文本样式</a:t>
            </a:r>
          </a:p>
        </p:txBody>
      </p:sp>
      <p:sp>
        <p:nvSpPr>
          <p:cNvPr id="4" name="内容占位符 3"/>
          <p:cNvSpPr>
            <a:spLocks noGrp="1"/>
          </p:cNvSpPr>
          <p:nvPr>
            <p:ph sz="half" idx="2"/>
          </p:nvPr>
        </p:nvSpPr>
        <p:spPr>
          <a:xfrm>
            <a:off x="558086" y="2169338"/>
            <a:ext cx="4931695" cy="3941227"/>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669996" y="1531204"/>
            <a:ext cx="4933632" cy="638133"/>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CN" altLang="en-US" smtClean="0"/>
              <a:t>单击此处编辑母版文本样式</a:t>
            </a:r>
          </a:p>
        </p:txBody>
      </p:sp>
      <p:sp>
        <p:nvSpPr>
          <p:cNvPr id="6" name="内容占位符 5"/>
          <p:cNvSpPr>
            <a:spLocks noGrp="1"/>
          </p:cNvSpPr>
          <p:nvPr>
            <p:ph sz="quarter" idx="4"/>
          </p:nvPr>
        </p:nvSpPr>
        <p:spPr>
          <a:xfrm>
            <a:off x="5669996" y="2169338"/>
            <a:ext cx="4933632" cy="3941227"/>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2013/4/19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10" name="Picture 1" descr="C:\Users\zeiai.cn\Desktop\景.jpg"/>
          <p:cNvPicPr>
            <a:picLocks noChangeAspect="1" noChangeArrowheads="1"/>
          </p:cNvPicPr>
          <p:nvPr userDrawn="1"/>
        </p:nvPicPr>
        <p:blipFill>
          <a:blip r:embed="rId2"/>
          <a:srcRect/>
          <a:stretch>
            <a:fillRect/>
          </a:stretch>
        </p:blipFill>
        <p:spPr bwMode="auto">
          <a:xfrm>
            <a:off x="0" y="-1"/>
            <a:ext cx="11161713" cy="6840540"/>
          </a:xfrm>
          <a:prstGeom prst="rect">
            <a:avLst/>
          </a:prstGeom>
          <a:noFill/>
        </p:spPr>
      </p:pic>
      <p:pic>
        <p:nvPicPr>
          <p:cNvPr id="11" name="Picture 2" descr="C:\Users\zeiai.cn\Desktop\名.jpg"/>
          <p:cNvPicPr>
            <a:picLocks noChangeAspect="1" noChangeArrowheads="1"/>
          </p:cNvPicPr>
          <p:nvPr userDrawn="1"/>
        </p:nvPicPr>
        <p:blipFill>
          <a:blip r:embed="rId3" cstate="print"/>
          <a:srcRect/>
          <a:stretch>
            <a:fillRect/>
          </a:stretch>
        </p:blipFill>
        <p:spPr bwMode="auto">
          <a:xfrm>
            <a:off x="-39" y="5985491"/>
            <a:ext cx="2441603" cy="855072"/>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2013/4/19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6" name="Picture 1" descr="C:\Users\zeiai.cn\Desktop\景.jpg"/>
          <p:cNvPicPr>
            <a:picLocks noChangeAspect="1" noChangeArrowheads="1"/>
          </p:cNvPicPr>
          <p:nvPr userDrawn="1"/>
        </p:nvPicPr>
        <p:blipFill>
          <a:blip r:embed="rId2"/>
          <a:srcRect/>
          <a:stretch>
            <a:fillRect/>
          </a:stretch>
        </p:blipFill>
        <p:spPr bwMode="auto">
          <a:xfrm>
            <a:off x="0" y="-1"/>
            <a:ext cx="11161713" cy="6840540"/>
          </a:xfrm>
          <a:prstGeom prst="rect">
            <a:avLst/>
          </a:prstGeom>
          <a:noFill/>
        </p:spPr>
      </p:pic>
      <p:pic>
        <p:nvPicPr>
          <p:cNvPr id="7" name="Picture 2" descr="C:\Users\zeiai.cn\Desktop\名.jpg"/>
          <p:cNvPicPr>
            <a:picLocks noChangeAspect="1" noChangeArrowheads="1"/>
          </p:cNvPicPr>
          <p:nvPr userDrawn="1"/>
        </p:nvPicPr>
        <p:blipFill>
          <a:blip r:embed="rId3" cstate="print"/>
          <a:srcRect/>
          <a:stretch>
            <a:fillRect/>
          </a:stretch>
        </p:blipFill>
        <p:spPr bwMode="auto">
          <a:xfrm>
            <a:off x="-39" y="5985491"/>
            <a:ext cx="2441603" cy="855072"/>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2013/4/19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5" name="Picture 1" descr="C:\Users\zeiai.cn\Desktop\景.jpg"/>
          <p:cNvPicPr>
            <a:picLocks noChangeAspect="1" noChangeArrowheads="1"/>
          </p:cNvPicPr>
          <p:nvPr userDrawn="1"/>
        </p:nvPicPr>
        <p:blipFill>
          <a:blip r:embed="rId2"/>
          <a:srcRect/>
          <a:stretch>
            <a:fillRect/>
          </a:stretch>
        </p:blipFill>
        <p:spPr bwMode="auto">
          <a:xfrm>
            <a:off x="0" y="-1"/>
            <a:ext cx="11161713" cy="6840540"/>
          </a:xfrm>
          <a:prstGeom prst="rect">
            <a:avLst/>
          </a:prstGeom>
          <a:noFill/>
        </p:spPr>
      </p:pic>
      <p:pic>
        <p:nvPicPr>
          <p:cNvPr id="6" name="Picture 2" descr="C:\Users\zeiai.cn\Desktop\名.jpg"/>
          <p:cNvPicPr>
            <a:picLocks noChangeAspect="1" noChangeArrowheads="1"/>
          </p:cNvPicPr>
          <p:nvPr userDrawn="1"/>
        </p:nvPicPr>
        <p:blipFill>
          <a:blip r:embed="rId3" cstate="print"/>
          <a:srcRect/>
          <a:stretch>
            <a:fillRect/>
          </a:stretch>
        </p:blipFill>
        <p:spPr bwMode="auto">
          <a:xfrm>
            <a:off x="-39" y="5985491"/>
            <a:ext cx="2441603" cy="855072"/>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58087" y="272355"/>
            <a:ext cx="3672127" cy="1159091"/>
          </a:xfrm>
        </p:spPr>
        <p:txBody>
          <a:bodyPr anchor="b"/>
          <a:lstStyle>
            <a:lvl1pPr algn="l">
              <a:defRPr sz="23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363919" y="272356"/>
            <a:ext cx="6239708" cy="5838209"/>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558087" y="1431447"/>
            <a:ext cx="3672127" cy="467911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8" name="Picture 1" descr="C:\Users\zeiai.cn\Desktop\景.jpg"/>
          <p:cNvPicPr>
            <a:picLocks noChangeAspect="1" noChangeArrowheads="1"/>
          </p:cNvPicPr>
          <p:nvPr userDrawn="1"/>
        </p:nvPicPr>
        <p:blipFill>
          <a:blip r:embed="rId2"/>
          <a:srcRect/>
          <a:stretch>
            <a:fillRect/>
          </a:stretch>
        </p:blipFill>
        <p:spPr bwMode="auto">
          <a:xfrm>
            <a:off x="0" y="-1"/>
            <a:ext cx="11161713" cy="6840540"/>
          </a:xfrm>
          <a:prstGeom prst="rect">
            <a:avLst/>
          </a:prstGeom>
          <a:noFill/>
        </p:spPr>
      </p:pic>
      <p:pic>
        <p:nvPicPr>
          <p:cNvPr id="9" name="Picture 2" descr="C:\Users\zeiai.cn\Desktop\名.jpg"/>
          <p:cNvPicPr>
            <a:picLocks noChangeAspect="1" noChangeArrowheads="1"/>
          </p:cNvPicPr>
          <p:nvPr userDrawn="1"/>
        </p:nvPicPr>
        <p:blipFill>
          <a:blip r:embed="rId3" cstate="print"/>
          <a:srcRect/>
          <a:stretch>
            <a:fillRect/>
          </a:stretch>
        </p:blipFill>
        <p:spPr bwMode="auto">
          <a:xfrm>
            <a:off x="-39" y="5985491"/>
            <a:ext cx="2441603" cy="855072"/>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187774" y="4788377"/>
            <a:ext cx="6697028" cy="565295"/>
          </a:xfrm>
        </p:spPr>
        <p:txBody>
          <a:bodyPr anchor="b"/>
          <a:lstStyle>
            <a:lvl1pPr algn="l">
              <a:defRPr sz="23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187774" y="611215"/>
            <a:ext cx="6697028" cy="4104323"/>
          </a:xfrm>
        </p:spPr>
        <p:txBody>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endParaRPr lang="zh-CN" altLang="en-US"/>
          </a:p>
        </p:txBody>
      </p:sp>
      <p:sp>
        <p:nvSpPr>
          <p:cNvPr id="4" name="文本占位符 3"/>
          <p:cNvSpPr>
            <a:spLocks noGrp="1"/>
          </p:cNvSpPr>
          <p:nvPr>
            <p:ph type="body" sz="half" idx="2"/>
          </p:nvPr>
        </p:nvSpPr>
        <p:spPr>
          <a:xfrm>
            <a:off x="2187774" y="5353672"/>
            <a:ext cx="6697028" cy="802813"/>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2013/4/19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8" name="Picture 1" descr="C:\Users\zeiai.cn\Desktop\景.jpg"/>
          <p:cNvPicPr>
            <a:picLocks noChangeAspect="1" noChangeArrowheads="1"/>
          </p:cNvPicPr>
          <p:nvPr userDrawn="1"/>
        </p:nvPicPr>
        <p:blipFill>
          <a:blip r:embed="rId2"/>
          <a:srcRect/>
          <a:stretch>
            <a:fillRect/>
          </a:stretch>
        </p:blipFill>
        <p:spPr bwMode="auto">
          <a:xfrm>
            <a:off x="0" y="-1"/>
            <a:ext cx="11161713" cy="6840540"/>
          </a:xfrm>
          <a:prstGeom prst="rect">
            <a:avLst/>
          </a:prstGeom>
          <a:noFill/>
        </p:spPr>
      </p:pic>
      <p:pic>
        <p:nvPicPr>
          <p:cNvPr id="9" name="Picture 2" descr="C:\Users\zeiai.cn\Desktop\名.jpg"/>
          <p:cNvPicPr>
            <a:picLocks noChangeAspect="1" noChangeArrowheads="1"/>
          </p:cNvPicPr>
          <p:nvPr userDrawn="1"/>
        </p:nvPicPr>
        <p:blipFill>
          <a:blip r:embed="rId3" cstate="print"/>
          <a:srcRect/>
          <a:stretch>
            <a:fillRect/>
          </a:stretch>
        </p:blipFill>
        <p:spPr bwMode="auto">
          <a:xfrm>
            <a:off x="-39" y="5985491"/>
            <a:ext cx="2441603" cy="855072"/>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58086" y="273939"/>
            <a:ext cx="10045542" cy="1140090"/>
          </a:xfrm>
          <a:prstGeom prst="rect">
            <a:avLst/>
          </a:prstGeom>
        </p:spPr>
        <p:txBody>
          <a:bodyPr vert="horz" lIns="104306" tIns="52153" rIns="104306" bIns="52153"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58086" y="1596126"/>
            <a:ext cx="10045542" cy="4514439"/>
          </a:xfrm>
          <a:prstGeom prst="rect">
            <a:avLst/>
          </a:prstGeom>
        </p:spPr>
        <p:txBody>
          <a:bodyPr vert="horz" lIns="104306" tIns="52153" rIns="104306" bIns="52153"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558086" y="6340166"/>
            <a:ext cx="2604400" cy="364195"/>
          </a:xfrm>
          <a:prstGeom prst="rect">
            <a:avLst/>
          </a:prstGeom>
        </p:spPr>
        <p:txBody>
          <a:bodyPr vert="horz" lIns="104306" tIns="52153" rIns="104306" bIns="52153" rtlCol="0" anchor="ctr"/>
          <a:lstStyle>
            <a:lvl1pPr algn="l">
              <a:defRPr sz="1400">
                <a:solidFill>
                  <a:schemeClr val="tx1">
                    <a:tint val="75000"/>
                  </a:schemeClr>
                </a:solidFill>
              </a:defRPr>
            </a:lvl1pPr>
          </a:lstStyle>
          <a:p>
            <a:fld id="{530820CF-B880-4189-942D-D702A7CBA730}" type="datetimeFigureOut">
              <a:rPr lang="zh-CN" altLang="en-US" smtClean="0"/>
              <a:pPr/>
              <a:t>2013/4/19</a:t>
            </a:fld>
            <a:endParaRPr lang="zh-CN" altLang="en-US"/>
          </a:p>
        </p:txBody>
      </p:sp>
      <p:sp>
        <p:nvSpPr>
          <p:cNvPr id="5" name="页脚占位符 4"/>
          <p:cNvSpPr>
            <a:spLocks noGrp="1"/>
          </p:cNvSpPr>
          <p:nvPr>
            <p:ph type="ftr" sz="quarter" idx="3"/>
          </p:nvPr>
        </p:nvSpPr>
        <p:spPr>
          <a:xfrm>
            <a:off x="3813587" y="6340166"/>
            <a:ext cx="3534542" cy="364195"/>
          </a:xfrm>
          <a:prstGeom prst="rect">
            <a:avLst/>
          </a:prstGeom>
        </p:spPr>
        <p:txBody>
          <a:bodyPr vert="horz" lIns="104306" tIns="52153" rIns="104306" bIns="52153" rtlCol="0" anchor="ctr"/>
          <a:lstStyle>
            <a:lvl1pPr algn="ctr">
              <a:defRPr sz="1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999228" y="6340166"/>
            <a:ext cx="2604400" cy="364195"/>
          </a:xfrm>
          <a:prstGeom prst="rect">
            <a:avLst/>
          </a:prstGeom>
        </p:spPr>
        <p:txBody>
          <a:bodyPr vert="horz" lIns="104306" tIns="52153" rIns="104306" bIns="52153" rtlCol="0" anchor="ctr"/>
          <a:lstStyle>
            <a:lvl1pPr algn="r">
              <a:defRPr sz="1400">
                <a:solidFill>
                  <a:schemeClr val="tx1">
                    <a:tint val="75000"/>
                  </a:schemeClr>
                </a:solidFill>
              </a:defRPr>
            </a:lvl1pPr>
          </a:lstStyle>
          <a:p>
            <a:fld id="{0C913308-F349-4B6D-A68A-DD1791B4A57B}" type="slidenum">
              <a:rPr lang="zh-CN" altLang="en-US" smtClean="0"/>
              <a:pPr/>
              <a:t>‹#›</a:t>
            </a:fld>
            <a:endParaRPr lang="zh-CN" altLang="en-US"/>
          </a:p>
        </p:txBody>
      </p:sp>
      <p:pic>
        <p:nvPicPr>
          <p:cNvPr id="9" name="图片 8" descr="图片1.png"/>
          <p:cNvPicPr>
            <a:picLocks noChangeAspect="1"/>
          </p:cNvPicPr>
          <p:nvPr userDrawn="1"/>
        </p:nvPicPr>
        <p:blipFill>
          <a:blip r:embed="rId13"/>
          <a:stretch>
            <a:fillRect/>
          </a:stretch>
        </p:blipFill>
        <p:spPr>
          <a:xfrm>
            <a:off x="-1" y="0"/>
            <a:ext cx="11153021" cy="684053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3056" rtl="0" eaLnBrk="1" latinLnBrk="0" hangingPunct="1">
        <a:spcBef>
          <a:spcPct val="0"/>
        </a:spcBef>
        <a:buNone/>
        <a:defRPr sz="5000" kern="1200">
          <a:solidFill>
            <a:schemeClr val="tx1"/>
          </a:solidFill>
          <a:latin typeface="+mj-lt"/>
          <a:ea typeface="+mj-ea"/>
          <a:cs typeface="+mj-cs"/>
        </a:defRPr>
      </a:lvl1pPr>
    </p:titleStyle>
    <p:bodyStyle>
      <a:lvl1pPr marL="391146" indent="-391146" algn="l" defTabSz="1043056" rtl="0" eaLnBrk="1" latinLnBrk="0" hangingPunct="1">
        <a:spcBef>
          <a:spcPct val="20000"/>
        </a:spcBef>
        <a:buFont typeface="Arial"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zh-CN"/>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58800" y="274638"/>
            <a:ext cx="10044113" cy="113982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58800" y="1595438"/>
            <a:ext cx="10044113" cy="451485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558800" y="6340475"/>
            <a:ext cx="2603500" cy="363538"/>
          </a:xfrm>
          <a:prstGeom prst="rect">
            <a:avLst/>
          </a:prstGeom>
        </p:spPr>
        <p:txBody>
          <a:bodyPr vert="horz" lIns="91440" tIns="45720" rIns="91440" bIns="45720" rtlCol="0" anchor="ctr"/>
          <a:lstStyle>
            <a:lvl1pPr algn="l">
              <a:defRPr sz="1200">
                <a:solidFill>
                  <a:schemeClr val="tx1">
                    <a:tint val="75000"/>
                  </a:schemeClr>
                </a:solidFill>
              </a:defRPr>
            </a:lvl1pPr>
          </a:lstStyle>
          <a:p>
            <a:fld id="{88BF8E56-82E1-430A-8509-5CF5E90A4A69}" type="datetimeFigureOut">
              <a:rPr lang="zh-CN" altLang="en-US" smtClean="0"/>
              <a:pPr/>
              <a:t>2013/4/19</a:t>
            </a:fld>
            <a:endParaRPr lang="zh-CN" altLang="en-US"/>
          </a:p>
        </p:txBody>
      </p:sp>
      <p:sp>
        <p:nvSpPr>
          <p:cNvPr id="5" name="页脚占位符 4"/>
          <p:cNvSpPr>
            <a:spLocks noGrp="1"/>
          </p:cNvSpPr>
          <p:nvPr>
            <p:ph type="ftr" sz="quarter" idx="3"/>
          </p:nvPr>
        </p:nvSpPr>
        <p:spPr>
          <a:xfrm>
            <a:off x="3813175" y="6340475"/>
            <a:ext cx="3535363" cy="3635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999413" y="6340475"/>
            <a:ext cx="2603500" cy="363538"/>
          </a:xfrm>
          <a:prstGeom prst="rect">
            <a:avLst/>
          </a:prstGeom>
        </p:spPr>
        <p:txBody>
          <a:bodyPr vert="horz" lIns="91440" tIns="45720" rIns="91440" bIns="45720" rtlCol="0" anchor="ctr"/>
          <a:lstStyle>
            <a:lvl1pPr algn="r">
              <a:defRPr sz="1200">
                <a:solidFill>
                  <a:schemeClr val="tx1">
                    <a:tint val="75000"/>
                  </a:schemeClr>
                </a:solidFill>
              </a:defRPr>
            </a:lvl1pPr>
          </a:lstStyle>
          <a:p>
            <a:fld id="{82191823-D2BE-47DE-863F-1667B626653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58086" y="273939"/>
            <a:ext cx="10045542" cy="1140090"/>
          </a:xfrm>
          <a:prstGeom prst="rect">
            <a:avLst/>
          </a:prstGeom>
        </p:spPr>
        <p:txBody>
          <a:bodyPr vert="horz" lIns="104306" tIns="52153" rIns="104306" bIns="52153"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58086" y="1596126"/>
            <a:ext cx="10045542" cy="4514439"/>
          </a:xfrm>
          <a:prstGeom prst="rect">
            <a:avLst/>
          </a:prstGeom>
        </p:spPr>
        <p:txBody>
          <a:bodyPr vert="horz" lIns="104306" tIns="52153" rIns="104306" bIns="52153"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558086" y="6340166"/>
            <a:ext cx="2604400" cy="364195"/>
          </a:xfrm>
          <a:prstGeom prst="rect">
            <a:avLst/>
          </a:prstGeom>
        </p:spPr>
        <p:txBody>
          <a:bodyPr vert="horz" lIns="104306" tIns="52153" rIns="104306" bIns="52153" rtlCol="0" anchor="ctr"/>
          <a:lstStyle>
            <a:lvl1pPr algn="l">
              <a:defRPr sz="1400">
                <a:solidFill>
                  <a:schemeClr val="tx1">
                    <a:tint val="75000"/>
                  </a:schemeClr>
                </a:solidFill>
              </a:defRPr>
            </a:lvl1pPr>
          </a:lstStyle>
          <a:p>
            <a:fld id="{8BD98BD0-DC6B-4E5C-A418-C32504467558}" type="datetimeFigureOut">
              <a:rPr lang="zh-CN" altLang="en-US" smtClean="0"/>
              <a:pPr/>
              <a:t>2013/4/19</a:t>
            </a:fld>
            <a:endParaRPr lang="zh-CN" altLang="en-US"/>
          </a:p>
        </p:txBody>
      </p:sp>
      <p:sp>
        <p:nvSpPr>
          <p:cNvPr id="5" name="页脚占位符 4"/>
          <p:cNvSpPr>
            <a:spLocks noGrp="1"/>
          </p:cNvSpPr>
          <p:nvPr>
            <p:ph type="ftr" sz="quarter" idx="3"/>
          </p:nvPr>
        </p:nvSpPr>
        <p:spPr>
          <a:xfrm>
            <a:off x="3813587" y="6340166"/>
            <a:ext cx="3534542" cy="364195"/>
          </a:xfrm>
          <a:prstGeom prst="rect">
            <a:avLst/>
          </a:prstGeom>
        </p:spPr>
        <p:txBody>
          <a:bodyPr vert="horz" lIns="104306" tIns="52153" rIns="104306" bIns="52153" rtlCol="0" anchor="ctr"/>
          <a:lstStyle>
            <a:lvl1pPr algn="ctr">
              <a:defRPr sz="1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999228" y="6340166"/>
            <a:ext cx="2604400" cy="364195"/>
          </a:xfrm>
          <a:prstGeom prst="rect">
            <a:avLst/>
          </a:prstGeom>
        </p:spPr>
        <p:txBody>
          <a:bodyPr vert="horz" lIns="104306" tIns="52153" rIns="104306" bIns="52153" rtlCol="0" anchor="ctr"/>
          <a:lstStyle>
            <a:lvl1pPr algn="r">
              <a:defRPr sz="1400">
                <a:solidFill>
                  <a:schemeClr val="tx1">
                    <a:tint val="75000"/>
                  </a:schemeClr>
                </a:solidFill>
              </a:defRPr>
            </a:lvl1pPr>
          </a:lstStyle>
          <a:p>
            <a:fld id="{5DEF24EC-D178-4020-9953-4E23B7646FA1}" type="slidenum">
              <a:rPr lang="zh-CN" altLang="en-US" smtClean="0"/>
              <a:pPr/>
              <a:t>‹#›</a:t>
            </a:fld>
            <a:endParaRPr lang="zh-CN" altLang="en-US"/>
          </a:p>
        </p:txBody>
      </p:sp>
      <p:pic>
        <p:nvPicPr>
          <p:cNvPr id="144386" name="Picture 2" descr="C:\Users\zeiai.cn\Desktop\景.jpg"/>
          <p:cNvPicPr>
            <a:picLocks noChangeAspect="1" noChangeArrowheads="1"/>
          </p:cNvPicPr>
          <p:nvPr userDrawn="1"/>
        </p:nvPicPr>
        <p:blipFill>
          <a:blip r:embed="rId14"/>
          <a:srcRect/>
          <a:stretch>
            <a:fillRect/>
          </a:stretch>
        </p:blipFill>
        <p:spPr bwMode="auto">
          <a:xfrm>
            <a:off x="0" y="0"/>
            <a:ext cx="11161713" cy="6840538"/>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043056" rtl="0" eaLnBrk="1" latinLnBrk="0" hangingPunct="1">
        <a:spcBef>
          <a:spcPct val="0"/>
        </a:spcBef>
        <a:buNone/>
        <a:defRPr sz="5000" kern="1200">
          <a:solidFill>
            <a:schemeClr val="tx1"/>
          </a:solidFill>
          <a:latin typeface="+mj-lt"/>
          <a:ea typeface="+mj-ea"/>
          <a:cs typeface="+mj-cs"/>
        </a:defRPr>
      </a:lvl1pPr>
    </p:titleStyle>
    <p:bodyStyle>
      <a:lvl1pPr marL="391146" indent="-391146" algn="l" defTabSz="1043056" rtl="0" eaLnBrk="1" latinLnBrk="0" hangingPunct="1">
        <a:spcBef>
          <a:spcPct val="20000"/>
        </a:spcBef>
        <a:buFont typeface="Arial"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zh-CN"/>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hyperlink" Target="http://www.photophoto.cn/photo/show/015/002/0150020109.htm" TargetMode="External"/><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1" y="-7120"/>
            <a:ext cx="11161713" cy="6856413"/>
          </a:xfrm>
          <a:prstGeom prst="rect">
            <a:avLst/>
          </a:prstGeom>
          <a:noFill/>
          <a:ln w="9525">
            <a:noFill/>
            <a:miter lim="800000"/>
            <a:headEnd/>
            <a:tailEnd/>
          </a:ln>
          <a:effectLst/>
        </p:spPr>
      </p:pic>
      <p:sp>
        <p:nvSpPr>
          <p:cNvPr id="5" name="TextBox 4"/>
          <p:cNvSpPr txBox="1"/>
          <p:nvPr/>
        </p:nvSpPr>
        <p:spPr>
          <a:xfrm>
            <a:off x="-1" y="5634847"/>
            <a:ext cx="11161713" cy="307777"/>
          </a:xfrm>
          <a:prstGeom prst="rect">
            <a:avLst/>
          </a:prstGeom>
          <a:noFill/>
        </p:spPr>
        <p:txBody>
          <a:bodyPr wrap="square" rtlCol="0">
            <a:spAutoFit/>
          </a:bodyPr>
          <a:lstStyle/>
          <a:p>
            <a:pPr algn="ctr"/>
            <a:r>
              <a:rPr lang="en-US" altLang="zh-CN" sz="1400" b="1" dirty="0" smtClean="0">
                <a:solidFill>
                  <a:schemeClr val="bg1"/>
                </a:solidFill>
                <a:latin typeface="微软雅黑" pitchFamily="34" charset="-122"/>
                <a:ea typeface="微软雅黑" pitchFamily="34" charset="-122"/>
              </a:rPr>
              <a:t>2013.04.16</a:t>
            </a:r>
            <a:endParaRPr lang="zh-CN" altLang="en-US" sz="1400" b="1" dirty="0">
              <a:solidFill>
                <a:schemeClr val="bg1"/>
              </a:solidFill>
              <a:latin typeface="微软雅黑" pitchFamily="34" charset="-122"/>
              <a:ea typeface="微软雅黑" pitchFamily="34" charset="-122"/>
            </a:endParaRPr>
          </a:p>
        </p:txBody>
      </p:sp>
      <p:sp>
        <p:nvSpPr>
          <p:cNvPr id="4" name="TextBox 3"/>
          <p:cNvSpPr txBox="1"/>
          <p:nvPr/>
        </p:nvSpPr>
        <p:spPr>
          <a:xfrm>
            <a:off x="909759" y="1991509"/>
            <a:ext cx="9671757" cy="2769989"/>
          </a:xfrm>
          <a:prstGeom prst="rect">
            <a:avLst/>
          </a:prstGeom>
          <a:noFill/>
        </p:spPr>
        <p:txBody>
          <a:bodyPr wrap="square" rtlCol="0">
            <a:spAutoFit/>
          </a:bodyPr>
          <a:lstStyle/>
          <a:p>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              </a:t>
            </a:r>
            <a:r>
              <a:rPr lang="zh-CN" altLang="en-US" sz="5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仁心仁术</a:t>
            </a:r>
            <a:r>
              <a:rPr lang="en-US" altLang="zh-CN" sz="5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 </a:t>
            </a:r>
            <a:r>
              <a:rPr lang="zh-CN" altLang="en-US" sz="5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 大爱无疆</a:t>
            </a:r>
            <a:endParaRPr lang="en-US" altLang="zh-CN" sz="5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endParaRPr>
          </a:p>
          <a:p>
            <a:r>
              <a:rPr lang="en-US" altLang="zh-CN"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 </a:t>
            </a:r>
          </a:p>
          <a:p>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中信惠州医院王忠诚脑科中心主题讲座暨开业庆典</a:t>
            </a:r>
            <a:endParaRPr lang="en-US" altLang="zh-C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endParaRPr>
          </a:p>
          <a:p>
            <a:endParaRPr lang="en-US" altLang="zh-CN"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endParaRPr>
          </a:p>
          <a:p>
            <a:r>
              <a:rPr lang="en-US" altLang="zh-CN"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                                                 </a:t>
            </a:r>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执行方案</a:t>
            </a:r>
          </a:p>
          <a:p>
            <a:r>
              <a:rPr lang="zh-CN"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 </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Group 279"/>
          <p:cNvGraphicFramePr>
            <a:graphicFrameLocks noGrp="1"/>
          </p:cNvGraphicFramePr>
          <p:nvPr/>
        </p:nvGraphicFramePr>
        <p:xfrm>
          <a:off x="584894" y="2282521"/>
          <a:ext cx="10129418" cy="3280888"/>
        </p:xfrm>
        <a:graphic>
          <a:graphicData uri="http://schemas.openxmlformats.org/drawingml/2006/table">
            <a:tbl>
              <a:tblPr/>
              <a:tblGrid>
                <a:gridCol w="758351"/>
                <a:gridCol w="758351"/>
                <a:gridCol w="3781899"/>
                <a:gridCol w="1554749"/>
                <a:gridCol w="2071702"/>
                <a:gridCol w="1204366"/>
              </a:tblGrid>
              <a:tr h="428124">
                <a:tc gridSpan="6">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2000" b="1" i="0" u="none" strike="noStrike" cap="none" normalizeH="0" baseline="0" dirty="0" smtClean="0">
                          <a:ln>
                            <a:noFill/>
                          </a:ln>
                          <a:solidFill>
                            <a:schemeClr val="tx1"/>
                          </a:solidFill>
                          <a:effectLst/>
                          <a:latin typeface="微软雅黑" pitchFamily="34" charset="-122"/>
                          <a:ea typeface="微软雅黑" pitchFamily="34" charset="-122"/>
                        </a:rPr>
                        <a:t>开业庆典</a:t>
                      </a:r>
                      <a:r>
                        <a:rPr kumimoji="0" lang="en-US" altLang="zh-CN" sz="2000" b="1" i="0" u="none" strike="noStrike" cap="none" normalizeH="0" baseline="0" dirty="0" smtClean="0">
                          <a:ln>
                            <a:noFill/>
                          </a:ln>
                          <a:solidFill>
                            <a:schemeClr val="tx1"/>
                          </a:solidFill>
                          <a:effectLst/>
                          <a:latin typeface="微软雅黑" pitchFamily="34" charset="-122"/>
                          <a:ea typeface="微软雅黑" pitchFamily="34" charset="-122"/>
                        </a:rPr>
                        <a:t>—</a:t>
                      </a:r>
                      <a:r>
                        <a:rPr kumimoji="0" lang="zh-CN" altLang="en-US" sz="2000" b="1" i="0" u="none" strike="noStrike" cap="none" normalizeH="0" baseline="0" dirty="0" smtClean="0">
                          <a:ln>
                            <a:noFill/>
                          </a:ln>
                          <a:solidFill>
                            <a:schemeClr val="tx1"/>
                          </a:solidFill>
                          <a:effectLst/>
                          <a:latin typeface="微软雅黑" pitchFamily="34" charset="-122"/>
                          <a:ea typeface="微软雅黑" pitchFamily="34" charset="-122"/>
                        </a:rPr>
                        <a:t>详细流程</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30909">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1" i="0" u="none" strike="noStrike" cap="none" normalizeH="0" baseline="0" smtClean="0">
                          <a:ln>
                            <a:noFill/>
                          </a:ln>
                          <a:solidFill>
                            <a:schemeClr val="tx1"/>
                          </a:solidFill>
                          <a:effectLst/>
                          <a:latin typeface="微软雅黑" pitchFamily="34" charset="-122"/>
                          <a:ea typeface="微软雅黑" pitchFamily="34" charset="-122"/>
                        </a:rPr>
                        <a:t>起始</a:t>
                      </a:r>
                      <a:endParaRPr kumimoji="0" lang="zh-CN" altLang="en-US" sz="1400" b="0" i="0" u="none" strike="noStrike" cap="none" normalizeH="0" baseline="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1" i="0" u="none" strike="noStrike" cap="none" normalizeH="0" baseline="0" dirty="0" smtClean="0">
                          <a:ln>
                            <a:noFill/>
                          </a:ln>
                          <a:solidFill>
                            <a:schemeClr val="tx1"/>
                          </a:solidFill>
                          <a:effectLst/>
                          <a:latin typeface="微软雅黑" pitchFamily="34" charset="-122"/>
                          <a:ea typeface="微软雅黑" pitchFamily="34" charset="-122"/>
                        </a:rPr>
                        <a:t>结束</a:t>
                      </a: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1" i="0" u="none" strike="noStrike" cap="none" normalizeH="0" baseline="0" dirty="0" smtClean="0">
                          <a:ln>
                            <a:noFill/>
                          </a:ln>
                          <a:solidFill>
                            <a:schemeClr val="tx1"/>
                          </a:solidFill>
                          <a:effectLst/>
                          <a:latin typeface="微软雅黑" pitchFamily="34" charset="-122"/>
                          <a:ea typeface="微软雅黑" pitchFamily="34" charset="-122"/>
                        </a:rPr>
                        <a:t>活动内容</a:t>
                      </a: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1" i="0" u="none" strike="noStrike" cap="none" normalizeH="0" baseline="0" dirty="0" smtClean="0">
                          <a:ln>
                            <a:noFill/>
                          </a:ln>
                          <a:solidFill>
                            <a:schemeClr val="tx1"/>
                          </a:solidFill>
                          <a:effectLst/>
                          <a:latin typeface="微软雅黑" pitchFamily="34" charset="-122"/>
                          <a:ea typeface="微软雅黑" pitchFamily="34" charset="-122"/>
                        </a:rPr>
                        <a:t>广告公司</a:t>
                      </a: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1" i="0" u="none" strike="noStrike" cap="none" normalizeH="0" baseline="0" smtClean="0">
                          <a:ln>
                            <a:noFill/>
                          </a:ln>
                          <a:solidFill>
                            <a:schemeClr val="tx1"/>
                          </a:solidFill>
                          <a:effectLst/>
                          <a:latin typeface="微软雅黑" pitchFamily="34" charset="-122"/>
                          <a:ea typeface="微软雅黑" pitchFamily="34" charset="-122"/>
                        </a:rPr>
                        <a:t>主办方</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1" i="0" u="none" strike="noStrike" cap="none" normalizeH="0" baseline="0" smtClean="0">
                          <a:ln>
                            <a:noFill/>
                          </a:ln>
                          <a:solidFill>
                            <a:schemeClr val="tx1"/>
                          </a:solidFill>
                          <a:effectLst/>
                          <a:latin typeface="微软雅黑" pitchFamily="34" charset="-122"/>
                          <a:ea typeface="微软雅黑" pitchFamily="34" charset="-122"/>
                        </a:rPr>
                        <a:t>时长</a:t>
                      </a:r>
                      <a:endParaRPr kumimoji="0" lang="zh-CN" altLang="en-US" sz="1400" b="0" i="0" u="none" strike="noStrike" cap="none" normalizeH="0" baseline="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0909">
                <a:tc gridSpan="6">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热场迎宾阶段</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zh-CN" altLang="en-US" sz="1100" b="0" i="0" u="none" strike="noStrike" cap="none" normalizeH="0" baseline="0" dirty="0" smtClean="0">
                        <a:ln>
                          <a:noFill/>
                        </a:ln>
                        <a:solidFill>
                          <a:schemeClr val="tx1"/>
                        </a:solidFill>
                        <a:effectLst/>
                        <a:latin typeface="Calibri" pitchFamily="34" charset="0"/>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zh-CN" altLang="en-US" sz="1100" b="0" i="0" u="none" strike="noStrike" cap="none" normalizeH="0" baseline="0" dirty="0" smtClean="0">
                        <a:ln>
                          <a:noFill/>
                        </a:ln>
                        <a:solidFill>
                          <a:schemeClr val="tx1"/>
                        </a:solidFill>
                        <a:effectLst/>
                        <a:latin typeface="Calibri" pitchFamily="34" charset="0"/>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zh-CN" altLang="en-US" sz="1100" b="0" i="0" u="none" strike="noStrike" cap="none" normalizeH="0" baseline="0" dirty="0" smtClean="0">
                        <a:ln>
                          <a:noFill/>
                        </a:ln>
                        <a:solidFill>
                          <a:schemeClr val="tx1"/>
                        </a:solidFill>
                        <a:effectLst/>
                        <a:latin typeface="Calibri" pitchFamily="34" charset="0"/>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r>
              <a:tr h="537719">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07:00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08:30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检查所有活动物料，节目等情况，确保到位。</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检查确定</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CN" altLang="en-US"/>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90min</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7719">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08:30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10:45</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lang="zh-CN" altLang="en-US" sz="1400" kern="1200" dirty="0" smtClean="0">
                          <a:solidFill>
                            <a:schemeClr val="tx1"/>
                          </a:solidFill>
                          <a:latin typeface="微软雅黑" pitchFamily="34" charset="-122"/>
                          <a:ea typeface="微软雅黑" pitchFamily="34" charset="-122"/>
                          <a:cs typeface="+mn-cs"/>
                        </a:rPr>
                        <a:t>来宾签到，发放礼品袋、参观医院、病区，礼宾员陪同；</a:t>
                      </a: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检查确定</a:t>
                      </a:r>
                    </a:p>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zh-CN" altLang="en-US" sz="1400" dirty="0" smtClean="0">
                          <a:latin typeface="微软雅黑" pitchFamily="34" charset="-122"/>
                          <a:ea typeface="微软雅黑" pitchFamily="34" charset="-122"/>
                        </a:rPr>
                        <a:t>领导前往贵宾休息区休息</a:t>
                      </a:r>
                      <a:endParaRPr lang="zh-CN" altLang="en-US" sz="1400" dirty="0">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135min</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7719">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10:45</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10:50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lang="zh-CN" altLang="en-US" sz="1400" kern="1200" dirty="0" smtClean="0">
                          <a:solidFill>
                            <a:schemeClr val="tx1"/>
                          </a:solidFill>
                          <a:latin typeface="微软雅黑" pitchFamily="34" charset="-122"/>
                          <a:ea typeface="微软雅黑" pitchFamily="34" charset="-122"/>
                          <a:cs typeface="+mn-cs"/>
                        </a:rPr>
                        <a:t>召集全体员工在庆典会场两侧及后面集合；</a:t>
                      </a: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准备开场</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待场，准备开始庆典</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5min</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7719">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10:45</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11:00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暖场音乐，庆典准备开始。礼仪引导领导嘉宾就座</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DJ</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音乐控制</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领导进场</a:t>
                      </a:r>
                      <a:endParaRPr kumimoji="0" lang="zh-CN" altLang="zh-CN"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15min</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矩形 3"/>
          <p:cNvSpPr/>
          <p:nvPr/>
        </p:nvSpPr>
        <p:spPr>
          <a:xfrm>
            <a:off x="479439" y="1398002"/>
            <a:ext cx="5771467" cy="520823"/>
          </a:xfrm>
          <a:prstGeom prst="rect">
            <a:avLst/>
          </a:prstGeom>
        </p:spPr>
        <p:txBody>
          <a:bodyPr wrap="none" lIns="104306" tIns="52153" rIns="104306" bIns="52153">
            <a:spAutoFit/>
          </a:bodyPr>
          <a:lstStyle/>
          <a:p>
            <a:pPr defTabSz="1189736">
              <a:spcBef>
                <a:spcPct val="50000"/>
              </a:spcBef>
            </a:pPr>
            <a:r>
              <a:rPr lang="en-US" altLang="zh-CN" sz="2700" b="1" dirty="0" smtClean="0">
                <a:latin typeface="微软雅黑" pitchFamily="34" charset="-122"/>
                <a:ea typeface="微软雅黑" pitchFamily="34" charset="-122"/>
                <a:cs typeface="方正中倩简体"/>
              </a:rPr>
              <a:t>3.</a:t>
            </a:r>
            <a:r>
              <a:rPr lang="zh-CN" altLang="en-US" sz="2700" b="1" dirty="0" smtClean="0">
                <a:latin typeface="微软雅黑" pitchFamily="34" charset="-122"/>
                <a:ea typeface="微软雅黑" pitchFamily="34" charset="-122"/>
                <a:cs typeface="方正中倩简体"/>
              </a:rPr>
              <a:t>主题活动执行端</a:t>
            </a:r>
            <a:r>
              <a:rPr lang="en-US" altLang="zh-CN" sz="2700" b="1" dirty="0" smtClean="0">
                <a:latin typeface="微软雅黑" pitchFamily="34" charset="-122"/>
                <a:ea typeface="微软雅黑" pitchFamily="34" charset="-122"/>
                <a:cs typeface="方正中倩简体"/>
              </a:rPr>
              <a:t>——</a:t>
            </a:r>
            <a:r>
              <a:rPr lang="zh-CN" altLang="en-US" sz="2700" b="1" dirty="0" smtClean="0">
                <a:latin typeface="微软雅黑" pitchFamily="34" charset="-122"/>
                <a:ea typeface="微软雅黑" pitchFamily="34" charset="-122"/>
                <a:cs typeface="方正中倩简体"/>
              </a:rPr>
              <a:t>详细执行流程</a:t>
            </a:r>
            <a:endParaRPr lang="zh-CN" altLang="en-US" sz="2700" b="1" dirty="0">
              <a:latin typeface="微软雅黑" pitchFamily="34" charset="-122"/>
              <a:ea typeface="微软雅黑" pitchFamily="34" charset="-122"/>
              <a:cs typeface="方正中倩简体"/>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08758" y="1420005"/>
          <a:ext cx="10287072" cy="4047093"/>
        </p:xfrm>
        <a:graphic>
          <a:graphicData uri="http://schemas.openxmlformats.org/drawingml/2006/table">
            <a:tbl>
              <a:tblPr/>
              <a:tblGrid>
                <a:gridCol w="770155"/>
                <a:gridCol w="770156"/>
                <a:gridCol w="3955206"/>
                <a:gridCol w="1830299"/>
                <a:gridCol w="1759903"/>
                <a:gridCol w="1201353"/>
              </a:tblGrid>
              <a:tr h="367921">
                <a:tc gridSpan="6">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rPr>
                        <a:t>开业仪式阶段</a:t>
                      </a:r>
                      <a:endParaRPr kumimoji="0" lang="en-US" altLang="zh-CN" sz="1600" b="1"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en-US" altLang="zh-CN" sz="1100" b="0" i="0" u="none" strike="noStrike" cap="none" normalizeH="0" baseline="0" dirty="0" smtClean="0">
                        <a:ln>
                          <a:noFill/>
                        </a:ln>
                        <a:solidFill>
                          <a:schemeClr val="tx1"/>
                        </a:solidFill>
                        <a:effectLst/>
                        <a:latin typeface="Calibri" pitchFamily="34" charset="0"/>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endParaRPr kumimoji="0" lang="zh-CN" altLang="en-US" sz="1100" b="0" i="0" u="none" strike="noStrike" cap="none" normalizeH="0" baseline="0" dirty="0" smtClean="0">
                        <a:ln>
                          <a:noFill/>
                        </a:ln>
                        <a:solidFill>
                          <a:schemeClr val="tx1"/>
                        </a:solidFill>
                        <a:effectLst/>
                        <a:latin typeface="Calibri" pitchFamily="34" charset="0"/>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endParaRPr kumimoji="0" lang="zh-CN" altLang="en-US" sz="1100" b="0" i="0" u="none" strike="noStrike" cap="none" normalizeH="0" baseline="0" dirty="0" smtClean="0">
                        <a:ln>
                          <a:noFill/>
                        </a:ln>
                        <a:solidFill>
                          <a:schemeClr val="tx1"/>
                        </a:solidFill>
                        <a:effectLst/>
                        <a:latin typeface="宋体" charset="-122"/>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zh-CN" altLang="zh-CN" sz="1100" b="0" i="0" u="none" strike="noStrike" cap="none" normalizeH="0" baseline="0" dirty="0" smtClean="0">
                        <a:ln>
                          <a:noFill/>
                        </a:ln>
                        <a:solidFill>
                          <a:schemeClr val="tx1"/>
                        </a:solidFill>
                        <a:effectLst/>
                        <a:latin typeface="宋体" charset="-122"/>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en-US" altLang="zh-CN" sz="1100" b="0" i="0" u="none" strike="noStrike" cap="none" normalizeH="0" baseline="0" dirty="0" smtClean="0">
                        <a:ln>
                          <a:noFill/>
                        </a:ln>
                        <a:solidFill>
                          <a:schemeClr val="tx1"/>
                        </a:solidFill>
                        <a:effectLst/>
                        <a:latin typeface="Calibri" pitchFamily="34" charset="0"/>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735831">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11:00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11:10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lang="zh-CN" altLang="en-US" sz="1400" kern="1200" dirty="0" smtClean="0">
                          <a:solidFill>
                            <a:schemeClr val="tx1"/>
                          </a:solidFill>
                          <a:latin typeface="微软雅黑" pitchFamily="34" charset="-122"/>
                          <a:ea typeface="微软雅黑" pitchFamily="34" charset="-122"/>
                          <a:cs typeface="+mn-cs"/>
                        </a:rPr>
                        <a:t>主持人宣布开业典礼开始，介绍到场的各位领导、嘉宾， 由主持人开始进行开场白。</a:t>
                      </a: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稿件提供</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主持人开场白，领导简介</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10min</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5831">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11:10</a:t>
                      </a: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11:15</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l" defTabSz="1043056" rtl="0" eaLnBrk="1" fontAlgn="auto" latinLnBrk="0" hangingPunct="1">
                        <a:lnSpc>
                          <a:spcPct val="100000"/>
                        </a:lnSpc>
                        <a:spcBef>
                          <a:spcPts val="0"/>
                        </a:spcBef>
                        <a:spcAft>
                          <a:spcPts val="0"/>
                        </a:spcAft>
                        <a:buClrTx/>
                        <a:buSzTx/>
                        <a:buFontTx/>
                        <a:buNone/>
                        <a:tabLst/>
                        <a:defRPr/>
                      </a:pPr>
                      <a:r>
                        <a:rPr lang="zh-CN" altLang="en-US" sz="1400" dirty="0" smtClean="0">
                          <a:solidFill>
                            <a:srgbClr val="FF0000"/>
                          </a:solidFill>
                          <a:latin typeface="微软雅黑" pitchFamily="34" charset="-122"/>
                          <a:ea typeface="微软雅黑" pitchFamily="34" charset="-122"/>
                        </a:rPr>
                        <a:t>主持人邀请中信集团领导</a:t>
                      </a:r>
                      <a:r>
                        <a:rPr lang="zh-CN" altLang="en-US" sz="1400" kern="1200" dirty="0" smtClean="0">
                          <a:solidFill>
                            <a:srgbClr val="FF0000"/>
                          </a:solidFill>
                          <a:latin typeface="微软雅黑" pitchFamily="34" charset="-122"/>
                          <a:ea typeface="微软雅黑" pitchFamily="34" charset="-122"/>
                          <a:cs typeface="+mn-cs"/>
                        </a:rPr>
                        <a:t>上台致欢迎辞。</a:t>
                      </a:r>
                      <a:endParaRPr lang="en-US" altLang="zh-CN" sz="1400" kern="1200" dirty="0" smtClean="0">
                        <a:solidFill>
                          <a:srgbClr val="FF0000"/>
                        </a:solidFill>
                        <a:latin typeface="微软雅黑" pitchFamily="34" charset="-122"/>
                        <a:ea typeface="微软雅黑" pitchFamily="34" charset="-122"/>
                        <a:cs typeface="+mn-cs"/>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itchFamily="34" charset="-122"/>
                          <a:ea typeface="微软雅黑" pitchFamily="34" charset="-122"/>
                        </a:rPr>
                        <a:t>工作人员引导</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领导讲话</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5min</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5831">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11:15</a:t>
                      </a: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11:20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zh-CN" altLang="en-US" sz="1400" dirty="0" smtClean="0">
                          <a:solidFill>
                            <a:srgbClr val="FF0000"/>
                          </a:solidFill>
                          <a:latin typeface="微软雅黑" pitchFamily="34" charset="-122"/>
                          <a:ea typeface="微软雅黑" pitchFamily="34" charset="-122"/>
                        </a:rPr>
                        <a:t>主持人邀请</a:t>
                      </a:r>
                      <a:r>
                        <a:rPr lang="zh-CN" altLang="en-US" sz="1400" kern="1200" dirty="0" smtClean="0">
                          <a:solidFill>
                            <a:srgbClr val="FF0000"/>
                          </a:solidFill>
                          <a:latin typeface="微软雅黑" pitchFamily="34" charset="-122"/>
                          <a:ea typeface="微软雅黑" pitchFamily="34" charset="-122"/>
                          <a:cs typeface="+mn-cs"/>
                        </a:rPr>
                        <a:t>高新区领导上台讲话。</a:t>
                      </a:r>
                      <a:endParaRPr lang="en-US" altLang="zh-CN" sz="1400" kern="1200" dirty="0" smtClean="0">
                        <a:solidFill>
                          <a:srgbClr val="FF0000"/>
                        </a:solidFill>
                        <a:latin typeface="微软雅黑" pitchFamily="34" charset="-122"/>
                        <a:ea typeface="微软雅黑" pitchFamily="34" charset="-122"/>
                        <a:cs typeface="+mn-cs"/>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itchFamily="34" charset="-122"/>
                          <a:ea typeface="微软雅黑" pitchFamily="34" charset="-122"/>
                        </a:rPr>
                        <a:t>工作人员引导</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领导讲话</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5min</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5831">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11:20</a:t>
                      </a: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11:25</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zh-CN" altLang="en-US" sz="1400" kern="1200" dirty="0" smtClean="0">
                          <a:solidFill>
                            <a:srgbClr val="FF0000"/>
                          </a:solidFill>
                          <a:latin typeface="微软雅黑" pitchFamily="34" charset="-122"/>
                          <a:ea typeface="微软雅黑" pitchFamily="34" charset="-122"/>
                          <a:cs typeface="+mn-cs"/>
                        </a:rPr>
                        <a:t>主持人邀请文教卫副市长上台讲话。</a:t>
                      </a:r>
                      <a:endParaRPr lang="zh-CN" altLang="en-US" sz="1400" dirty="0">
                        <a:solidFill>
                          <a:srgbClr val="FF0000"/>
                        </a:solidFill>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itchFamily="34" charset="-122"/>
                          <a:ea typeface="微软雅黑" pitchFamily="34" charset="-122"/>
                        </a:rPr>
                        <a:t>工作人员引导</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领导讲话</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5min</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5831">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11:25</a:t>
                      </a: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11:30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zh-CN" altLang="en-US" sz="1400" dirty="0" smtClean="0">
                          <a:solidFill>
                            <a:srgbClr val="FF0000"/>
                          </a:solidFill>
                          <a:latin typeface="微软雅黑" pitchFamily="34" charset="-122"/>
                          <a:ea typeface="微软雅黑" pitchFamily="34" charset="-122"/>
                        </a:rPr>
                        <a:t>主持人邀请惠州市市长上台讲话。</a:t>
                      </a:r>
                      <a:endParaRPr lang="zh-CN" altLang="en-US" sz="1400" dirty="0">
                        <a:solidFill>
                          <a:srgbClr val="FF0000"/>
                        </a:solidFill>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zh-CN" altLang="en-US" sz="1400" dirty="0" smtClean="0">
                          <a:latin typeface="微软雅黑" pitchFamily="34" charset="-122"/>
                          <a:ea typeface="微软雅黑" pitchFamily="34" charset="-122"/>
                        </a:rPr>
                        <a:t>工作人员引导</a:t>
                      </a:r>
                      <a:endParaRPr lang="zh-CN" altLang="en-US" sz="1400" dirty="0">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领导讲话</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5min</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TextBox 2"/>
          <p:cNvSpPr txBox="1"/>
          <p:nvPr/>
        </p:nvSpPr>
        <p:spPr>
          <a:xfrm>
            <a:off x="3794906" y="5908457"/>
            <a:ext cx="6786610" cy="369332"/>
          </a:xfrm>
          <a:prstGeom prst="rect">
            <a:avLst/>
          </a:prstGeom>
          <a:noFill/>
        </p:spPr>
        <p:txBody>
          <a:bodyPr wrap="square" rtlCol="0">
            <a:spAutoFit/>
          </a:bodyPr>
          <a:lstStyle/>
          <a:p>
            <a:r>
              <a:rPr lang="zh-CN" altLang="en-US" sz="1800" dirty="0" smtClean="0">
                <a:latin typeface="微软雅黑" pitchFamily="34" charset="-122"/>
                <a:ea typeface="微软雅黑" pitchFamily="34" charset="-122"/>
              </a:rPr>
              <a:t>红色内容为虚拟上台讲话领导名单，请根据实际情况调整。</a:t>
            </a:r>
            <a:endParaRPr lang="zh-CN" altLang="en-US" sz="18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361195" y="1373852"/>
          <a:ext cx="10439322" cy="3189425"/>
        </p:xfrm>
        <a:graphic>
          <a:graphicData uri="http://schemas.openxmlformats.org/drawingml/2006/table">
            <a:tbl>
              <a:tblPr/>
              <a:tblGrid>
                <a:gridCol w="781553"/>
                <a:gridCol w="781554"/>
                <a:gridCol w="4013744"/>
                <a:gridCol w="1857388"/>
                <a:gridCol w="1785950"/>
                <a:gridCol w="1219133"/>
              </a:tblGrid>
              <a:tr h="372271">
                <a:tc gridSpan="6">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rPr>
                        <a:t>开业仪式阶段</a:t>
                      </a:r>
                      <a:endParaRPr kumimoji="0" lang="en-US" altLang="zh-CN" sz="1600" b="1"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en-US" altLang="zh-CN" sz="1100" b="0" i="0" u="none" strike="noStrike" cap="none" normalizeH="0" baseline="0" dirty="0" smtClean="0">
                        <a:ln>
                          <a:noFill/>
                        </a:ln>
                        <a:solidFill>
                          <a:schemeClr val="tx1"/>
                        </a:solidFill>
                        <a:effectLst/>
                        <a:latin typeface="Calibri" pitchFamily="34" charset="0"/>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endParaRPr kumimoji="0" lang="zh-CN" altLang="en-US" sz="1100" b="0" i="0" u="none" strike="noStrike" cap="none" normalizeH="0" baseline="0" dirty="0" smtClean="0">
                        <a:ln>
                          <a:noFill/>
                        </a:ln>
                        <a:solidFill>
                          <a:schemeClr val="tx1"/>
                        </a:solidFill>
                        <a:effectLst/>
                        <a:latin typeface="Calibri" pitchFamily="34" charset="0"/>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endParaRPr kumimoji="0" lang="zh-CN" altLang="en-US" sz="1100" b="0" i="0" u="none" strike="noStrike" cap="none" normalizeH="0" baseline="0" dirty="0" smtClean="0">
                        <a:ln>
                          <a:noFill/>
                        </a:ln>
                        <a:solidFill>
                          <a:schemeClr val="tx1"/>
                        </a:solidFill>
                        <a:effectLst/>
                        <a:latin typeface="宋体" charset="-122"/>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zh-CN" altLang="zh-CN" sz="1100" b="0" i="0" u="none" strike="noStrike" cap="none" normalizeH="0" baseline="0" dirty="0" smtClean="0">
                        <a:ln>
                          <a:noFill/>
                        </a:ln>
                        <a:solidFill>
                          <a:schemeClr val="tx1"/>
                        </a:solidFill>
                        <a:effectLst/>
                        <a:latin typeface="宋体" charset="-122"/>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en-US" altLang="zh-CN" sz="1100" b="0" i="0" u="none" strike="noStrike" cap="none" normalizeH="0" baseline="0" dirty="0" smtClean="0">
                        <a:ln>
                          <a:noFill/>
                        </a:ln>
                        <a:solidFill>
                          <a:schemeClr val="tx1"/>
                        </a:solidFill>
                        <a:effectLst/>
                        <a:latin typeface="Calibri" pitchFamily="34" charset="0"/>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951340">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11:30</a:t>
                      </a: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11:40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主持人邀请各领导参加开业剪彩仪式。</a:t>
                      </a: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音乐响起，彩虹机彩带飞扬，共同营造这一美好氛围</a:t>
                      </a: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DJ</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给音乐，礼炮，彩虹机就位，</a:t>
                      </a:r>
                      <a:r>
                        <a:rPr lang="zh-CN" altLang="en-US" sz="1400" dirty="0" smtClean="0">
                          <a:latin typeface="微软雅黑" pitchFamily="34" charset="-122"/>
                          <a:ea typeface="微软雅黑" pitchFamily="34" charset="-122"/>
                        </a:rPr>
                        <a:t>工作人员</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引导领导剪彩。</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领导剪彩揭牌</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10min</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7719">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11:40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11:50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lang="zh-CN" altLang="en-US" sz="1400" dirty="0" smtClean="0">
                          <a:latin typeface="微软雅黑" pitchFamily="34" charset="-122"/>
                          <a:ea typeface="微软雅黑" pitchFamily="34" charset="-122"/>
                        </a:rPr>
                        <a:t>主持人邀请中信医院领导以及王忠诚脑科中心领导参加揭牌仪式；</a:t>
                      </a:r>
                      <a:r>
                        <a:rPr lang="en-US" altLang="zh-CN" sz="1400" dirty="0" smtClean="0">
                          <a:latin typeface="微软雅黑" pitchFamily="34" charset="-122"/>
                          <a:ea typeface="微软雅黑" pitchFamily="34" charset="-122"/>
                        </a:rPr>
                        <a:t>DJ</a:t>
                      </a:r>
                      <a:r>
                        <a:rPr lang="zh-CN" altLang="en-US" sz="1400" dirty="0" smtClean="0">
                          <a:latin typeface="微软雅黑" pitchFamily="34" charset="-122"/>
                          <a:ea typeface="微软雅黑" pitchFamily="34" charset="-122"/>
                        </a:rPr>
                        <a:t>播放庆典音乐，工作人员确保揭牌仪式顺利进行。</a:t>
                      </a:r>
                      <a:endParaRPr lang="en-US" altLang="zh-CN" sz="1400" dirty="0" smtClean="0">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主持人邀请</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领导移步到揭牌处揭牌。</a:t>
                      </a: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DJ</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给喜庆音乐</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10min</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7719">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11:50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12:00</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主持人宣布庆典结束，并邀请到场领导嘉宾上台合影，后工作人员引导领导嘉宾前往脑科中心参观。</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zh-CN" altLang="en-US" sz="1400" dirty="0" smtClean="0">
                          <a:latin typeface="微软雅黑" pitchFamily="34" charset="-122"/>
                          <a:ea typeface="微软雅黑" pitchFamily="34" charset="-122"/>
                        </a:rPr>
                        <a:t>工作人员引导</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合影，参观</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10min</a:t>
                      </a: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0909">
                <a:tc gridSpan="6">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endPar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defRPr/>
                      </a:pPr>
                      <a:endParaRPr kumimoji="0" lang="en-US" altLang="zh-CN" sz="1100" b="0" i="0" u="none" strike="noStrike" cap="none" normalizeH="0" baseline="0" dirty="0" smtClean="0">
                        <a:ln>
                          <a:noFill/>
                        </a:ln>
                        <a:solidFill>
                          <a:schemeClr val="tx1"/>
                        </a:solidFill>
                        <a:effectLst/>
                        <a:latin typeface="宋体" charset="-122"/>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endParaRPr kumimoji="0" lang="zh-CN" altLang="en-US" sz="1100" b="0" i="0" u="none" strike="noStrike" cap="none" normalizeH="0" baseline="0" dirty="0" smtClean="0">
                        <a:ln>
                          <a:noFill/>
                        </a:ln>
                        <a:solidFill>
                          <a:schemeClr val="tx1"/>
                        </a:solidFill>
                        <a:effectLst/>
                        <a:latin typeface="Calibri" pitchFamily="34" charset="0"/>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l" defTabSz="914400" rtl="0" eaLnBrk="1" fontAlgn="ctr" latinLnBrk="0" hangingPunct="1">
                        <a:lnSpc>
                          <a:spcPct val="100000"/>
                        </a:lnSpc>
                        <a:spcBef>
                          <a:spcPct val="0"/>
                        </a:spcBef>
                        <a:spcAft>
                          <a:spcPct val="0"/>
                        </a:spcAft>
                        <a:buClrTx/>
                        <a:buSzTx/>
                        <a:buFont typeface="Arial" charset="0"/>
                        <a:buNone/>
                        <a:tabLst/>
                      </a:pPr>
                      <a:endParaRPr kumimoji="0" lang="zh-CN" altLang="en-US" sz="1100" b="0" i="0" u="none" strike="noStrike" cap="none" normalizeH="0" baseline="0" dirty="0" smtClean="0">
                        <a:ln>
                          <a:noFill/>
                        </a:ln>
                        <a:solidFill>
                          <a:schemeClr val="tx1"/>
                        </a:solidFill>
                        <a:effectLst/>
                        <a:latin typeface="宋体" charset="-122"/>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zh-CN" altLang="en-US" sz="1100" b="0" i="0" u="none" strike="noStrike" cap="none" normalizeH="0" baseline="0" dirty="0" smtClean="0">
                        <a:ln>
                          <a:noFill/>
                        </a:ln>
                        <a:solidFill>
                          <a:schemeClr val="tx1"/>
                        </a:solidFill>
                        <a:effectLst/>
                        <a:latin typeface="宋体" charset="-122"/>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endParaRPr kumimoji="0" lang="en-US" altLang="zh-CN" sz="1100" b="0" i="0" u="none" strike="noStrike" cap="none" normalizeH="0" baseline="0" dirty="0" smtClean="0">
                        <a:ln>
                          <a:noFill/>
                        </a:ln>
                        <a:solidFill>
                          <a:schemeClr val="tx1"/>
                        </a:solidFill>
                        <a:effectLst/>
                        <a:latin typeface="宋体" charset="-122"/>
                        <a:ea typeface="宋体" charset="-122"/>
                      </a:endParaRPr>
                    </a:p>
                  </a:txBody>
                  <a:tcPr marT="62208" marB="622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sp>
        <p:nvSpPr>
          <p:cNvPr id="5" name="Rectangle 164"/>
          <p:cNvSpPr>
            <a:spLocks noChangeArrowheads="1"/>
          </p:cNvSpPr>
          <p:nvPr/>
        </p:nvSpPr>
        <p:spPr bwMode="auto">
          <a:xfrm>
            <a:off x="1497952" y="5516805"/>
            <a:ext cx="8878987" cy="1046736"/>
          </a:xfrm>
          <a:prstGeom prst="rect">
            <a:avLst/>
          </a:prstGeom>
          <a:noFill/>
          <a:ln w="9525">
            <a:noFill/>
            <a:miter lim="800000"/>
            <a:headEnd/>
            <a:tailEnd/>
          </a:ln>
        </p:spPr>
        <p:txBody>
          <a:bodyPr lIns="104306" tIns="52153" rIns="104306" bIns="52153">
            <a:spAutoFit/>
          </a:bodyPr>
          <a:lstStyle/>
          <a:p>
            <a:r>
              <a:rPr lang="zh-CN" altLang="en-US" sz="1600" dirty="0">
                <a:latin typeface="微软雅黑" pitchFamily="34" charset="-122"/>
                <a:ea typeface="微软雅黑" pitchFamily="34" charset="-122"/>
              </a:rPr>
              <a:t>（以上时间及程序安排待主办方给出相应的议程后再做系统的安排。）</a:t>
            </a:r>
          </a:p>
          <a:p>
            <a:pPr>
              <a:lnSpc>
                <a:spcPct val="150000"/>
              </a:lnSpc>
            </a:pPr>
            <a:r>
              <a:rPr lang="zh-CN" altLang="zh-CN" sz="1600" dirty="0">
                <a:latin typeface="微软雅黑" pitchFamily="34" charset="-122"/>
                <a:ea typeface="微软雅黑" pitchFamily="34" charset="-122"/>
              </a:rPr>
              <a:t>      </a:t>
            </a:r>
            <a:r>
              <a:rPr lang="zh-CN" altLang="en-US" sz="1600" dirty="0">
                <a:latin typeface="微软雅黑" pitchFamily="34" charset="-122"/>
                <a:ea typeface="微软雅黑" pitchFamily="34" charset="-122"/>
              </a:rPr>
              <a:t>注：</a:t>
            </a:r>
            <a:r>
              <a:rPr lang="en-US" altLang="zh-CN" sz="1600" dirty="0">
                <a:latin typeface="微软雅黑" pitchFamily="34" charset="-122"/>
                <a:ea typeface="微软雅黑" pitchFamily="34" charset="-122"/>
              </a:rPr>
              <a:t>1</a:t>
            </a:r>
            <a:r>
              <a:rPr lang="zh-CN" altLang="en-US" sz="1600" dirty="0">
                <a:latin typeface="微软雅黑" pitchFamily="34" charset="-122"/>
                <a:ea typeface="微软雅黑" pitchFamily="34" charset="-122"/>
              </a:rPr>
              <a:t>、活动时间安排根据现场情况自动顺延，或根据要求增减；</a:t>
            </a:r>
          </a:p>
          <a:p>
            <a:pPr>
              <a:lnSpc>
                <a:spcPct val="150000"/>
              </a:lnSpc>
            </a:pPr>
            <a:r>
              <a:rPr lang="en-US" altLang="zh-CN" sz="1600" dirty="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　</a:t>
            </a:r>
            <a:r>
              <a:rPr lang="en-US" altLang="zh-CN" sz="1600" dirty="0" smtClean="0">
                <a:latin typeface="微软雅黑" pitchFamily="34" charset="-122"/>
                <a:ea typeface="微软雅黑" pitchFamily="34" charset="-122"/>
              </a:rPr>
              <a:t> </a:t>
            </a:r>
            <a:r>
              <a:rPr lang="en-US" altLang="zh-CN" sz="1600" dirty="0">
                <a:latin typeface="微软雅黑" pitchFamily="34" charset="-122"/>
                <a:ea typeface="微软雅黑" pitchFamily="34" charset="-122"/>
              </a:rPr>
              <a:t>2</a:t>
            </a:r>
            <a:r>
              <a:rPr lang="zh-CN" altLang="en-US" sz="1600" dirty="0">
                <a:latin typeface="微软雅黑" pitchFamily="34" charset="-122"/>
                <a:ea typeface="微软雅黑" pitchFamily="34" charset="-122"/>
              </a:rPr>
              <a:t>、以上流程内容待与甲方协商后最终确定。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51634" y="1348567"/>
            <a:ext cx="9644130" cy="5312963"/>
          </a:xfrm>
          <a:prstGeom prst="rect">
            <a:avLst/>
          </a:prstGeom>
          <a:solidFill>
            <a:srgbClr val="FFFFFF"/>
          </a:solidFill>
          <a:ln w="9525">
            <a:noFill/>
            <a:miter lim="800000"/>
            <a:headEnd/>
            <a:tailEnd/>
          </a:ln>
          <a:effectLst/>
        </p:spPr>
        <p:txBody>
          <a:bodyPr vert="horz" wrap="square" lIns="342792" tIns="45720" rIns="91440" bIns="95220" numCol="1" anchor="ctr" anchorCtr="0" compatLnSpc="1">
            <a:prstTxWarp prst="textNoShape">
              <a:avLst/>
            </a:prstTxWarp>
            <a:spAutoFit/>
          </a:bodyPr>
          <a:lstStyle/>
          <a:p>
            <a:pPr marL="0" marR="0" lvl="0" indent="38100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1</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、行政宣传组（组长：吴宇  副组长</a:t>
            </a: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邹小兰）</a:t>
            </a:r>
            <a:endPar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rPr>
              <a:t>负责活动总体进展，确定邀请嘉宾名单，联系新闻媒体，活动所需的宣传资料，领导嘉宾讲话稿，庆典仪式现场控制及全院人员通知。负责活动照片的拍摄工作，确保相机等设备有足够的电量</a:t>
            </a: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rPr>
              <a:t>,</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rPr>
              <a:t>负责报道工作。负责酒店及餐厅的落实。（在方案确定后即准备）    </a:t>
            </a:r>
            <a:endPar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endPar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2</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、对外联络组（组长：蓝瑞琼 ）</a:t>
            </a:r>
            <a:endPar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负责派送请柬，讲座及庆典仪式前后期策划工作，讲话和新闻稿件的初步审核工作。</a:t>
            </a:r>
            <a:endPar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endParaRPr>
          </a:p>
          <a:p>
            <a:pPr marL="0" marR="0" lvl="0" indent="381000" algn="l" defTabSz="914400" rtl="0" eaLnBrk="0" fontAlgn="base" latinLnBrk="0" hangingPunct="0">
              <a:lnSpc>
                <a:spcPct val="100000"/>
              </a:lnSpc>
              <a:spcBef>
                <a:spcPct val="0"/>
              </a:spcBef>
              <a:spcAft>
                <a:spcPct val="0"/>
              </a:spcAft>
              <a:buClrTx/>
              <a:buSzTx/>
              <a:buFontTx/>
              <a:buNone/>
              <a:tabLst/>
            </a:pPr>
            <a:endPar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3</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、接待组（组长</a:t>
            </a: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 </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吕雪梅  副组长：王颖 ）</a:t>
            </a:r>
            <a:endPar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负责嘉宾签到，发放资料和纪念品，为嘉宾佩戴贵宾花，引导车辆停放，接待媒体记者及活动当日本院员工入场引导工作。（在庆典前</a:t>
            </a: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2</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日演练）</a:t>
            </a:r>
            <a:endPar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endParaRPr>
          </a:p>
          <a:p>
            <a:pPr marL="0" marR="0" lvl="0" indent="381000" algn="l" defTabSz="914400" rtl="0" eaLnBrk="0" fontAlgn="base" latinLnBrk="0" hangingPunct="0">
              <a:lnSpc>
                <a:spcPct val="100000"/>
              </a:lnSpc>
              <a:spcBef>
                <a:spcPct val="0"/>
              </a:spcBef>
              <a:spcAft>
                <a:spcPct val="0"/>
              </a:spcAft>
              <a:buClrTx/>
              <a:buSzTx/>
              <a:buFontTx/>
              <a:buNone/>
              <a:tabLst/>
            </a:pPr>
            <a:endPar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4</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、后勤保障组（组长：鲍德辉  副组长</a:t>
            </a: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李国治）</a:t>
            </a:r>
            <a:endPar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负责购买活动所需材料及用品，负责用电安全及音响设备的调试；安保等工作（在庆典开始前</a:t>
            </a: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8</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天开始准备）</a:t>
            </a:r>
            <a:endPar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endParaRPr>
          </a:p>
          <a:p>
            <a:pPr marL="0" marR="0" lvl="0" indent="381000" algn="l" defTabSz="914400" rtl="0" eaLnBrk="0" fontAlgn="base" latinLnBrk="0" hangingPunct="0">
              <a:lnSpc>
                <a:spcPct val="100000"/>
              </a:lnSpc>
              <a:spcBef>
                <a:spcPct val="0"/>
              </a:spcBef>
              <a:spcAft>
                <a:spcPct val="0"/>
              </a:spcAft>
              <a:buClrTx/>
              <a:buSzTx/>
              <a:buFontTx/>
              <a:buNone/>
              <a:tabLst/>
            </a:pPr>
            <a:endPar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5</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Arial" pitchFamily="34" charset="0"/>
              </a:rPr>
              <a:t>、医疗</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组（组长</a:t>
            </a: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钟彦博  副组长</a:t>
            </a: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 </a:t>
            </a: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张婧 ）</a:t>
            </a:r>
            <a:endPar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负责学术讲座、专家义诊安排、医疗安全等工作</a:t>
            </a:r>
            <a:endPar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endParaRPr>
          </a:p>
          <a:p>
            <a:pPr marL="0" marR="0" lvl="0" indent="381000" algn="l" defTabSz="914400" rtl="0" eaLnBrk="0" fontAlgn="base" latinLnBrk="0" hangingPunct="0">
              <a:lnSpc>
                <a:spcPct val="100000"/>
              </a:lnSpc>
              <a:spcBef>
                <a:spcPct val="0"/>
              </a:spcBef>
              <a:spcAft>
                <a:spcPct val="0"/>
              </a:spcAft>
              <a:buClrTx/>
              <a:buSzTx/>
              <a:buFontTx/>
              <a:buNone/>
              <a:tabLst/>
            </a:pPr>
            <a:endParaRPr lang="en-US" altLang="zh-CN" sz="1600" dirty="0" smtClean="0">
              <a:latin typeface="微软雅黑" pitchFamily="34" charset="-122"/>
              <a:ea typeface="微软雅黑" pitchFamily="34" charset="-122"/>
              <a:cs typeface="Times New Roman" pitchFamily="18" charset="0"/>
            </a:endParaRPr>
          </a:p>
          <a:p>
            <a:pPr lvl="0" indent="381000" defTabSz="914400" eaLnBrk="0" fontAlgn="base" hangingPunct="0">
              <a:spcBef>
                <a:spcPct val="0"/>
              </a:spcBef>
              <a:spcAft>
                <a:spcPct val="0"/>
              </a:spcAft>
            </a:pPr>
            <a:r>
              <a:rPr kumimoji="0" lang="en-US" altLang="zh-CN" sz="16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6</a:t>
            </a:r>
            <a:r>
              <a:rPr lang="zh-CN" altLang="en-US" sz="1600" dirty="0" smtClean="0">
                <a:latin typeface="微软雅黑" pitchFamily="34" charset="-122"/>
                <a:ea typeface="微软雅黑" pitchFamily="34" charset="-122"/>
                <a:cs typeface="Times New Roman" pitchFamily="18" charset="0"/>
              </a:rPr>
              <a:t>、布置组（庆典公司）</a:t>
            </a:r>
            <a:endParaRPr lang="en-US" altLang="zh-CN" sz="1600" dirty="0" smtClean="0">
              <a:latin typeface="微软雅黑" pitchFamily="34" charset="-122"/>
              <a:ea typeface="微软雅黑" pitchFamily="34" charset="-122"/>
              <a:cs typeface="Times New Roman" pitchFamily="18" charset="0"/>
            </a:endParaRPr>
          </a:p>
          <a:p>
            <a:pPr lvl="0" indent="381000" defTabSz="914400" eaLnBrk="0" fontAlgn="base" hangingPunct="0">
              <a:spcBef>
                <a:spcPct val="0"/>
              </a:spcBef>
              <a:spcAft>
                <a:spcPct val="0"/>
              </a:spcAft>
            </a:pPr>
            <a:r>
              <a:rPr lang="zh-CN" altLang="en-US" sz="1600" dirty="0" smtClean="0">
                <a:latin typeface="微软雅黑" pitchFamily="34" charset="-122"/>
                <a:ea typeface="微软雅黑" pitchFamily="34" charset="-122"/>
                <a:cs typeface="Times New Roman" pitchFamily="18" charset="0"/>
              </a:rPr>
              <a:t>负责活动现场氛围布置等工作。</a:t>
            </a:r>
            <a:endParaRPr kumimoji="0" lang="zh-CN" altLang="en-US" sz="16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p:txBody>
      </p:sp>
      <p:sp>
        <p:nvSpPr>
          <p:cNvPr id="5" name="TextBox 4"/>
          <p:cNvSpPr txBox="1"/>
          <p:nvPr/>
        </p:nvSpPr>
        <p:spPr>
          <a:xfrm>
            <a:off x="1294576" y="848501"/>
            <a:ext cx="3500462" cy="415498"/>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活动分工安排：</a:t>
            </a:r>
            <a:endParaRPr lang="zh-CN" altLang="en-US"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437452" y="1731937"/>
          <a:ext cx="8001056" cy="3902910"/>
        </p:xfrm>
        <a:graphic>
          <a:graphicData uri="http://schemas.openxmlformats.org/drawingml/2006/table">
            <a:tbl>
              <a:tblPr firstRow="1" bandRow="1">
                <a:tableStyleId>{5940675A-B579-460E-94D1-54222C63F5DA}</a:tableStyleId>
              </a:tblPr>
              <a:tblGrid>
                <a:gridCol w="1187685"/>
                <a:gridCol w="1491869"/>
                <a:gridCol w="2648277"/>
                <a:gridCol w="2673225"/>
              </a:tblGrid>
              <a:tr h="414186">
                <a:tc>
                  <a:txBody>
                    <a:bodyPr/>
                    <a:lstStyle/>
                    <a:p>
                      <a:pPr algn="ctr"/>
                      <a:r>
                        <a:rPr lang="zh-CN" altLang="en-US" sz="1800" dirty="0" smtClean="0">
                          <a:latin typeface="微软雅黑" pitchFamily="34" charset="-122"/>
                          <a:ea typeface="微软雅黑" pitchFamily="34" charset="-122"/>
                        </a:rPr>
                        <a:t>序号</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姓名</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公司职位</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项目职能</a:t>
                      </a:r>
                      <a:endParaRPr lang="zh-CN" altLang="en-US" sz="1800" dirty="0">
                        <a:latin typeface="微软雅黑" pitchFamily="34" charset="-122"/>
                        <a:ea typeface="微软雅黑" pitchFamily="34" charset="-122"/>
                      </a:endParaRPr>
                    </a:p>
                  </a:txBody>
                  <a:tcPr marT="47791" marB="47791"/>
                </a:tc>
              </a:tr>
              <a:tr h="387636">
                <a:tc>
                  <a:txBody>
                    <a:bodyPr/>
                    <a:lstStyle/>
                    <a:p>
                      <a:pPr algn="ctr"/>
                      <a:r>
                        <a:rPr lang="en-US" altLang="zh-CN" sz="1800" dirty="0" smtClean="0">
                          <a:latin typeface="微软雅黑" pitchFamily="34" charset="-122"/>
                          <a:ea typeface="微软雅黑" pitchFamily="34" charset="-122"/>
                        </a:rPr>
                        <a:t>1</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龚成耀</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高级设计师</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物料设计</a:t>
                      </a:r>
                      <a:endParaRPr lang="zh-CN" altLang="en-US" sz="1800" dirty="0">
                        <a:latin typeface="微软雅黑" pitchFamily="34" charset="-122"/>
                        <a:ea typeface="微软雅黑" pitchFamily="34" charset="-122"/>
                      </a:endParaRPr>
                    </a:p>
                  </a:txBody>
                  <a:tcPr marT="47791" marB="47791"/>
                </a:tc>
              </a:tr>
              <a:tr h="387636">
                <a:tc>
                  <a:txBody>
                    <a:bodyPr/>
                    <a:lstStyle/>
                    <a:p>
                      <a:pPr algn="ctr"/>
                      <a:r>
                        <a:rPr lang="en-US" altLang="zh-CN" sz="1800" dirty="0" smtClean="0">
                          <a:latin typeface="微软雅黑" pitchFamily="34" charset="-122"/>
                          <a:ea typeface="微软雅黑" pitchFamily="34" charset="-122"/>
                        </a:rPr>
                        <a:t>2</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黄锡东</a:t>
                      </a:r>
                      <a:endParaRPr lang="zh-CN" altLang="en-US" sz="1800" dirty="0">
                        <a:latin typeface="微软雅黑" pitchFamily="34" charset="-122"/>
                        <a:ea typeface="微软雅黑" pitchFamily="34" charset="-122"/>
                      </a:endParaRPr>
                    </a:p>
                  </a:txBody>
                  <a:tcPr marT="47791" marB="47791"/>
                </a:tc>
                <a:tc>
                  <a:txBody>
                    <a:bodyPr/>
                    <a:lstStyle/>
                    <a:p>
                      <a:pPr marL="0" marR="0" indent="0" algn="ctr" defTabSz="1296024" rtl="0" eaLnBrk="1" fontAlgn="auto" latinLnBrk="0" hangingPunct="1">
                        <a:lnSpc>
                          <a:spcPct val="100000"/>
                        </a:lnSpc>
                        <a:spcBef>
                          <a:spcPts val="0"/>
                        </a:spcBef>
                        <a:spcAft>
                          <a:spcPts val="0"/>
                        </a:spcAft>
                        <a:buClrTx/>
                        <a:buSzTx/>
                        <a:buFontTx/>
                        <a:buNone/>
                        <a:tabLst/>
                        <a:defRPr/>
                      </a:pPr>
                      <a:r>
                        <a:rPr lang="zh-CN" altLang="en-US" sz="1800" dirty="0" smtClean="0">
                          <a:latin typeface="微软雅黑" pitchFamily="34" charset="-122"/>
                          <a:ea typeface="微软雅黑" pitchFamily="34" charset="-122"/>
                        </a:rPr>
                        <a:t>高级设计师</a:t>
                      </a:r>
                    </a:p>
                  </a:txBody>
                  <a:tcPr marT="47791" marB="47791"/>
                </a:tc>
                <a:tc>
                  <a:txBody>
                    <a:bodyPr/>
                    <a:lstStyle/>
                    <a:p>
                      <a:pPr algn="ctr"/>
                      <a:r>
                        <a:rPr lang="zh-CN" altLang="en-US" sz="1800" dirty="0" smtClean="0">
                          <a:latin typeface="微软雅黑" pitchFamily="34" charset="-122"/>
                          <a:ea typeface="微软雅黑" pitchFamily="34" charset="-122"/>
                        </a:rPr>
                        <a:t>物料</a:t>
                      </a:r>
                      <a:endParaRPr lang="zh-CN" altLang="en-US" sz="1800" dirty="0">
                        <a:latin typeface="微软雅黑" pitchFamily="34" charset="-122"/>
                        <a:ea typeface="微软雅黑" pitchFamily="34" charset="-122"/>
                      </a:endParaRPr>
                    </a:p>
                  </a:txBody>
                  <a:tcPr marT="47791" marB="47791"/>
                </a:tc>
              </a:tr>
              <a:tr h="387636">
                <a:tc>
                  <a:txBody>
                    <a:bodyPr/>
                    <a:lstStyle/>
                    <a:p>
                      <a:pPr algn="ctr"/>
                      <a:r>
                        <a:rPr lang="en-US" altLang="zh-CN" sz="1800" dirty="0" smtClean="0">
                          <a:latin typeface="微软雅黑" pitchFamily="34" charset="-122"/>
                          <a:ea typeface="微软雅黑" pitchFamily="34" charset="-122"/>
                        </a:rPr>
                        <a:t>3</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丁嘉铭</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文案策略</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文案整理</a:t>
                      </a:r>
                      <a:endParaRPr lang="zh-CN" altLang="en-US" sz="1800" dirty="0">
                        <a:latin typeface="微软雅黑" pitchFamily="34" charset="-122"/>
                        <a:ea typeface="微软雅黑" pitchFamily="34" charset="-122"/>
                      </a:endParaRPr>
                    </a:p>
                  </a:txBody>
                  <a:tcPr marT="47791" marB="47791"/>
                </a:tc>
              </a:tr>
              <a:tr h="387636">
                <a:tc>
                  <a:txBody>
                    <a:bodyPr/>
                    <a:lstStyle/>
                    <a:p>
                      <a:pPr algn="ctr"/>
                      <a:r>
                        <a:rPr lang="en-US" altLang="zh-CN" sz="1800" dirty="0" smtClean="0">
                          <a:latin typeface="微软雅黑" pitchFamily="34" charset="-122"/>
                          <a:ea typeface="微软雅黑" pitchFamily="34" charset="-122"/>
                        </a:rPr>
                        <a:t>4</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张梓峰</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项目经理</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项目经理</a:t>
                      </a:r>
                      <a:endParaRPr lang="zh-CN" altLang="en-US" sz="1800" dirty="0">
                        <a:latin typeface="微软雅黑" pitchFamily="34" charset="-122"/>
                        <a:ea typeface="微软雅黑" pitchFamily="34" charset="-122"/>
                      </a:endParaRPr>
                    </a:p>
                  </a:txBody>
                  <a:tcPr marT="47791" marB="47791"/>
                </a:tc>
              </a:tr>
              <a:tr h="387636">
                <a:tc>
                  <a:txBody>
                    <a:bodyPr/>
                    <a:lstStyle/>
                    <a:p>
                      <a:pPr algn="ctr"/>
                      <a:r>
                        <a:rPr lang="en-US" altLang="zh-CN" sz="1800" dirty="0" smtClean="0">
                          <a:latin typeface="微软雅黑" pitchFamily="34" charset="-122"/>
                          <a:ea typeface="微软雅黑" pitchFamily="34" charset="-122"/>
                        </a:rPr>
                        <a:t>5</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王新龙</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执行策划师</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项目经理</a:t>
                      </a:r>
                      <a:endParaRPr lang="zh-CN" altLang="en-US" sz="1800" dirty="0">
                        <a:latin typeface="微软雅黑" pitchFamily="34" charset="-122"/>
                        <a:ea typeface="微软雅黑" pitchFamily="34" charset="-122"/>
                      </a:endParaRPr>
                    </a:p>
                  </a:txBody>
                  <a:tcPr marT="47791" marB="47791"/>
                </a:tc>
              </a:tr>
              <a:tr h="387636">
                <a:tc>
                  <a:txBody>
                    <a:bodyPr/>
                    <a:lstStyle/>
                    <a:p>
                      <a:pPr algn="ctr"/>
                      <a:r>
                        <a:rPr lang="en-US" altLang="zh-CN" sz="1800" dirty="0" smtClean="0">
                          <a:latin typeface="微软雅黑" pitchFamily="34" charset="-122"/>
                          <a:ea typeface="微软雅黑" pitchFamily="34" charset="-122"/>
                        </a:rPr>
                        <a:t>6</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张立峰</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工程主管</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项目执行</a:t>
                      </a:r>
                      <a:endParaRPr lang="zh-CN" altLang="en-US" sz="1800" dirty="0">
                        <a:latin typeface="微软雅黑" pitchFamily="34" charset="-122"/>
                        <a:ea typeface="微软雅黑" pitchFamily="34" charset="-122"/>
                      </a:endParaRPr>
                    </a:p>
                  </a:txBody>
                  <a:tcPr marT="47791" marB="47791"/>
                </a:tc>
              </a:tr>
              <a:tr h="387636">
                <a:tc>
                  <a:txBody>
                    <a:bodyPr/>
                    <a:lstStyle/>
                    <a:p>
                      <a:pPr algn="ctr"/>
                      <a:r>
                        <a:rPr lang="en-US" altLang="zh-CN" sz="1800" dirty="0" smtClean="0">
                          <a:latin typeface="微软雅黑" pitchFamily="34" charset="-122"/>
                          <a:ea typeface="微软雅黑" pitchFamily="34" charset="-122"/>
                        </a:rPr>
                        <a:t>7</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彭兆谦</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工程人员</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工程施工</a:t>
                      </a:r>
                      <a:endParaRPr lang="zh-CN" altLang="en-US" sz="1800" dirty="0">
                        <a:latin typeface="微软雅黑" pitchFamily="34" charset="-122"/>
                        <a:ea typeface="微软雅黑" pitchFamily="34" charset="-122"/>
                      </a:endParaRPr>
                    </a:p>
                  </a:txBody>
                  <a:tcPr marT="47791" marB="47791"/>
                </a:tc>
              </a:tr>
              <a:tr h="387636">
                <a:tc>
                  <a:txBody>
                    <a:bodyPr/>
                    <a:lstStyle/>
                    <a:p>
                      <a:pPr algn="ctr"/>
                      <a:r>
                        <a:rPr lang="en-US" altLang="zh-CN" sz="1800" dirty="0" smtClean="0">
                          <a:latin typeface="微软雅黑" pitchFamily="34" charset="-122"/>
                          <a:ea typeface="微软雅黑" pitchFamily="34" charset="-122"/>
                        </a:rPr>
                        <a:t>8</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简伟聪</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工程人员</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工程施工</a:t>
                      </a:r>
                      <a:endParaRPr lang="zh-CN" altLang="en-US" sz="1800" dirty="0">
                        <a:latin typeface="微软雅黑" pitchFamily="34" charset="-122"/>
                        <a:ea typeface="微软雅黑" pitchFamily="34" charset="-122"/>
                      </a:endParaRPr>
                    </a:p>
                  </a:txBody>
                  <a:tcPr marT="47791" marB="47791"/>
                </a:tc>
              </a:tr>
              <a:tr h="387636">
                <a:tc>
                  <a:txBody>
                    <a:bodyPr/>
                    <a:lstStyle/>
                    <a:p>
                      <a:pPr algn="ctr"/>
                      <a:r>
                        <a:rPr lang="en-US" altLang="zh-CN" sz="1800" dirty="0" smtClean="0">
                          <a:latin typeface="微软雅黑" pitchFamily="34" charset="-122"/>
                          <a:ea typeface="微软雅黑" pitchFamily="34" charset="-122"/>
                        </a:rPr>
                        <a:t>9</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李承强</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工程人员</a:t>
                      </a:r>
                      <a:endParaRPr lang="zh-CN" altLang="en-US" sz="1800" dirty="0">
                        <a:latin typeface="微软雅黑" pitchFamily="34" charset="-122"/>
                        <a:ea typeface="微软雅黑" pitchFamily="34" charset="-122"/>
                      </a:endParaRPr>
                    </a:p>
                  </a:txBody>
                  <a:tcPr marT="47791" marB="47791"/>
                </a:tc>
                <a:tc>
                  <a:txBody>
                    <a:bodyPr/>
                    <a:lstStyle/>
                    <a:p>
                      <a:pPr algn="ctr"/>
                      <a:r>
                        <a:rPr lang="zh-CN" altLang="en-US" sz="1800" dirty="0" smtClean="0">
                          <a:latin typeface="微软雅黑" pitchFamily="34" charset="-122"/>
                          <a:ea typeface="微软雅黑" pitchFamily="34" charset="-122"/>
                        </a:rPr>
                        <a:t>工程施工</a:t>
                      </a:r>
                      <a:endParaRPr lang="zh-CN" altLang="en-US" sz="1800" dirty="0">
                        <a:latin typeface="微软雅黑" pitchFamily="34" charset="-122"/>
                        <a:ea typeface="微软雅黑" pitchFamily="34" charset="-122"/>
                      </a:endParaRPr>
                    </a:p>
                  </a:txBody>
                  <a:tcPr marT="47791" marB="47791"/>
                </a:tc>
              </a:tr>
            </a:tbl>
          </a:graphicData>
        </a:graphic>
      </p:graphicFrame>
      <p:sp>
        <p:nvSpPr>
          <p:cNvPr id="3" name="TextBox 2"/>
          <p:cNvSpPr txBox="1"/>
          <p:nvPr/>
        </p:nvSpPr>
        <p:spPr>
          <a:xfrm>
            <a:off x="1366014" y="1134253"/>
            <a:ext cx="3500462" cy="415498"/>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活动执行团队人员分工表</a:t>
            </a:r>
            <a:endParaRPr lang="zh-CN" altLang="en-US" b="1" dirty="0">
              <a:latin typeface="微软雅黑" pitchFamily="34" charset="-122"/>
              <a:ea typeface="微软雅黑"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1223138" y="1491443"/>
            <a:ext cx="8572560" cy="40626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0" algn="l" defTabSz="914400" rtl="0" eaLnBrk="1" fontAlgn="base" latinLnBrk="0" hangingPunct="1">
              <a:lnSpc>
                <a:spcPct val="100000"/>
              </a:lnSpc>
              <a:spcBef>
                <a:spcPct val="0"/>
              </a:spcBef>
              <a:spcAft>
                <a:spcPct val="0"/>
              </a:spcAft>
              <a:buClrTx/>
              <a:buSzTx/>
              <a:buFontTx/>
              <a:buNone/>
              <a:tabLst/>
            </a:pPr>
            <a:r>
              <a:rPr kumimoji="0" lang="zh-CN" b="1"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应急预案</a:t>
            </a:r>
            <a:r>
              <a:rPr kumimoji="0" lang="zh-CN" altLang="en-US" b="1"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endParaRPr kumimoji="0" lang="en-US" altLang="zh-CN" b="1"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endParaRPr>
          </a:p>
          <a:p>
            <a:pPr marL="0" marR="0" lvl="0" indent="381000" algn="l" defTabSz="914400" rtl="0" eaLnBrk="1" fontAlgn="base" latinLnBrk="0" hangingPunct="1">
              <a:lnSpc>
                <a:spcPct val="100000"/>
              </a:lnSpc>
              <a:spcBef>
                <a:spcPct val="0"/>
              </a:spcBef>
              <a:spcAft>
                <a:spcPct val="0"/>
              </a:spcAft>
              <a:buClrTx/>
              <a:buSzTx/>
              <a:buFontTx/>
              <a:buNone/>
              <a:tabLst/>
            </a:pPr>
            <a:endParaRPr kumimoji="0" lang="zh-CN"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1</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、可能出现参加讲座代表较少，则通知医院部分员工便装参加；（医、护部、人事部负责）</a:t>
            </a:r>
            <a:endPar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endParaRPr>
          </a:p>
          <a:p>
            <a:pPr marL="0" marR="0" lvl="0" indent="38100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2</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、注意天气情况预报，遇到下雨天气，则提前购置雨具；（保障部负责）</a:t>
            </a:r>
            <a:endPar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endParaRPr>
          </a:p>
          <a:p>
            <a:pPr marL="0" marR="0" lvl="0" indent="38100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3</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、停电，备用发电设备。（保障部负责）</a:t>
            </a:r>
            <a:endPar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endParaRPr>
          </a:p>
          <a:p>
            <a:pPr marL="0" marR="0" lvl="0" indent="38100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4</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、不法分子扰乱会场；（保障部、保安负责）</a:t>
            </a:r>
            <a:endPar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endParaRPr>
          </a:p>
          <a:p>
            <a:pPr marL="0" marR="0" lvl="0" indent="38100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38100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5</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、麦克风无声，备用</a:t>
            </a: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2</a:t>
            </a: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个。（信息部负责）</a:t>
            </a:r>
            <a:endPar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endParaRPr>
          </a:p>
          <a:p>
            <a:pPr marL="0" marR="0" lvl="0" indent="381000" algn="l" defTabSz="914400" rtl="0" eaLnBrk="0" fontAlgn="base" latinLnBrk="0" hangingPunct="0">
              <a:lnSpc>
                <a:spcPct val="100000"/>
              </a:lnSpc>
              <a:spcBef>
                <a:spcPct val="0"/>
              </a:spcBef>
              <a:spcAft>
                <a:spcPct val="0"/>
              </a:spcAft>
              <a:buClrTx/>
              <a:buSzTx/>
              <a:buFontTx/>
              <a:buNone/>
              <a:tabLst/>
            </a:pPr>
            <a:endParaRPr lang="en-US" altLang="zh-CN" sz="1800" dirty="0" smtClean="0">
              <a:latin typeface="微软雅黑" pitchFamily="34" charset="-122"/>
              <a:ea typeface="微软雅黑" pitchFamily="34" charset="-122"/>
              <a:cs typeface="Times New Roman" pitchFamily="18" charset="0"/>
            </a:endParaRPr>
          </a:p>
          <a:p>
            <a:pPr lvl="0" indent="381000" defTabSz="914400" eaLnBrk="0" fontAlgn="base" hangingPunct="0">
              <a:spcBef>
                <a:spcPct val="0"/>
              </a:spcBef>
              <a:spcAft>
                <a:spcPct val="0"/>
              </a:spcAft>
            </a:pPr>
            <a:r>
              <a:rPr kumimoji="0" lang="en-US" altLang="zh-CN" sz="18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6</a:t>
            </a:r>
            <a:r>
              <a:rPr lang="zh-CN" altLang="en-US" sz="1800" dirty="0" smtClean="0">
                <a:latin typeface="微软雅黑" pitchFamily="34" charset="-122"/>
                <a:ea typeface="微软雅黑" pitchFamily="34" charset="-122"/>
                <a:cs typeface="Times New Roman" pitchFamily="18" charset="0"/>
              </a:rPr>
              <a:t>、会场气氛布置整体维护。（庆典公司负责）</a:t>
            </a:r>
            <a:endPar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53273" y="1107122"/>
            <a:ext cx="6817182" cy="520823"/>
          </a:xfrm>
          <a:prstGeom prst="rect">
            <a:avLst/>
          </a:prstGeom>
          <a:noFill/>
          <a:ln w="9525">
            <a:noFill/>
            <a:miter lim="800000"/>
            <a:headEnd/>
            <a:tailEnd/>
          </a:ln>
        </p:spPr>
        <p:txBody>
          <a:bodyPr wrap="square" lIns="104306" tIns="52153" rIns="104306" bIns="52153">
            <a:spAutoFit/>
          </a:bodyPr>
          <a:lstStyle/>
          <a:p>
            <a:pPr>
              <a:spcBef>
                <a:spcPct val="50000"/>
              </a:spcBef>
            </a:pPr>
            <a:r>
              <a:rPr lang="en-US" altLang="zh-CN" sz="2700" b="1" dirty="0" smtClean="0">
                <a:latin typeface="微软雅黑" pitchFamily="34" charset="-122"/>
                <a:ea typeface="微软雅黑" pitchFamily="34" charset="-122"/>
              </a:rPr>
              <a:t>4.</a:t>
            </a:r>
            <a:r>
              <a:rPr lang="zh-CN" altLang="en-US" sz="2700" b="1" dirty="0" smtClean="0">
                <a:latin typeface="微软雅黑" pitchFamily="34" charset="-122"/>
                <a:ea typeface="微软雅黑" pitchFamily="34" charset="-122"/>
              </a:rPr>
              <a:t>主题活动执行端</a:t>
            </a:r>
            <a:r>
              <a:rPr lang="en-US" altLang="zh-CN" sz="2700" b="1" dirty="0" smtClean="0">
                <a:latin typeface="微软雅黑" pitchFamily="34" charset="-122"/>
                <a:ea typeface="微软雅黑" pitchFamily="34" charset="-122"/>
              </a:rPr>
              <a:t>——</a:t>
            </a:r>
            <a:r>
              <a:rPr lang="zh-CN" altLang="en-US" sz="2700" b="1" dirty="0" smtClean="0">
                <a:latin typeface="微软雅黑" pitchFamily="34" charset="-122"/>
                <a:ea typeface="微软雅黑" pitchFamily="34" charset="-122"/>
              </a:rPr>
              <a:t>活动</a:t>
            </a:r>
            <a:r>
              <a:rPr lang="zh-CN" altLang="en-US" sz="2700" b="1" dirty="0">
                <a:latin typeface="微软雅黑" pitchFamily="34" charset="-122"/>
                <a:ea typeface="微软雅黑" pitchFamily="34" charset="-122"/>
              </a:rPr>
              <a:t>筹备流程</a:t>
            </a:r>
          </a:p>
        </p:txBody>
      </p:sp>
      <p:graphicFrame>
        <p:nvGraphicFramePr>
          <p:cNvPr id="3" name="Group 133"/>
          <p:cNvGraphicFramePr>
            <a:graphicFrameLocks noGrp="1"/>
          </p:cNvGraphicFramePr>
          <p:nvPr/>
        </p:nvGraphicFramePr>
        <p:xfrm>
          <a:off x="416626" y="2193015"/>
          <a:ext cx="10218057" cy="4153865"/>
        </p:xfrm>
        <a:graphic>
          <a:graphicData uri="http://schemas.openxmlformats.org/drawingml/2006/table">
            <a:tbl>
              <a:tblPr/>
              <a:tblGrid>
                <a:gridCol w="733894"/>
                <a:gridCol w="677440"/>
                <a:gridCol w="1413048"/>
                <a:gridCol w="1711388"/>
                <a:gridCol w="4042971"/>
                <a:gridCol w="1639316"/>
              </a:tblGrid>
              <a:tr h="372297">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1" i="0" u="none" strike="noStrike" cap="none" normalizeH="0" baseline="0" dirty="0" smtClean="0">
                          <a:ln>
                            <a:noFill/>
                          </a:ln>
                          <a:solidFill>
                            <a:schemeClr val="tx1"/>
                          </a:solidFill>
                          <a:effectLst/>
                          <a:latin typeface="微软雅黑" pitchFamily="34" charset="-122"/>
                          <a:ea typeface="微软雅黑" pitchFamily="34" charset="-122"/>
                        </a:rPr>
                        <a:t>筹备</a:t>
                      </a:r>
                    </a:p>
                  </a:txBody>
                  <a:tcPr marL="111617" marR="111617" marT="62049" marB="620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1" i="0" u="none" strike="noStrike" cap="none" normalizeH="0" baseline="0" dirty="0" smtClean="0">
                          <a:ln>
                            <a:noFill/>
                          </a:ln>
                          <a:solidFill>
                            <a:schemeClr val="tx1"/>
                          </a:solidFill>
                          <a:effectLst/>
                          <a:latin typeface="微软雅黑" pitchFamily="34" charset="-122"/>
                          <a:ea typeface="微软雅黑" pitchFamily="34" charset="-122"/>
                        </a:rPr>
                        <a:t>序号</a:t>
                      </a:r>
                    </a:p>
                  </a:txBody>
                  <a:tcPr marL="111617" marR="111617" marT="62049" marB="620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1" i="0" u="none" strike="noStrike" cap="none" normalizeH="0" baseline="0" dirty="0" smtClean="0">
                          <a:ln>
                            <a:noFill/>
                          </a:ln>
                          <a:solidFill>
                            <a:schemeClr val="tx1"/>
                          </a:solidFill>
                          <a:effectLst/>
                          <a:latin typeface="微软雅黑" pitchFamily="34" charset="-122"/>
                          <a:ea typeface="微软雅黑" pitchFamily="34" charset="-122"/>
                        </a:rPr>
                        <a:t>执行时间</a:t>
                      </a:r>
                    </a:p>
                  </a:txBody>
                  <a:tcPr marL="111617" marR="111617" marT="62049" marB="620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1" i="0" u="none" strike="noStrike" cap="none" normalizeH="0" baseline="0" dirty="0" smtClean="0">
                          <a:ln>
                            <a:noFill/>
                          </a:ln>
                          <a:solidFill>
                            <a:schemeClr val="tx1"/>
                          </a:solidFill>
                          <a:effectLst/>
                          <a:latin typeface="微软雅黑" pitchFamily="34" charset="-122"/>
                          <a:ea typeface="微软雅黑" pitchFamily="34" charset="-122"/>
                        </a:rPr>
                        <a:t>执行环节</a:t>
                      </a:r>
                    </a:p>
                  </a:txBody>
                  <a:tcPr marL="111617" marR="111617" marT="62049" marB="620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1" i="0" u="none" strike="noStrike" cap="none" normalizeH="0" baseline="0" dirty="0" smtClean="0">
                          <a:ln>
                            <a:noFill/>
                          </a:ln>
                          <a:solidFill>
                            <a:schemeClr val="tx1"/>
                          </a:solidFill>
                          <a:effectLst/>
                          <a:latin typeface="微软雅黑" pitchFamily="34" charset="-122"/>
                          <a:ea typeface="微软雅黑" pitchFamily="34" charset="-122"/>
                        </a:rPr>
                        <a:t>具体内容</a:t>
                      </a:r>
                    </a:p>
                  </a:txBody>
                  <a:tcPr marL="111617" marR="111617" marT="62049" marB="620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1" i="0" u="none" strike="noStrike" cap="none" normalizeH="0" baseline="0" dirty="0" smtClean="0">
                          <a:ln>
                            <a:noFill/>
                          </a:ln>
                          <a:solidFill>
                            <a:schemeClr val="tx1"/>
                          </a:solidFill>
                          <a:effectLst/>
                          <a:latin typeface="微软雅黑" pitchFamily="34" charset="-122"/>
                          <a:ea typeface="微软雅黑" pitchFamily="34" charset="-122"/>
                        </a:rPr>
                        <a:t>负责方</a:t>
                      </a:r>
                    </a:p>
                  </a:txBody>
                  <a:tcPr marL="111617" marR="111617" marT="62049" marB="620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537719">
                <a:tc rowSpan="6">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1" i="0" u="none" strike="noStrike" cap="none" normalizeH="0" baseline="0" dirty="0" smtClean="0">
                          <a:ln>
                            <a:noFill/>
                          </a:ln>
                          <a:solidFill>
                            <a:schemeClr val="tx1"/>
                          </a:solidFill>
                          <a:effectLst/>
                          <a:latin typeface="微软雅黑" pitchFamily="34" charset="-122"/>
                          <a:ea typeface="微软雅黑" pitchFamily="34" charset="-122"/>
                        </a:rPr>
                        <a:t>相关布置安排</a:t>
                      </a:r>
                    </a:p>
                  </a:txBody>
                  <a:tcPr marL="111617" marR="111617" marT="62049" marB="62049"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4</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月</a:t>
                      </a: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26</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日</a:t>
                      </a: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20:00</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物料齐整</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所有物料根据物料清单全部制作完成，工作人员清点数目；</a:t>
                      </a:r>
                    </a:p>
                  </a:txBody>
                  <a:tcPr marL="111617" marR="111617" marT="62049" marB="620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广告公司</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7719">
                <a:tc vMerge="1">
                  <a:txBody>
                    <a:bodyPr/>
                    <a:lstStyle/>
                    <a:p>
                      <a:endParaRPr lang="zh-CN" altLang="en-US"/>
                    </a:p>
                  </a:txBody>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en-US" altLang="zh-CN" sz="1400" b="0" i="0" u="none" strike="noStrike" cap="none" normalizeH="0" baseline="0" smtClean="0">
                          <a:ln>
                            <a:noFill/>
                          </a:ln>
                          <a:solidFill>
                            <a:schemeClr val="tx1"/>
                          </a:solidFill>
                          <a:effectLst/>
                          <a:latin typeface="微软雅黑" pitchFamily="34" charset="-122"/>
                          <a:ea typeface="微软雅黑" pitchFamily="34" charset="-122"/>
                        </a:rPr>
                        <a:t>2</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4</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月</a:t>
                      </a: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26</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日</a:t>
                      </a: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21:00</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物料检查</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主办方负责人检查物料种类、数量、质量，根据物料清单及效果图；</a:t>
                      </a:r>
                    </a:p>
                  </a:txBody>
                  <a:tcPr marL="111617" marR="111617" marT="62049" marB="620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中信医院</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7719">
                <a:tc vMerge="1">
                  <a:txBody>
                    <a:bodyPr/>
                    <a:lstStyle/>
                    <a:p>
                      <a:endParaRPr lang="zh-CN" altLang="en-US"/>
                    </a:p>
                  </a:txBody>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en-US" altLang="zh-CN" sz="1400" b="0" i="0" u="none" strike="noStrike" cap="none" normalizeH="0" baseline="0" smtClean="0">
                          <a:ln>
                            <a:noFill/>
                          </a:ln>
                          <a:solidFill>
                            <a:schemeClr val="tx1"/>
                          </a:solidFill>
                          <a:effectLst/>
                          <a:latin typeface="微软雅黑" pitchFamily="34" charset="-122"/>
                          <a:ea typeface="微软雅黑" pitchFamily="34" charset="-122"/>
                        </a:rPr>
                        <a:t>3</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21:30-06:30</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外围布置</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工程人员先按照效果图及物料清单对比表对外围效果进行布置；</a:t>
                      </a:r>
                    </a:p>
                  </a:txBody>
                  <a:tcPr marL="111617" marR="111617" marT="62049" marB="620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广告公司</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4530">
                <a:tc vMerge="1">
                  <a:txBody>
                    <a:bodyPr/>
                    <a:lstStyle/>
                    <a:p>
                      <a:endParaRPr lang="zh-CN" altLang="en-US"/>
                    </a:p>
                  </a:txBody>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en-US" altLang="zh-CN" sz="1400" b="0" i="0" u="none" strike="noStrike" cap="none" normalizeH="0" baseline="0" smtClean="0">
                          <a:ln>
                            <a:noFill/>
                          </a:ln>
                          <a:solidFill>
                            <a:schemeClr val="tx1"/>
                          </a:solidFill>
                          <a:effectLst/>
                          <a:latin typeface="微软雅黑" pitchFamily="34" charset="-122"/>
                          <a:ea typeface="微软雅黑" pitchFamily="34" charset="-122"/>
                        </a:rPr>
                        <a:t>4</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4</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月</a:t>
                      </a: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27</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日</a:t>
                      </a: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06:30-15</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30</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现场布置</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工作人员按照效果图及物料清单对比表对现场进行布置；（包括普通物料、音响、资料派发、舞台装置、专区设计等）</a:t>
                      </a:r>
                    </a:p>
                  </a:txBody>
                  <a:tcPr marL="111617" marR="111617" marT="62049" marB="620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defRPr/>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广告公司</a:t>
                      </a:r>
                    </a:p>
                    <a:p>
                      <a:pPr marL="0" marR="0" lvl="0" indent="0" algn="ctr" defTabSz="1042988" rtl="0" eaLnBrk="1" fontAlgn="base" latinLnBrk="0" hangingPunct="1">
                        <a:lnSpc>
                          <a:spcPct val="100000"/>
                        </a:lnSpc>
                        <a:spcBef>
                          <a:spcPct val="20000"/>
                        </a:spcBef>
                        <a:spcAft>
                          <a:spcPct val="0"/>
                        </a:spcAft>
                        <a:buClrTx/>
                        <a:buSzTx/>
                        <a:buFont typeface="Arial" charset="0"/>
                        <a:buNone/>
                        <a:tabLst/>
                      </a:pPr>
                      <a:endPar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endParaRP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4530">
                <a:tc vMerge="1">
                  <a:txBody>
                    <a:bodyPr/>
                    <a:lstStyle/>
                    <a:p>
                      <a:endParaRPr lang="zh-CN" altLang="en-US"/>
                    </a:p>
                  </a:txBody>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en-US" altLang="zh-CN" sz="1400" b="0" i="0" u="none" strike="noStrike" cap="none" normalizeH="0" baseline="0" smtClean="0">
                          <a:ln>
                            <a:noFill/>
                          </a:ln>
                          <a:solidFill>
                            <a:schemeClr val="tx1"/>
                          </a:solidFill>
                          <a:effectLst/>
                          <a:latin typeface="微软雅黑" pitchFamily="34" charset="-122"/>
                          <a:ea typeface="微软雅黑" pitchFamily="34" charset="-122"/>
                        </a:rPr>
                        <a:t>5</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16:00-17:00</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效果检查</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主办方工作人员对效果进行检查，提出整改意见，现场对音响、话筒、启动台进行调试；宣传片成品碟交予</a:t>
                      </a: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DJ</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a:t>
                      </a:r>
                    </a:p>
                  </a:txBody>
                  <a:tcPr marL="111617" marR="111617" marT="62049" marB="620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中信医院</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0758">
                <a:tc vMerge="1">
                  <a:txBody>
                    <a:bodyPr/>
                    <a:lstStyle/>
                    <a:p>
                      <a:endParaRPr lang="zh-CN" altLang="en-US"/>
                    </a:p>
                  </a:txBody>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en-US" altLang="zh-CN" sz="1400" b="0" i="0" u="none" strike="noStrike" cap="none" normalizeH="0" baseline="0" smtClean="0">
                          <a:ln>
                            <a:noFill/>
                          </a:ln>
                          <a:solidFill>
                            <a:schemeClr val="tx1"/>
                          </a:solidFill>
                          <a:effectLst/>
                          <a:latin typeface="微软雅黑" pitchFamily="34" charset="-122"/>
                          <a:ea typeface="微软雅黑" pitchFamily="34" charset="-122"/>
                        </a:rPr>
                        <a:t>6</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17:00-08:00</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调整时间</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根据具体意见进行调整；</a:t>
                      </a:r>
                    </a:p>
                  </a:txBody>
                  <a:tcPr marL="111617" marR="111617" marT="62049" marB="620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42988" rtl="0" eaLnBrk="1" fontAlgn="base" latinLnBrk="0" hangingPunct="1">
                        <a:lnSpc>
                          <a:spcPct val="100000"/>
                        </a:lnSpc>
                        <a:spcBef>
                          <a:spcPct val="20000"/>
                        </a:spcBef>
                        <a:spcAft>
                          <a:spcPct val="0"/>
                        </a:spcAft>
                        <a:buClrTx/>
                        <a:buSzTx/>
                        <a:buFont typeface="Arial" charset="0"/>
                        <a:buNone/>
                        <a:tabLst/>
                      </a:pP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广告公司</a:t>
                      </a:r>
                    </a:p>
                  </a:txBody>
                  <a:tcPr marL="111617" marR="111617" marT="62049" marB="6204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24" name="Text Box 57"/>
          <p:cNvSpPr txBox="1">
            <a:spLocks noChangeArrowheads="1"/>
          </p:cNvSpPr>
          <p:nvPr/>
        </p:nvSpPr>
        <p:spPr bwMode="auto">
          <a:xfrm>
            <a:off x="251916" y="1708245"/>
            <a:ext cx="9834323" cy="320768"/>
          </a:xfrm>
          <a:prstGeom prst="rect">
            <a:avLst/>
          </a:prstGeom>
          <a:noFill/>
          <a:ln w="9525">
            <a:noFill/>
            <a:miter lim="800000"/>
            <a:headEnd/>
            <a:tailEnd/>
          </a:ln>
        </p:spPr>
        <p:txBody>
          <a:bodyPr lIns="104306" tIns="52153" rIns="104306" bIns="52153">
            <a:spAutoFit/>
          </a:bodyPr>
          <a:lstStyle/>
          <a:p>
            <a:pPr>
              <a:spcBef>
                <a:spcPct val="50000"/>
              </a:spcBef>
            </a:pPr>
            <a:r>
              <a:rPr lang="en-US" altLang="zh-CN" sz="1400" dirty="0">
                <a:latin typeface="微软雅黑" pitchFamily="34" charset="-122"/>
              </a:rPr>
              <a:t>       </a:t>
            </a:r>
            <a:r>
              <a:rPr lang="zh-CN" altLang="en-US" sz="1400" dirty="0">
                <a:latin typeface="微软雅黑" pitchFamily="34" charset="-122"/>
                <a:ea typeface="微软雅黑" pitchFamily="34" charset="-122"/>
              </a:rPr>
              <a:t>现场布置</a:t>
            </a:r>
            <a:r>
              <a:rPr lang="zh-CN" altLang="en-US" sz="1400" dirty="0" smtClean="0">
                <a:latin typeface="微软雅黑" pitchFamily="34" charset="-122"/>
                <a:ea typeface="微软雅黑" pitchFamily="34" charset="-122"/>
              </a:rPr>
              <a:t>提前个</a:t>
            </a:r>
            <a:r>
              <a:rPr lang="en-US" altLang="zh-CN" sz="1400" dirty="0" smtClean="0">
                <a:latin typeface="微软雅黑" pitchFamily="34" charset="-122"/>
                <a:ea typeface="微软雅黑" pitchFamily="34" charset="-122"/>
              </a:rPr>
              <a:t>16</a:t>
            </a:r>
            <a:r>
              <a:rPr lang="zh-CN" altLang="en-US" sz="1400" dirty="0" smtClean="0">
                <a:latin typeface="微软雅黑" pitchFamily="34" charset="-122"/>
                <a:ea typeface="微软雅黑" pitchFamily="34" charset="-122"/>
              </a:rPr>
              <a:t>小时</a:t>
            </a:r>
            <a:r>
              <a:rPr lang="zh-CN" altLang="en-US" sz="1400" dirty="0">
                <a:latin typeface="微软雅黑" pitchFamily="34" charset="-122"/>
                <a:ea typeface="微软雅黑" pitchFamily="34" charset="-122"/>
              </a:rPr>
              <a:t>完成，即</a:t>
            </a:r>
            <a:r>
              <a:rPr lang="zh-CN" altLang="en-US" sz="1400" dirty="0" smtClean="0">
                <a:latin typeface="微软雅黑" pitchFamily="34" charset="-122"/>
                <a:ea typeface="微软雅黑" pitchFamily="34" charset="-122"/>
              </a:rPr>
              <a:t>在</a:t>
            </a:r>
            <a:r>
              <a:rPr lang="en-US" altLang="zh-CN" sz="1400" dirty="0" smtClean="0">
                <a:latin typeface="微软雅黑" pitchFamily="34" charset="-122"/>
                <a:ea typeface="微软雅黑" pitchFamily="34" charset="-122"/>
              </a:rPr>
              <a:t>4</a:t>
            </a:r>
            <a:r>
              <a:rPr lang="zh-CN" altLang="en-US" sz="1400" dirty="0" smtClean="0">
                <a:latin typeface="微软雅黑" pitchFamily="34" charset="-122"/>
                <a:ea typeface="微软雅黑" pitchFamily="34" charset="-122"/>
              </a:rPr>
              <a:t>月</a:t>
            </a:r>
            <a:r>
              <a:rPr lang="en-US" altLang="zh-CN" sz="1400" dirty="0" smtClean="0">
                <a:latin typeface="微软雅黑" pitchFamily="34" charset="-122"/>
                <a:ea typeface="微软雅黑" pitchFamily="34" charset="-122"/>
              </a:rPr>
              <a:t>27</a:t>
            </a:r>
            <a:r>
              <a:rPr lang="zh-CN" altLang="en-US" sz="1400" dirty="0" smtClean="0">
                <a:latin typeface="微软雅黑" pitchFamily="34" charset="-122"/>
                <a:ea typeface="微软雅黑" pitchFamily="34" charset="-122"/>
              </a:rPr>
              <a:t>日下午</a:t>
            </a:r>
            <a:r>
              <a:rPr lang="en-US" altLang="zh-CN" sz="1400" dirty="0" smtClean="0">
                <a:latin typeface="微软雅黑" pitchFamily="34" charset="-122"/>
                <a:ea typeface="微软雅黑" pitchFamily="34" charset="-122"/>
              </a:rPr>
              <a:t>16</a:t>
            </a:r>
            <a:r>
              <a:rPr lang="zh-CN" altLang="en-US" sz="1400" dirty="0" smtClean="0">
                <a:latin typeface="微软雅黑" pitchFamily="34" charset="-122"/>
                <a:ea typeface="微软雅黑" pitchFamily="34" charset="-122"/>
              </a:rPr>
              <a:t>时</a:t>
            </a:r>
            <a:r>
              <a:rPr lang="zh-CN" altLang="en-US" sz="1400" dirty="0">
                <a:latin typeface="微软雅黑" pitchFamily="34" charset="-122"/>
                <a:ea typeface="微软雅黑" pitchFamily="34" charset="-122"/>
              </a:rPr>
              <a:t>完成所有布置工作，</a:t>
            </a:r>
            <a:r>
              <a:rPr lang="zh-CN" altLang="en-US" sz="1400" dirty="0" smtClean="0">
                <a:latin typeface="微软雅黑" pitchFamily="34" charset="-122"/>
                <a:ea typeface="微软雅黑" pitchFamily="34" charset="-122"/>
              </a:rPr>
              <a:t>预留</a:t>
            </a:r>
            <a:r>
              <a:rPr lang="en-US" altLang="zh-CN" sz="1400" dirty="0" smtClean="0">
                <a:latin typeface="微软雅黑" pitchFamily="34" charset="-122"/>
                <a:ea typeface="微软雅黑" pitchFamily="34" charset="-122"/>
              </a:rPr>
              <a:t>16</a:t>
            </a:r>
            <a:r>
              <a:rPr lang="zh-CN" altLang="en-US" sz="1400" dirty="0" smtClean="0">
                <a:latin typeface="微软雅黑" pitchFamily="34" charset="-122"/>
                <a:ea typeface="微软雅黑" pitchFamily="34" charset="-122"/>
              </a:rPr>
              <a:t>个小时</a:t>
            </a:r>
            <a:r>
              <a:rPr lang="zh-CN" altLang="en-US" sz="1400" dirty="0">
                <a:latin typeface="微软雅黑" pitchFamily="34" charset="-122"/>
                <a:ea typeface="微软雅黑" pitchFamily="34" charset="-122"/>
              </a:rPr>
              <a:t>作为零星物料调整工作；</a:t>
            </a:r>
          </a:p>
        </p:txBody>
      </p:sp>
      <p:pic>
        <p:nvPicPr>
          <p:cNvPr id="5" name="图片 4"/>
          <p:cNvPicPr>
            <a:picLocks noChangeAspect="1" noChangeArrowheads="1"/>
          </p:cNvPicPr>
          <p:nvPr/>
        </p:nvPicPr>
        <p:blipFill>
          <a:blip r:embed="rId3"/>
          <a:srcRect/>
          <a:stretch>
            <a:fillRect/>
          </a:stretch>
        </p:blipFill>
        <p:spPr bwMode="auto">
          <a:xfrm>
            <a:off x="0" y="1"/>
            <a:ext cx="11161713" cy="6840538"/>
          </a:xfrm>
          <a:prstGeom prst="rect">
            <a:avLst/>
          </a:prstGeom>
          <a:noFill/>
          <a:ln w="9525">
            <a:noFill/>
            <a:miter lim="800000"/>
            <a:headEnd/>
            <a:tailEnd/>
          </a:ln>
        </p:spPr>
      </p:pic>
      <p:sp>
        <p:nvSpPr>
          <p:cNvPr id="6" name="矩形 5"/>
          <p:cNvSpPr/>
          <p:nvPr/>
        </p:nvSpPr>
        <p:spPr>
          <a:xfrm>
            <a:off x="560354" y="3214491"/>
            <a:ext cx="10092600" cy="923330"/>
          </a:xfrm>
          <a:prstGeom prst="rect">
            <a:avLst/>
          </a:prstGeom>
        </p:spPr>
        <p:txBody>
          <a:bodyPr wrap="square">
            <a:spAutoFit/>
          </a:bodyPr>
          <a:lstStyle/>
          <a:p>
            <a:pPr algn="ct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来宾接待入场</a:t>
            </a:r>
            <a:endParaRPr lang="zh-CN"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p:cNvSpPr/>
          <p:nvPr/>
        </p:nvSpPr>
        <p:spPr>
          <a:xfrm>
            <a:off x="589205" y="1205691"/>
            <a:ext cx="2954655" cy="923330"/>
          </a:xfrm>
          <a:prstGeom prst="rect">
            <a:avLst/>
          </a:prstGeom>
        </p:spPr>
        <p:txBody>
          <a:bodyPr wrap="none">
            <a:spAutoFit/>
          </a:bodyPr>
          <a:lstStyle/>
          <a:p>
            <a:r>
              <a:rPr lang="zh-CN" altLang="en-US" sz="5400" b="1" dirty="0" smtClean="0">
                <a:ln w="10541" cmpd="sng">
                  <a:solidFill>
                    <a:srgbClr val="7D7D7D">
                      <a:tint val="100000"/>
                      <a:shade val="100000"/>
                      <a:satMod val="110000"/>
                    </a:srgbClr>
                  </a:solidFill>
                  <a:prstDash val="solid"/>
                </a:ln>
                <a:solidFill>
                  <a:srgbClr val="FF0000"/>
                </a:solidFill>
                <a:latin typeface="微软雅黑" pitchFamily="34" charset="-122"/>
                <a:ea typeface="微软雅黑" pitchFamily="34" charset="-122"/>
              </a:rPr>
              <a:t>效果呈现</a:t>
            </a:r>
            <a:endParaRPr lang="zh-CN" altLang="en-US" sz="5400" dirty="0"/>
          </a:p>
        </p:txBody>
      </p:sp>
      <p:sp>
        <p:nvSpPr>
          <p:cNvPr id="4" name="矩形 3"/>
          <p:cNvSpPr/>
          <p:nvPr/>
        </p:nvSpPr>
        <p:spPr>
          <a:xfrm>
            <a:off x="3690373" y="1396972"/>
            <a:ext cx="6643734" cy="646331"/>
          </a:xfrm>
          <a:prstGeom prst="rect">
            <a:avLst/>
          </a:prstGeom>
        </p:spPr>
        <p:txBody>
          <a:bodyPr wrap="square">
            <a:spAutoFit/>
          </a:bodyPr>
          <a:lstStyle/>
          <a:p>
            <a:pPr>
              <a:lnSpc>
                <a:spcPct val="200000"/>
              </a:lnSpc>
            </a:pPr>
            <a:r>
              <a:rPr lang="zh-CN" altLang="en-US" sz="1800" b="1" spc="100" dirty="0" smtClean="0">
                <a:solidFill>
                  <a:schemeClr val="accent1">
                    <a:lumMod val="25000"/>
                  </a:schemeClr>
                </a:solidFill>
                <a:latin typeface="微软雅黑" pitchFamily="34" charset="-122"/>
                <a:ea typeface="微软雅黑" pitchFamily="34" charset="-122"/>
              </a:rPr>
              <a:t>观众席两侧放置展示板，即传递项目信息，又美化视觉效果。</a:t>
            </a:r>
            <a:endParaRPr lang="en-US" altLang="zh-CN" sz="1800" b="1" spc="100" dirty="0" smtClean="0">
              <a:solidFill>
                <a:schemeClr val="accent1">
                  <a:lumMod val="25000"/>
                </a:schemeClr>
              </a:solidFill>
              <a:latin typeface="微软雅黑" pitchFamily="34" charset="-122"/>
              <a:ea typeface="微软雅黑" pitchFamily="34" charset="-122"/>
            </a:endParaRPr>
          </a:p>
        </p:txBody>
      </p:sp>
      <p:sp>
        <p:nvSpPr>
          <p:cNvPr id="5" name="TextBox 4"/>
          <p:cNvSpPr txBox="1"/>
          <p:nvPr/>
        </p:nvSpPr>
        <p:spPr>
          <a:xfrm>
            <a:off x="6256722" y="6357980"/>
            <a:ext cx="2214578" cy="276999"/>
          </a:xfrm>
          <a:prstGeom prst="rect">
            <a:avLst/>
          </a:prstGeom>
          <a:noFill/>
        </p:spPr>
        <p:txBody>
          <a:bodyPr wrap="square" rtlCol="0">
            <a:spAutoFit/>
          </a:bodyPr>
          <a:lstStyle/>
          <a:p>
            <a:r>
              <a:rPr lang="zh-CN" altLang="en-US" sz="1200" dirty="0" smtClean="0">
                <a:latin typeface="微软雅黑" pitchFamily="34" charset="-122"/>
                <a:ea typeface="微软雅黑" pitchFamily="34" charset="-122"/>
              </a:rPr>
              <a:t>以上图片仅作为示例图</a:t>
            </a:r>
            <a:endParaRPr lang="zh-CN" altLang="en-US" sz="1200" dirty="0">
              <a:latin typeface="微软雅黑" pitchFamily="34" charset="-122"/>
              <a:ea typeface="微软雅黑" pitchFamily="34" charset="-122"/>
            </a:endParaRPr>
          </a:p>
        </p:txBody>
      </p:sp>
      <p:pic>
        <p:nvPicPr>
          <p:cNvPr id="7" name="Picture 1"/>
          <p:cNvPicPr>
            <a:picLocks noChangeAspect="1" noChangeArrowheads="1"/>
          </p:cNvPicPr>
          <p:nvPr/>
        </p:nvPicPr>
        <p:blipFill>
          <a:blip r:embed="rId2"/>
          <a:srcRect/>
          <a:stretch>
            <a:fillRect/>
          </a:stretch>
        </p:blipFill>
        <p:spPr bwMode="auto">
          <a:xfrm>
            <a:off x="1723204" y="2168983"/>
            <a:ext cx="7715304" cy="38944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p:cNvSpPr/>
          <p:nvPr/>
        </p:nvSpPr>
        <p:spPr>
          <a:xfrm>
            <a:off x="589205" y="1632544"/>
            <a:ext cx="2954655" cy="923330"/>
          </a:xfrm>
          <a:prstGeom prst="rect">
            <a:avLst/>
          </a:prstGeom>
        </p:spPr>
        <p:txBody>
          <a:bodyPr wrap="none">
            <a:spAutoFit/>
          </a:bodyPr>
          <a:lstStyle/>
          <a:p>
            <a:r>
              <a:rPr lang="zh-CN" altLang="en-US" sz="5400" b="1" dirty="0" smtClean="0">
                <a:ln w="10541" cmpd="sng">
                  <a:solidFill>
                    <a:srgbClr val="7D7D7D">
                      <a:tint val="100000"/>
                      <a:shade val="100000"/>
                      <a:satMod val="110000"/>
                    </a:srgbClr>
                  </a:solidFill>
                  <a:prstDash val="solid"/>
                </a:ln>
                <a:solidFill>
                  <a:srgbClr val="FF0000"/>
                </a:solidFill>
                <a:latin typeface="微软雅黑" pitchFamily="34" charset="-122"/>
                <a:ea typeface="微软雅黑" pitchFamily="34" charset="-122"/>
              </a:rPr>
              <a:t>效果呈现</a:t>
            </a:r>
            <a:endParaRPr lang="zh-CN" altLang="en-US" sz="5400" dirty="0"/>
          </a:p>
        </p:txBody>
      </p:sp>
      <p:sp>
        <p:nvSpPr>
          <p:cNvPr id="4" name="矩形 3"/>
          <p:cNvSpPr/>
          <p:nvPr/>
        </p:nvSpPr>
        <p:spPr>
          <a:xfrm>
            <a:off x="3690372" y="1562881"/>
            <a:ext cx="7034019" cy="1200329"/>
          </a:xfrm>
          <a:prstGeom prst="rect">
            <a:avLst/>
          </a:prstGeom>
        </p:spPr>
        <p:txBody>
          <a:bodyPr wrap="square">
            <a:spAutoFit/>
          </a:bodyPr>
          <a:lstStyle/>
          <a:p>
            <a:pPr>
              <a:lnSpc>
                <a:spcPct val="200000"/>
              </a:lnSpc>
            </a:pPr>
            <a:r>
              <a:rPr lang="zh-CN" altLang="en-US" sz="1800" b="1" spc="100" dirty="0" smtClean="0">
                <a:solidFill>
                  <a:schemeClr val="accent1">
                    <a:lumMod val="25000"/>
                  </a:schemeClr>
                </a:solidFill>
                <a:latin typeface="微软雅黑" pitchFamily="34" charset="-122"/>
                <a:ea typeface="微软雅黑" pitchFamily="34" charset="-122"/>
              </a:rPr>
              <a:t>医院大门两旁摆放空飘气球</a:t>
            </a:r>
            <a:r>
              <a:rPr lang="en-US" altLang="zh-CN" sz="1800" b="1" spc="100" dirty="0" smtClean="0">
                <a:solidFill>
                  <a:schemeClr val="accent1">
                    <a:lumMod val="25000"/>
                  </a:schemeClr>
                </a:solidFill>
                <a:latin typeface="微软雅黑" pitchFamily="34" charset="-122"/>
                <a:ea typeface="微软雅黑" pitchFamily="34" charset="-122"/>
              </a:rPr>
              <a:t>18</a:t>
            </a:r>
            <a:r>
              <a:rPr lang="zh-CN" altLang="en-US" sz="1800" b="1" spc="100" dirty="0" smtClean="0">
                <a:solidFill>
                  <a:schemeClr val="accent1">
                    <a:lumMod val="25000"/>
                  </a:schemeClr>
                </a:solidFill>
                <a:latin typeface="微软雅黑" pitchFamily="34" charset="-122"/>
                <a:ea typeface="微软雅黑" pitchFamily="34" charset="-122"/>
              </a:rPr>
              <a:t>个，医院入口及舞台左右两侧摆放双层花篮</a:t>
            </a:r>
            <a:r>
              <a:rPr lang="en-US" altLang="zh-CN" sz="1800" b="1" spc="100" dirty="0" smtClean="0">
                <a:solidFill>
                  <a:schemeClr val="accent1">
                    <a:lumMod val="25000"/>
                  </a:schemeClr>
                </a:solidFill>
                <a:latin typeface="微软雅黑" pitchFamily="34" charset="-122"/>
                <a:ea typeface="微软雅黑" pitchFamily="34" charset="-122"/>
              </a:rPr>
              <a:t>20</a:t>
            </a:r>
            <a:r>
              <a:rPr lang="zh-CN" altLang="en-US" sz="1800" b="1" spc="100" dirty="0" smtClean="0">
                <a:solidFill>
                  <a:schemeClr val="accent1">
                    <a:lumMod val="25000"/>
                  </a:schemeClr>
                </a:solidFill>
                <a:latin typeface="微软雅黑" pitchFamily="34" charset="-122"/>
                <a:ea typeface="微软雅黑" pitchFamily="34" charset="-122"/>
              </a:rPr>
              <a:t>个，增添开业喜庆气氛，</a:t>
            </a:r>
            <a:endParaRPr lang="en-US" altLang="zh-CN" sz="1800" b="1" spc="100" dirty="0" smtClean="0">
              <a:solidFill>
                <a:schemeClr val="accent1">
                  <a:lumMod val="25000"/>
                </a:schemeClr>
              </a:solidFill>
              <a:latin typeface="微软雅黑" pitchFamily="34" charset="-122"/>
              <a:ea typeface="微软雅黑" pitchFamily="34" charset="-122"/>
            </a:endParaRPr>
          </a:p>
        </p:txBody>
      </p:sp>
      <p:pic>
        <p:nvPicPr>
          <p:cNvPr id="88066" name="Picture 2" descr="http://www.zhoumigg.com/uploadfile/200651415051167.gif"/>
          <p:cNvPicPr>
            <a:picLocks noChangeAspect="1" noChangeArrowheads="1"/>
          </p:cNvPicPr>
          <p:nvPr/>
        </p:nvPicPr>
        <p:blipFill>
          <a:blip r:embed="rId2"/>
          <a:srcRect/>
          <a:stretch>
            <a:fillRect/>
          </a:stretch>
        </p:blipFill>
        <p:spPr bwMode="auto">
          <a:xfrm>
            <a:off x="1866080" y="3134517"/>
            <a:ext cx="3571900" cy="2678925"/>
          </a:xfrm>
          <a:prstGeom prst="rect">
            <a:avLst/>
          </a:prstGeom>
          <a:noFill/>
        </p:spPr>
      </p:pic>
      <p:pic>
        <p:nvPicPr>
          <p:cNvPr id="88070" name="Picture 6" descr="http://www.dj0808.com/images.files/000934.gif"/>
          <p:cNvPicPr>
            <a:picLocks noChangeAspect="1" noChangeArrowheads="1"/>
          </p:cNvPicPr>
          <p:nvPr/>
        </p:nvPicPr>
        <p:blipFill>
          <a:blip r:embed="rId3"/>
          <a:srcRect/>
          <a:stretch>
            <a:fillRect/>
          </a:stretch>
        </p:blipFill>
        <p:spPr bwMode="auto">
          <a:xfrm>
            <a:off x="5580856" y="3134517"/>
            <a:ext cx="3571900" cy="2678927"/>
          </a:xfrm>
          <a:prstGeom prst="rect">
            <a:avLst/>
          </a:prstGeom>
          <a:noFill/>
        </p:spPr>
      </p:pic>
      <p:sp>
        <p:nvSpPr>
          <p:cNvPr id="10" name="TextBox 9"/>
          <p:cNvSpPr txBox="1"/>
          <p:nvPr/>
        </p:nvSpPr>
        <p:spPr>
          <a:xfrm>
            <a:off x="2937650" y="5920599"/>
            <a:ext cx="1643074" cy="428628"/>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空飘气球</a:t>
            </a:r>
            <a:endParaRPr lang="zh-CN" altLang="en-US" b="1" dirty="0">
              <a:latin typeface="微软雅黑" pitchFamily="34" charset="-122"/>
              <a:ea typeface="微软雅黑" pitchFamily="34" charset="-122"/>
            </a:endParaRPr>
          </a:p>
        </p:txBody>
      </p:sp>
      <p:sp>
        <p:nvSpPr>
          <p:cNvPr id="11" name="TextBox 10"/>
          <p:cNvSpPr txBox="1"/>
          <p:nvPr/>
        </p:nvSpPr>
        <p:spPr>
          <a:xfrm>
            <a:off x="6509550" y="5920599"/>
            <a:ext cx="1643074" cy="428628"/>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双层花篮</a:t>
            </a:r>
            <a:endParaRPr lang="zh-CN" altLang="en-US" b="1" dirty="0">
              <a:latin typeface="微软雅黑" pitchFamily="34" charset="-122"/>
              <a:ea typeface="微软雅黑" pitchFamily="34" charset="-122"/>
            </a:endParaRPr>
          </a:p>
        </p:txBody>
      </p:sp>
      <p:sp>
        <p:nvSpPr>
          <p:cNvPr id="13" name="TextBox 12"/>
          <p:cNvSpPr txBox="1"/>
          <p:nvPr/>
        </p:nvSpPr>
        <p:spPr>
          <a:xfrm>
            <a:off x="7581120" y="6357980"/>
            <a:ext cx="2214578" cy="276999"/>
          </a:xfrm>
          <a:prstGeom prst="rect">
            <a:avLst/>
          </a:prstGeom>
          <a:noFill/>
        </p:spPr>
        <p:txBody>
          <a:bodyPr wrap="square" rtlCol="0">
            <a:spAutoFit/>
          </a:bodyPr>
          <a:lstStyle/>
          <a:p>
            <a:r>
              <a:rPr lang="zh-CN" altLang="en-US" sz="1200" dirty="0" smtClean="0">
                <a:latin typeface="微软雅黑" pitchFamily="34" charset="-122"/>
                <a:ea typeface="微软雅黑" pitchFamily="34" charset="-122"/>
              </a:rPr>
              <a:t>以上图片仅作为示例图</a:t>
            </a:r>
            <a:endParaRPr lang="zh-CN" altLang="en-US" sz="12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5802157" y="2134385"/>
            <a:ext cx="4435044" cy="1213320"/>
          </a:xfrm>
          <a:prstGeom prst="rect">
            <a:avLst/>
          </a:prstGeom>
          <a:noFill/>
          <a:ln w="9525">
            <a:noFill/>
            <a:miter lim="800000"/>
            <a:headEnd/>
            <a:tailEnd/>
          </a:ln>
        </p:spPr>
        <p:txBody>
          <a:bodyPr wrap="square" lIns="104306" tIns="52153" rIns="104306" bIns="52153" anchor="ctr">
            <a:spAutoFit/>
          </a:bodyPr>
          <a:lstStyle/>
          <a:p>
            <a:pPr>
              <a:lnSpc>
                <a:spcPct val="150000"/>
              </a:lnSpc>
            </a:pPr>
            <a:r>
              <a:rPr lang="zh-CN" altLang="en-US" sz="1600" dirty="0" smtClean="0">
                <a:latin typeface="微软雅黑" pitchFamily="34" charset="-122"/>
                <a:ea typeface="微软雅黑" pitchFamily="34" charset="-122"/>
              </a:rPr>
              <a:t>设置</a:t>
            </a:r>
            <a:r>
              <a:rPr lang="zh-CN" altLang="en-US" sz="1600" dirty="0">
                <a:latin typeface="微软雅黑" pitchFamily="34" charset="-122"/>
                <a:ea typeface="微软雅黑" pitchFamily="34" charset="-122"/>
              </a:rPr>
              <a:t>签到台，分别为嘉宾签到和媒体签到；</a:t>
            </a:r>
          </a:p>
          <a:p>
            <a:pPr>
              <a:lnSpc>
                <a:spcPct val="150000"/>
              </a:lnSpc>
            </a:pPr>
            <a:r>
              <a:rPr lang="zh-CN" altLang="en-US" sz="1600" dirty="0" smtClean="0">
                <a:latin typeface="微软雅黑" pitchFamily="34" charset="-122"/>
                <a:ea typeface="微软雅黑" pitchFamily="34" charset="-122"/>
              </a:rPr>
              <a:t>工作人员协助</a:t>
            </a:r>
            <a:r>
              <a:rPr lang="zh-CN" altLang="en-US" sz="1600" dirty="0">
                <a:latin typeface="微软雅黑" pitchFamily="34" charset="-122"/>
                <a:ea typeface="微软雅黑" pitchFamily="34" charset="-122"/>
              </a:rPr>
              <a:t>分发会议资料</a:t>
            </a:r>
            <a:r>
              <a:rPr lang="zh-CN" altLang="en-US" sz="1600" dirty="0" smtClean="0">
                <a:latin typeface="微软雅黑" pitchFamily="34" charset="-122"/>
                <a:ea typeface="微软雅黑" pitchFamily="34" charset="-122"/>
              </a:rPr>
              <a:t>，为嘉宾佩戴胸花并</a:t>
            </a:r>
            <a:r>
              <a:rPr lang="zh-CN" altLang="en-US" sz="1600" dirty="0">
                <a:latin typeface="微软雅黑" pitchFamily="34" charset="-122"/>
                <a:ea typeface="微软雅黑" pitchFamily="34" charset="-122"/>
              </a:rPr>
              <a:t>引领嘉宾入场</a:t>
            </a:r>
            <a:r>
              <a:rPr lang="zh-CN" altLang="en-US" sz="1600" dirty="0" smtClean="0">
                <a:latin typeface="微软雅黑" pitchFamily="34" charset="-122"/>
                <a:ea typeface="微软雅黑" pitchFamily="34" charset="-122"/>
              </a:rPr>
              <a:t>；播放</a:t>
            </a:r>
            <a:r>
              <a:rPr lang="zh-CN" altLang="en-US" sz="1600" dirty="0">
                <a:latin typeface="微软雅黑" pitchFamily="34" charset="-122"/>
                <a:ea typeface="微软雅黑" pitchFamily="34" charset="-122"/>
              </a:rPr>
              <a:t>轻柔背景音乐</a:t>
            </a:r>
            <a:r>
              <a:rPr lang="zh-CN" altLang="en-US" sz="1600" dirty="0" smtClean="0">
                <a:latin typeface="微软雅黑" pitchFamily="34" charset="-122"/>
                <a:ea typeface="微软雅黑" pitchFamily="34" charset="-122"/>
              </a:rPr>
              <a:t>。</a:t>
            </a:r>
            <a:endParaRPr lang="zh-CN" altLang="en-US" sz="1600" dirty="0">
              <a:latin typeface="微软雅黑" pitchFamily="34" charset="-122"/>
              <a:ea typeface="微软雅黑" pitchFamily="34" charset="-122"/>
            </a:endParaRPr>
          </a:p>
        </p:txBody>
      </p:sp>
      <p:graphicFrame>
        <p:nvGraphicFramePr>
          <p:cNvPr id="3" name="Group 10"/>
          <p:cNvGraphicFramePr>
            <a:graphicFrameLocks noGrp="1"/>
          </p:cNvGraphicFramePr>
          <p:nvPr/>
        </p:nvGraphicFramePr>
        <p:xfrm>
          <a:off x="723072" y="1491443"/>
          <a:ext cx="9491969" cy="339379"/>
        </p:xfrm>
        <a:graphic>
          <a:graphicData uri="http://schemas.openxmlformats.org/drawingml/2006/table">
            <a:tbl>
              <a:tblPr/>
              <a:tblGrid>
                <a:gridCol w="2400429"/>
                <a:gridCol w="2784572"/>
                <a:gridCol w="4306968"/>
              </a:tblGrid>
              <a:tr h="3393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dirty="0" smtClean="0">
                          <a:ln>
                            <a:noFill/>
                          </a:ln>
                          <a:solidFill>
                            <a:srgbClr val="FFFFFF"/>
                          </a:solidFill>
                          <a:effectLst/>
                          <a:latin typeface="微软雅黑" pitchFamily="34" charset="-122"/>
                          <a:ea typeface="微软雅黑" pitchFamily="34" charset="-122"/>
                        </a:rPr>
                        <a:t>8</a:t>
                      </a:r>
                      <a:r>
                        <a:rPr kumimoji="0" lang="zh-CN" sz="1600" b="1" i="0" u="none" strike="noStrike" cap="none" normalizeH="0" baseline="0" dirty="0" smtClean="0">
                          <a:ln>
                            <a:noFill/>
                          </a:ln>
                          <a:solidFill>
                            <a:srgbClr val="FFFFFF"/>
                          </a:solidFill>
                          <a:effectLst/>
                          <a:latin typeface="微软雅黑" pitchFamily="34" charset="-122"/>
                          <a:ea typeface="微软雅黑" pitchFamily="34" charset="-122"/>
                        </a:rPr>
                        <a:t>：</a:t>
                      </a:r>
                      <a:r>
                        <a:rPr kumimoji="0" lang="en-US" altLang="zh-CN" sz="1600" b="1" i="0" u="none" strike="noStrike" cap="none" normalizeH="0" baseline="0" dirty="0" smtClean="0">
                          <a:ln>
                            <a:noFill/>
                          </a:ln>
                          <a:solidFill>
                            <a:srgbClr val="FFFFFF"/>
                          </a:solidFill>
                          <a:effectLst/>
                          <a:latin typeface="微软雅黑" pitchFamily="34" charset="-122"/>
                          <a:ea typeface="微软雅黑" pitchFamily="34" charset="-122"/>
                        </a:rPr>
                        <a:t>30</a:t>
                      </a:r>
                      <a:r>
                        <a:rPr kumimoji="0" lang="zh-CN" sz="1600" b="1" i="0" u="none" strike="noStrike" cap="none" normalizeH="0" baseline="0" dirty="0" smtClean="0">
                          <a:ln>
                            <a:noFill/>
                          </a:ln>
                          <a:solidFill>
                            <a:srgbClr val="FFFFFF"/>
                          </a:solidFill>
                          <a:effectLst/>
                          <a:latin typeface="微软雅黑" pitchFamily="34" charset="-122"/>
                          <a:ea typeface="微软雅黑" pitchFamily="34" charset="-122"/>
                        </a:rPr>
                        <a:t>－</a:t>
                      </a:r>
                      <a:r>
                        <a:rPr kumimoji="0" lang="en-US" altLang="zh-CN" sz="1600" b="1" i="0" u="none" strike="noStrike" cap="none" normalizeH="0" baseline="0" dirty="0" smtClean="0">
                          <a:ln>
                            <a:noFill/>
                          </a:ln>
                          <a:solidFill>
                            <a:srgbClr val="FFFFFF"/>
                          </a:solidFill>
                          <a:effectLst/>
                          <a:latin typeface="微软雅黑" pitchFamily="34" charset="-122"/>
                          <a:ea typeface="微软雅黑" pitchFamily="34" charset="-122"/>
                        </a:rPr>
                        <a:t>09</a:t>
                      </a:r>
                      <a:r>
                        <a:rPr kumimoji="0" lang="zh-CN" altLang="zh-CN" sz="1600" b="1" i="0" u="none" strike="noStrike" cap="none" normalizeH="0" baseline="0" dirty="0" smtClean="0">
                          <a:ln>
                            <a:noFill/>
                          </a:ln>
                          <a:solidFill>
                            <a:srgbClr val="FFFFFF"/>
                          </a:solidFill>
                          <a:effectLst/>
                          <a:latin typeface="微软雅黑" pitchFamily="34" charset="-122"/>
                          <a:ea typeface="微软雅黑" pitchFamily="34" charset="-122"/>
                        </a:rPr>
                        <a:t>:</a:t>
                      </a:r>
                      <a:r>
                        <a:rPr kumimoji="0" lang="en-US" altLang="zh-CN" sz="1600" b="1" i="0" u="none" strike="noStrike" cap="none" normalizeH="0" baseline="0" dirty="0" smtClean="0">
                          <a:ln>
                            <a:noFill/>
                          </a:ln>
                          <a:solidFill>
                            <a:srgbClr val="FFFFFF"/>
                          </a:solidFill>
                          <a:effectLst/>
                          <a:latin typeface="微软雅黑" pitchFamily="34" charset="-122"/>
                          <a:ea typeface="微软雅黑" pitchFamily="34" charset="-122"/>
                        </a:rPr>
                        <a:t>45</a:t>
                      </a:r>
                      <a:endParaRPr kumimoji="0" lang="zh-CN" altLang="zh-CN" sz="1600" b="1" i="0" u="none" strike="noStrike" cap="none" normalizeH="0" baseline="0" dirty="0" smtClean="0">
                        <a:ln>
                          <a:noFill/>
                        </a:ln>
                        <a:solidFill>
                          <a:srgbClr val="FFFFFF"/>
                        </a:solidFill>
                        <a:effectLst/>
                        <a:latin typeface="微软雅黑" pitchFamily="34" charset="-122"/>
                        <a:ea typeface="微软雅黑" pitchFamily="34" charset="-122"/>
                      </a:endParaRPr>
                    </a:p>
                  </a:txBody>
                  <a:tcPr marL="111617" marR="111617" marT="45603" marB="456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sz="1600" b="1" i="0" u="none" strike="noStrike" cap="none" normalizeH="0" baseline="0" dirty="0" smtClean="0">
                          <a:ln>
                            <a:noFill/>
                          </a:ln>
                          <a:solidFill>
                            <a:srgbClr val="FFFFFF"/>
                          </a:solidFill>
                          <a:effectLst/>
                          <a:latin typeface="微软雅黑" pitchFamily="34" charset="-122"/>
                          <a:ea typeface="微软雅黑" pitchFamily="34" charset="-122"/>
                        </a:rPr>
                        <a:t>来宾签到</a:t>
                      </a:r>
                    </a:p>
                  </a:txBody>
                  <a:tcPr marL="111617" marR="111617" marT="45603" marB="456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smtClean="0">
                          <a:ln>
                            <a:noFill/>
                          </a:ln>
                          <a:solidFill>
                            <a:schemeClr val="bg1"/>
                          </a:solidFill>
                          <a:effectLst/>
                          <a:latin typeface="微软雅黑" pitchFamily="34" charset="-122"/>
                          <a:ea typeface="微软雅黑" pitchFamily="34" charset="-122"/>
                        </a:rPr>
                        <a:t>营造喜庆快乐的迎宾氛围。</a:t>
                      </a:r>
                      <a:endParaRPr kumimoji="0" lang="zh-CN" sz="1600" b="1" i="0" u="none" strike="noStrike" cap="none" normalizeH="0" baseline="0" dirty="0" smtClean="0">
                        <a:ln>
                          <a:noFill/>
                        </a:ln>
                        <a:solidFill>
                          <a:schemeClr val="bg1"/>
                        </a:solidFill>
                        <a:effectLst/>
                        <a:latin typeface="微软雅黑" pitchFamily="34" charset="-122"/>
                        <a:ea typeface="微软雅黑" pitchFamily="34" charset="-122"/>
                      </a:endParaRPr>
                    </a:p>
                  </a:txBody>
                  <a:tcPr marL="111617" marR="111617" marT="45603" marB="45603"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r>
            </a:tbl>
          </a:graphicData>
        </a:graphic>
      </p:graphicFrame>
      <p:pic>
        <p:nvPicPr>
          <p:cNvPr id="4" name="Picture 4" descr="http://www.fzjia.com/upfiles/beyondpic/1-101/2011-07/20110701162802410.jpg"/>
          <p:cNvPicPr>
            <a:picLocks noChangeAspect="1" noChangeArrowheads="1"/>
          </p:cNvPicPr>
          <p:nvPr/>
        </p:nvPicPr>
        <p:blipFill>
          <a:blip r:embed="rId2"/>
          <a:srcRect/>
          <a:stretch>
            <a:fillRect/>
          </a:stretch>
        </p:blipFill>
        <p:spPr bwMode="auto">
          <a:xfrm>
            <a:off x="5802157" y="3491706"/>
            <a:ext cx="4702398" cy="2714404"/>
          </a:xfrm>
          <a:prstGeom prst="rect">
            <a:avLst/>
          </a:prstGeom>
          <a:noFill/>
        </p:spPr>
      </p:pic>
      <p:pic>
        <p:nvPicPr>
          <p:cNvPr id="5" name="Picture 6" descr="http://hiphotos.baidu.com/%25bb%25e1%25d2%25e9%25b3%25a1%25b5%25d8%25b3%25f6%25d7%25e2/pic/item/e3e5c595072fbe6d6f068c06.jpg"/>
          <p:cNvPicPr>
            <a:picLocks noChangeAspect="1" noChangeArrowheads="1"/>
          </p:cNvPicPr>
          <p:nvPr/>
        </p:nvPicPr>
        <p:blipFill>
          <a:blip r:embed="rId3"/>
          <a:srcRect/>
          <a:stretch>
            <a:fillRect/>
          </a:stretch>
        </p:blipFill>
        <p:spPr bwMode="auto">
          <a:xfrm>
            <a:off x="772895" y="2205823"/>
            <a:ext cx="4827458" cy="2779033"/>
          </a:xfrm>
          <a:prstGeom prst="rect">
            <a:avLst/>
          </a:prstGeom>
          <a:noFill/>
        </p:spPr>
      </p:pic>
      <p:sp>
        <p:nvSpPr>
          <p:cNvPr id="6" name="Text Box 9"/>
          <p:cNvSpPr txBox="1">
            <a:spLocks noChangeArrowheads="1"/>
          </p:cNvSpPr>
          <p:nvPr/>
        </p:nvSpPr>
        <p:spPr bwMode="auto">
          <a:xfrm>
            <a:off x="742570" y="5064469"/>
            <a:ext cx="4845273" cy="1213320"/>
          </a:xfrm>
          <a:prstGeom prst="rect">
            <a:avLst/>
          </a:prstGeom>
          <a:noFill/>
          <a:ln w="9525">
            <a:noFill/>
            <a:miter lim="800000"/>
            <a:headEnd/>
            <a:tailEnd/>
          </a:ln>
        </p:spPr>
        <p:txBody>
          <a:bodyPr wrap="square" lIns="104306" tIns="52153" rIns="104306" bIns="52153" anchor="ctr">
            <a:spAutoFit/>
          </a:bodyPr>
          <a:lstStyle/>
          <a:p>
            <a:pPr>
              <a:lnSpc>
                <a:spcPct val="150000"/>
              </a:lnSpc>
            </a:pPr>
            <a:r>
              <a:rPr lang="zh-CN" altLang="en-US" sz="1600" dirty="0" smtClean="0">
                <a:latin typeface="微软雅黑" pitchFamily="34" charset="-122"/>
                <a:ea typeface="微软雅黑" pitchFamily="34" charset="-122"/>
              </a:rPr>
              <a:t>备注</a:t>
            </a:r>
            <a:r>
              <a:rPr lang="zh-CN" altLang="en-US" sz="1600" dirty="0">
                <a:latin typeface="微软雅黑" pitchFamily="34" charset="-122"/>
                <a:ea typeface="微软雅黑" pitchFamily="34" charset="-122"/>
              </a:rPr>
              <a:t>：领导、嘉宾、每一位与会者身份都非比寻常。礼仪接待体现着主办方的待客之道，更于细微处</a:t>
            </a:r>
            <a:r>
              <a:rPr lang="zh-CN" altLang="en-US" sz="1600" dirty="0" smtClean="0">
                <a:latin typeface="微软雅黑" pitchFamily="34" charset="-122"/>
                <a:ea typeface="微软雅黑" pitchFamily="34" charset="-122"/>
              </a:rPr>
              <a:t>昭示精神气质。</a:t>
            </a:r>
            <a:endParaRPr lang="zh-CN" altLang="en-US" sz="1600" dirty="0">
              <a:latin typeface="微软雅黑" pitchFamily="34" charset="-122"/>
              <a:ea typeface="微软雅黑" pitchFamily="34" charset="-122"/>
            </a:endParaRPr>
          </a:p>
        </p:txBody>
      </p:sp>
      <p:sp>
        <p:nvSpPr>
          <p:cNvPr id="7" name="TextBox 6"/>
          <p:cNvSpPr txBox="1"/>
          <p:nvPr/>
        </p:nvSpPr>
        <p:spPr>
          <a:xfrm>
            <a:off x="723072" y="991377"/>
            <a:ext cx="4857784" cy="428628"/>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活动流程详解：</a:t>
            </a:r>
            <a:endParaRPr lang="zh-CN" altLang="en-US"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arrow_metal01"/>
          <p:cNvPicPr>
            <a:picLocks noChangeAspect="1" noChangeArrowheads="1"/>
          </p:cNvPicPr>
          <p:nvPr/>
        </p:nvPicPr>
        <p:blipFill>
          <a:blip r:embed="rId2" cstate="print">
            <a:lum contrast="6000"/>
          </a:blip>
          <a:srcRect/>
          <a:stretch>
            <a:fillRect/>
          </a:stretch>
        </p:blipFill>
        <p:spPr bwMode="auto">
          <a:xfrm>
            <a:off x="940230" y="1416780"/>
            <a:ext cx="3346576" cy="4489135"/>
          </a:xfrm>
          <a:prstGeom prst="rect">
            <a:avLst/>
          </a:prstGeom>
          <a:noFill/>
          <a:ln w="9525">
            <a:noFill/>
            <a:miter lim="800000"/>
            <a:headEnd/>
            <a:tailEnd/>
          </a:ln>
        </p:spPr>
      </p:pic>
      <p:sp>
        <p:nvSpPr>
          <p:cNvPr id="3" name="Line 5"/>
          <p:cNvSpPr>
            <a:spLocks noChangeShapeType="1"/>
          </p:cNvSpPr>
          <p:nvPr/>
        </p:nvSpPr>
        <p:spPr bwMode="black">
          <a:xfrm>
            <a:off x="3678338" y="3808399"/>
            <a:ext cx="5859899" cy="0"/>
          </a:xfrm>
          <a:prstGeom prst="line">
            <a:avLst/>
          </a:prstGeom>
          <a:noFill/>
          <a:ln w="28575" cap="rnd">
            <a:solidFill>
              <a:schemeClr val="tx1"/>
            </a:solidFill>
            <a:prstDash val="sysDot"/>
            <a:round/>
            <a:headEnd/>
            <a:tailEnd/>
          </a:ln>
        </p:spPr>
        <p:txBody>
          <a:bodyPr lIns="104306" tIns="52153" rIns="104306" bIns="52153"/>
          <a:lstStyle/>
          <a:p>
            <a:endParaRPr lang="zh-CN" altLang="en-US" sz="3200" b="1" dirty="0">
              <a:latin typeface="微软雅黑" pitchFamily="34" charset="-122"/>
              <a:ea typeface="微软雅黑" pitchFamily="34" charset="-122"/>
            </a:endParaRPr>
          </a:p>
        </p:txBody>
      </p:sp>
      <p:sp>
        <p:nvSpPr>
          <p:cNvPr id="4" name="Rectangle 6"/>
          <p:cNvSpPr>
            <a:spLocks noChangeArrowheads="1"/>
          </p:cNvSpPr>
          <p:nvPr/>
        </p:nvSpPr>
        <p:spPr bwMode="black">
          <a:xfrm>
            <a:off x="4515466" y="3275574"/>
            <a:ext cx="4336790" cy="597767"/>
          </a:xfrm>
          <a:prstGeom prst="rect">
            <a:avLst/>
          </a:prstGeom>
          <a:noFill/>
          <a:ln w="9525">
            <a:noFill/>
            <a:miter lim="800000"/>
            <a:headEnd/>
            <a:tailEnd/>
          </a:ln>
        </p:spPr>
        <p:txBody>
          <a:bodyPr lIns="104306" tIns="52153" rIns="104306" bIns="52153">
            <a:spAutoFit/>
          </a:bodyPr>
          <a:lstStyle/>
          <a:p>
            <a:pPr eaLnBrk="0" hangingPunct="0"/>
            <a:r>
              <a:rPr lang="zh-CN" altLang="en-US" sz="3200" b="1" dirty="0">
                <a:latin typeface="微软雅黑" pitchFamily="34" charset="-122"/>
                <a:ea typeface="微软雅黑" pitchFamily="34" charset="-122"/>
              </a:rPr>
              <a:t>现</a:t>
            </a:r>
            <a:r>
              <a:rPr lang="zh-CN" altLang="en-US" sz="3200" b="1" dirty="0" smtClean="0">
                <a:latin typeface="微软雅黑" pitchFamily="34" charset="-122"/>
                <a:ea typeface="微软雅黑" pitchFamily="34" charset="-122"/>
              </a:rPr>
              <a:t>场布置设计效</a:t>
            </a:r>
            <a:r>
              <a:rPr lang="zh-CN" altLang="en-US" sz="3200" b="1" dirty="0">
                <a:latin typeface="微软雅黑" pitchFamily="34" charset="-122"/>
                <a:ea typeface="微软雅黑" pitchFamily="34" charset="-122"/>
              </a:rPr>
              <a:t>果</a:t>
            </a:r>
            <a:r>
              <a:rPr lang="zh-CN" altLang="en-US" sz="3200" b="1" dirty="0" smtClean="0">
                <a:latin typeface="微软雅黑" pitchFamily="34" charset="-122"/>
                <a:ea typeface="微软雅黑" pitchFamily="34" charset="-122"/>
              </a:rPr>
              <a:t>图</a:t>
            </a:r>
            <a:endParaRPr lang="zh-CN" altLang="en-US" sz="3200" b="1" dirty="0">
              <a:latin typeface="微软雅黑" pitchFamily="34" charset="-122"/>
              <a:ea typeface="微软雅黑" pitchFamily="34" charset="-122"/>
            </a:endParaRPr>
          </a:p>
        </p:txBody>
      </p:sp>
      <p:sp>
        <p:nvSpPr>
          <p:cNvPr id="9" name="Line 13"/>
          <p:cNvSpPr>
            <a:spLocks noChangeShapeType="1"/>
          </p:cNvSpPr>
          <p:nvPr/>
        </p:nvSpPr>
        <p:spPr bwMode="black">
          <a:xfrm>
            <a:off x="4329437" y="3143347"/>
            <a:ext cx="5859899" cy="0"/>
          </a:xfrm>
          <a:prstGeom prst="line">
            <a:avLst/>
          </a:prstGeom>
          <a:noFill/>
          <a:ln w="28575" cap="rnd">
            <a:solidFill>
              <a:schemeClr val="tx1"/>
            </a:solidFill>
            <a:prstDash val="sysDot"/>
            <a:round/>
            <a:headEnd/>
            <a:tailEnd/>
          </a:ln>
        </p:spPr>
        <p:txBody>
          <a:bodyPr lIns="104306" tIns="52153" rIns="104306" bIns="52153"/>
          <a:lstStyle/>
          <a:p>
            <a:endParaRPr lang="zh-CN" altLang="en-US" sz="3200" b="1" dirty="0">
              <a:latin typeface="微软雅黑" pitchFamily="34" charset="-122"/>
              <a:ea typeface="微软雅黑" pitchFamily="34" charset="-122"/>
            </a:endParaRPr>
          </a:p>
        </p:txBody>
      </p:sp>
      <p:sp>
        <p:nvSpPr>
          <p:cNvPr id="10" name="Rectangle 14"/>
          <p:cNvSpPr>
            <a:spLocks noChangeArrowheads="1"/>
          </p:cNvSpPr>
          <p:nvPr/>
        </p:nvSpPr>
        <p:spPr bwMode="black">
          <a:xfrm>
            <a:off x="5125873" y="2563013"/>
            <a:ext cx="4336790" cy="597767"/>
          </a:xfrm>
          <a:prstGeom prst="rect">
            <a:avLst/>
          </a:prstGeom>
          <a:noFill/>
          <a:ln w="9525">
            <a:noFill/>
            <a:miter lim="800000"/>
            <a:headEnd/>
            <a:tailEnd/>
          </a:ln>
        </p:spPr>
        <p:txBody>
          <a:bodyPr lIns="104306" tIns="52153" rIns="104306" bIns="52153">
            <a:spAutoFit/>
          </a:bodyPr>
          <a:lstStyle/>
          <a:p>
            <a:pPr eaLnBrk="0" hangingPunct="0"/>
            <a:r>
              <a:rPr lang="zh-CN" altLang="en-US" sz="3200" b="1" dirty="0">
                <a:latin typeface="微软雅黑" pitchFamily="34" charset="-122"/>
                <a:ea typeface="微软雅黑" pitchFamily="34" charset="-122"/>
              </a:rPr>
              <a:t>活动执行规划</a:t>
            </a:r>
          </a:p>
        </p:txBody>
      </p:sp>
      <p:grpSp>
        <p:nvGrpSpPr>
          <p:cNvPr id="25" name="Group 36"/>
          <p:cNvGrpSpPr>
            <a:grpSpLocks/>
          </p:cNvGrpSpPr>
          <p:nvPr/>
        </p:nvGrpSpPr>
        <p:grpSpPr bwMode="auto">
          <a:xfrm>
            <a:off x="4143409" y="2752234"/>
            <a:ext cx="480573" cy="392698"/>
            <a:chOff x="4213" y="1006"/>
            <a:chExt cx="416" cy="416"/>
          </a:xfrm>
        </p:grpSpPr>
        <p:sp>
          <p:nvSpPr>
            <p:cNvPr id="26" name="Oval 37"/>
            <p:cNvSpPr>
              <a:spLocks noChangeArrowheads="1"/>
            </p:cNvSpPr>
            <p:nvPr/>
          </p:nvSpPr>
          <p:spPr bwMode="gray">
            <a:xfrm>
              <a:off x="421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a:defRPr/>
              </a:pPr>
              <a:endParaRPr lang="zh-CN" altLang="en-US" sz="3200" b="1" dirty="0">
                <a:latin typeface="微软雅黑" pitchFamily="34" charset="-122"/>
                <a:ea typeface="微软雅黑" pitchFamily="34" charset="-122"/>
              </a:endParaRPr>
            </a:p>
          </p:txBody>
        </p:sp>
        <p:grpSp>
          <p:nvGrpSpPr>
            <p:cNvPr id="27" name="Group 38"/>
            <p:cNvGrpSpPr>
              <a:grpSpLocks/>
            </p:cNvGrpSpPr>
            <p:nvPr/>
          </p:nvGrpSpPr>
          <p:grpSpPr bwMode="auto">
            <a:xfrm rot="-2288454">
              <a:off x="4249" y="1033"/>
              <a:ext cx="348" cy="356"/>
              <a:chOff x="887" y="2040"/>
              <a:chExt cx="432" cy="422"/>
            </a:xfrm>
          </p:grpSpPr>
          <p:pic>
            <p:nvPicPr>
              <p:cNvPr id="29" name="Picture 39" descr="circuler_1"/>
              <p:cNvPicPr>
                <a:picLocks noChangeAspect="1" noChangeArrowheads="1"/>
              </p:cNvPicPr>
              <p:nvPr/>
            </p:nvPicPr>
            <p:blipFill>
              <a:blip r:embed="rId3" cstate="print"/>
              <a:srcRect/>
              <a:stretch>
                <a:fillRect/>
              </a:stretch>
            </p:blipFill>
            <p:spPr bwMode="gray">
              <a:xfrm>
                <a:off x="887" y="2040"/>
                <a:ext cx="430" cy="420"/>
              </a:xfrm>
              <a:prstGeom prst="rect">
                <a:avLst/>
              </a:prstGeom>
              <a:noFill/>
              <a:ln w="9525">
                <a:noFill/>
                <a:miter lim="800000"/>
                <a:headEnd/>
                <a:tailEnd/>
              </a:ln>
            </p:spPr>
          </p:pic>
          <p:sp>
            <p:nvSpPr>
              <p:cNvPr id="30" name="Oval 40"/>
              <p:cNvSpPr>
                <a:spLocks noChangeArrowheads="1"/>
              </p:cNvSpPr>
              <p:nvPr/>
            </p:nvSpPr>
            <p:spPr bwMode="gray">
              <a:xfrm>
                <a:off x="887" y="2040"/>
                <a:ext cx="432" cy="422"/>
              </a:xfrm>
              <a:prstGeom prst="ellipse">
                <a:avLst/>
              </a:prstGeom>
              <a:gradFill rotWithShape="1">
                <a:gsLst>
                  <a:gs pos="0">
                    <a:schemeClr val="folHlink">
                      <a:gamma/>
                      <a:shade val="34902"/>
                      <a:invGamma/>
                      <a:alpha val="89999"/>
                    </a:schemeClr>
                  </a:gs>
                  <a:gs pos="50000">
                    <a:schemeClr val="folHlink">
                      <a:alpha val="75000"/>
                    </a:schemeClr>
                  </a:gs>
                  <a:gs pos="100000">
                    <a:schemeClr val="folHlink">
                      <a:gamma/>
                      <a:shade val="34902"/>
                      <a:invGamma/>
                      <a:alpha val="89999"/>
                    </a:schemeClr>
                  </a:gs>
                </a:gsLst>
                <a:lin ang="18900000" scaled="1"/>
              </a:gradFill>
              <a:ln w="9525" algn="ctr">
                <a:noFill/>
                <a:round/>
                <a:headEnd/>
                <a:tailEnd/>
              </a:ln>
              <a:effectLst/>
            </p:spPr>
            <p:txBody>
              <a:bodyPr wrap="none" anchor="ctr"/>
              <a:lstStyle/>
              <a:p>
                <a:pPr>
                  <a:defRPr/>
                </a:pPr>
                <a:endParaRPr lang="zh-CN" altLang="en-US" sz="3200" b="1" dirty="0">
                  <a:latin typeface="微软雅黑" pitchFamily="34" charset="-122"/>
                  <a:ea typeface="微软雅黑" pitchFamily="34" charset="-122"/>
                </a:endParaRPr>
              </a:p>
            </p:txBody>
          </p:sp>
          <p:pic>
            <p:nvPicPr>
              <p:cNvPr id="31" name="Picture 41" descr="Picture2"/>
              <p:cNvPicPr>
                <a:picLocks noChangeAspect="1" noChangeArrowheads="1"/>
              </p:cNvPicPr>
              <p:nvPr/>
            </p:nvPicPr>
            <p:blipFill>
              <a:blip r:embed="rId4" cstate="print"/>
              <a:srcRect/>
              <a:stretch>
                <a:fillRect/>
              </a:stretch>
            </p:blipFill>
            <p:spPr bwMode="gray">
              <a:xfrm>
                <a:off x="930" y="2044"/>
                <a:ext cx="345" cy="149"/>
              </a:xfrm>
              <a:prstGeom prst="rect">
                <a:avLst/>
              </a:prstGeom>
              <a:noFill/>
              <a:ln w="9525">
                <a:noFill/>
                <a:miter lim="800000"/>
                <a:headEnd/>
                <a:tailEnd/>
              </a:ln>
            </p:spPr>
          </p:pic>
        </p:grpSp>
        <p:pic>
          <p:nvPicPr>
            <p:cNvPr id="28" name="Picture 42"/>
            <p:cNvPicPr>
              <a:picLocks noChangeAspect="1" noChangeArrowheads="1"/>
            </p:cNvPicPr>
            <p:nvPr/>
          </p:nvPicPr>
          <p:blipFill>
            <a:blip r:embed="rId5" cstate="print"/>
            <a:srcRect l="12015" t="9302" r="12404" b="12598"/>
            <a:stretch>
              <a:fillRect/>
            </a:stretch>
          </p:blipFill>
          <p:spPr bwMode="gray">
            <a:xfrm>
              <a:off x="4240" y="1020"/>
              <a:ext cx="359" cy="370"/>
            </a:xfrm>
            <a:prstGeom prst="rect">
              <a:avLst/>
            </a:prstGeom>
            <a:noFill/>
            <a:ln w="9525">
              <a:noFill/>
              <a:miter lim="800000"/>
              <a:headEnd/>
              <a:tailEnd/>
            </a:ln>
          </p:spPr>
        </p:pic>
      </p:grpSp>
      <p:grpSp>
        <p:nvGrpSpPr>
          <p:cNvPr id="32" name="Group 43"/>
          <p:cNvGrpSpPr>
            <a:grpSpLocks/>
          </p:cNvGrpSpPr>
          <p:nvPr/>
        </p:nvGrpSpPr>
        <p:grpSpPr bwMode="auto">
          <a:xfrm>
            <a:off x="3438051" y="3414119"/>
            <a:ext cx="480573" cy="392698"/>
            <a:chOff x="4803" y="1006"/>
            <a:chExt cx="416" cy="416"/>
          </a:xfrm>
        </p:grpSpPr>
        <p:sp>
          <p:nvSpPr>
            <p:cNvPr id="33" name="Oval 44"/>
            <p:cNvSpPr>
              <a:spLocks noChangeArrowheads="1"/>
            </p:cNvSpPr>
            <p:nvPr/>
          </p:nvSpPr>
          <p:spPr bwMode="gray">
            <a:xfrm>
              <a:off x="480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a:defRPr/>
              </a:pPr>
              <a:endParaRPr lang="zh-CN" altLang="en-US" sz="3200" b="1" dirty="0">
                <a:latin typeface="微软雅黑" pitchFamily="34" charset="-122"/>
                <a:ea typeface="微软雅黑" pitchFamily="34" charset="-122"/>
              </a:endParaRPr>
            </a:p>
          </p:txBody>
        </p:sp>
        <p:grpSp>
          <p:nvGrpSpPr>
            <p:cNvPr id="34" name="Group 45"/>
            <p:cNvGrpSpPr>
              <a:grpSpLocks/>
            </p:cNvGrpSpPr>
            <p:nvPr/>
          </p:nvGrpSpPr>
          <p:grpSpPr bwMode="auto">
            <a:xfrm rot="-2288454">
              <a:off x="4838" y="1034"/>
              <a:ext cx="348" cy="356"/>
              <a:chOff x="887" y="2040"/>
              <a:chExt cx="433" cy="422"/>
            </a:xfrm>
          </p:grpSpPr>
          <p:pic>
            <p:nvPicPr>
              <p:cNvPr id="36" name="Picture 46" descr="circuler_1"/>
              <p:cNvPicPr>
                <a:picLocks noChangeAspect="1" noChangeArrowheads="1"/>
              </p:cNvPicPr>
              <p:nvPr/>
            </p:nvPicPr>
            <p:blipFill>
              <a:blip r:embed="rId3" cstate="print"/>
              <a:srcRect/>
              <a:stretch>
                <a:fillRect/>
              </a:stretch>
            </p:blipFill>
            <p:spPr bwMode="gray">
              <a:xfrm>
                <a:off x="887" y="2040"/>
                <a:ext cx="430" cy="420"/>
              </a:xfrm>
              <a:prstGeom prst="rect">
                <a:avLst/>
              </a:prstGeom>
              <a:noFill/>
              <a:ln w="9525">
                <a:noFill/>
                <a:miter lim="800000"/>
                <a:headEnd/>
                <a:tailEnd/>
              </a:ln>
            </p:spPr>
          </p:pic>
          <p:sp>
            <p:nvSpPr>
              <p:cNvPr id="37" name="Oval 47"/>
              <p:cNvSpPr>
                <a:spLocks noChangeArrowheads="1"/>
              </p:cNvSpPr>
              <p:nvPr/>
            </p:nvSpPr>
            <p:spPr bwMode="gray">
              <a:xfrm>
                <a:off x="887" y="2040"/>
                <a:ext cx="433" cy="422"/>
              </a:xfrm>
              <a:prstGeom prst="ellipse">
                <a:avLst/>
              </a:prstGeom>
              <a:solidFill>
                <a:srgbClr val="FB4F2D">
                  <a:alpha val="74901"/>
                </a:srgbClr>
              </a:solidFill>
              <a:ln w="9525" algn="ctr">
                <a:noFill/>
                <a:round/>
                <a:headEnd/>
                <a:tailEnd/>
              </a:ln>
            </p:spPr>
            <p:txBody>
              <a:bodyPr wrap="none" anchor="ctr"/>
              <a:lstStyle/>
              <a:p>
                <a:endParaRPr lang="zh-CN" altLang="en-US" sz="3200" b="1" dirty="0">
                  <a:latin typeface="微软雅黑" pitchFamily="34" charset="-122"/>
                  <a:ea typeface="微软雅黑" pitchFamily="34" charset="-122"/>
                </a:endParaRPr>
              </a:p>
            </p:txBody>
          </p:sp>
          <p:pic>
            <p:nvPicPr>
              <p:cNvPr id="38" name="Picture 48" descr="Picture2"/>
              <p:cNvPicPr>
                <a:picLocks noChangeAspect="1" noChangeArrowheads="1"/>
              </p:cNvPicPr>
              <p:nvPr/>
            </p:nvPicPr>
            <p:blipFill>
              <a:blip r:embed="rId4" cstate="print"/>
              <a:srcRect/>
              <a:stretch>
                <a:fillRect/>
              </a:stretch>
            </p:blipFill>
            <p:spPr bwMode="gray">
              <a:xfrm>
                <a:off x="930" y="2044"/>
                <a:ext cx="345" cy="149"/>
              </a:xfrm>
              <a:prstGeom prst="rect">
                <a:avLst/>
              </a:prstGeom>
              <a:noFill/>
              <a:ln w="9525">
                <a:noFill/>
                <a:miter lim="800000"/>
                <a:headEnd/>
                <a:tailEnd/>
              </a:ln>
            </p:spPr>
          </p:pic>
        </p:grpSp>
        <p:pic>
          <p:nvPicPr>
            <p:cNvPr id="35" name="Picture 49"/>
            <p:cNvPicPr>
              <a:picLocks noChangeAspect="1" noChangeArrowheads="1"/>
            </p:cNvPicPr>
            <p:nvPr/>
          </p:nvPicPr>
          <p:blipFill>
            <a:blip r:embed="rId5" cstate="print"/>
            <a:srcRect l="12015" t="9302" r="12404" b="12598"/>
            <a:stretch>
              <a:fillRect/>
            </a:stretch>
          </p:blipFill>
          <p:spPr bwMode="gray">
            <a:xfrm>
              <a:off x="4830" y="1020"/>
              <a:ext cx="359" cy="370"/>
            </a:xfrm>
            <a:prstGeom prst="rect">
              <a:avLst/>
            </a:prstGeom>
            <a:noFill/>
            <a:ln w="9525">
              <a:noFill/>
              <a:miter lim="800000"/>
              <a:headEnd/>
              <a:tailEnd/>
            </a:ln>
          </p:spPr>
        </p:pic>
      </p:grpSp>
      <p:grpSp>
        <p:nvGrpSpPr>
          <p:cNvPr id="39" name="Group 36"/>
          <p:cNvGrpSpPr>
            <a:grpSpLocks/>
          </p:cNvGrpSpPr>
          <p:nvPr/>
        </p:nvGrpSpPr>
        <p:grpSpPr bwMode="auto">
          <a:xfrm>
            <a:off x="4061977" y="4045944"/>
            <a:ext cx="480573" cy="392698"/>
            <a:chOff x="4213" y="1006"/>
            <a:chExt cx="416" cy="416"/>
          </a:xfrm>
        </p:grpSpPr>
        <p:sp>
          <p:nvSpPr>
            <p:cNvPr id="40" name="Oval 37"/>
            <p:cNvSpPr>
              <a:spLocks noChangeArrowheads="1"/>
            </p:cNvSpPr>
            <p:nvPr/>
          </p:nvSpPr>
          <p:spPr bwMode="gray">
            <a:xfrm>
              <a:off x="421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a:defRPr/>
              </a:pPr>
              <a:endParaRPr lang="zh-CN" altLang="en-US" sz="3200" b="1" dirty="0">
                <a:latin typeface="微软雅黑" pitchFamily="34" charset="-122"/>
                <a:ea typeface="微软雅黑" pitchFamily="34" charset="-122"/>
              </a:endParaRPr>
            </a:p>
          </p:txBody>
        </p:sp>
        <p:grpSp>
          <p:nvGrpSpPr>
            <p:cNvPr id="41" name="Group 38"/>
            <p:cNvGrpSpPr>
              <a:grpSpLocks/>
            </p:cNvGrpSpPr>
            <p:nvPr/>
          </p:nvGrpSpPr>
          <p:grpSpPr bwMode="auto">
            <a:xfrm rot="-2288454">
              <a:off x="4249" y="1033"/>
              <a:ext cx="348" cy="356"/>
              <a:chOff x="887" y="2040"/>
              <a:chExt cx="432" cy="422"/>
            </a:xfrm>
          </p:grpSpPr>
          <p:pic>
            <p:nvPicPr>
              <p:cNvPr id="43" name="Picture 39" descr="circuler_1"/>
              <p:cNvPicPr>
                <a:picLocks noChangeAspect="1" noChangeArrowheads="1"/>
              </p:cNvPicPr>
              <p:nvPr/>
            </p:nvPicPr>
            <p:blipFill>
              <a:blip r:embed="rId3" cstate="print"/>
              <a:srcRect/>
              <a:stretch>
                <a:fillRect/>
              </a:stretch>
            </p:blipFill>
            <p:spPr bwMode="gray">
              <a:xfrm>
                <a:off x="887" y="2040"/>
                <a:ext cx="430" cy="420"/>
              </a:xfrm>
              <a:prstGeom prst="rect">
                <a:avLst/>
              </a:prstGeom>
              <a:noFill/>
              <a:ln w="9525">
                <a:noFill/>
                <a:miter lim="800000"/>
                <a:headEnd/>
                <a:tailEnd/>
              </a:ln>
            </p:spPr>
          </p:pic>
          <p:sp>
            <p:nvSpPr>
              <p:cNvPr id="44" name="Oval 40"/>
              <p:cNvSpPr>
                <a:spLocks noChangeArrowheads="1"/>
              </p:cNvSpPr>
              <p:nvPr/>
            </p:nvSpPr>
            <p:spPr bwMode="gray">
              <a:xfrm>
                <a:off x="887" y="2040"/>
                <a:ext cx="432" cy="422"/>
              </a:xfrm>
              <a:prstGeom prst="ellipse">
                <a:avLst/>
              </a:prstGeom>
              <a:gradFill rotWithShape="1">
                <a:gsLst>
                  <a:gs pos="0">
                    <a:schemeClr val="folHlink">
                      <a:gamma/>
                      <a:shade val="34902"/>
                      <a:invGamma/>
                      <a:alpha val="89999"/>
                    </a:schemeClr>
                  </a:gs>
                  <a:gs pos="50000">
                    <a:schemeClr val="folHlink">
                      <a:alpha val="75000"/>
                    </a:schemeClr>
                  </a:gs>
                  <a:gs pos="100000">
                    <a:schemeClr val="folHlink">
                      <a:gamma/>
                      <a:shade val="34902"/>
                      <a:invGamma/>
                      <a:alpha val="89999"/>
                    </a:schemeClr>
                  </a:gs>
                </a:gsLst>
                <a:lin ang="18900000" scaled="1"/>
              </a:gradFill>
              <a:ln w="9525" algn="ctr">
                <a:noFill/>
                <a:round/>
                <a:headEnd/>
                <a:tailEnd/>
              </a:ln>
              <a:effectLst/>
            </p:spPr>
            <p:txBody>
              <a:bodyPr wrap="none" anchor="ctr"/>
              <a:lstStyle/>
              <a:p>
                <a:pPr>
                  <a:defRPr/>
                </a:pPr>
                <a:endParaRPr lang="zh-CN" altLang="en-US" sz="3200" b="1" dirty="0">
                  <a:latin typeface="微软雅黑" pitchFamily="34" charset="-122"/>
                  <a:ea typeface="微软雅黑" pitchFamily="34" charset="-122"/>
                </a:endParaRPr>
              </a:p>
            </p:txBody>
          </p:sp>
          <p:pic>
            <p:nvPicPr>
              <p:cNvPr id="45" name="Picture 41" descr="Picture2"/>
              <p:cNvPicPr>
                <a:picLocks noChangeAspect="1" noChangeArrowheads="1"/>
              </p:cNvPicPr>
              <p:nvPr/>
            </p:nvPicPr>
            <p:blipFill>
              <a:blip r:embed="rId4" cstate="print"/>
              <a:srcRect/>
              <a:stretch>
                <a:fillRect/>
              </a:stretch>
            </p:blipFill>
            <p:spPr bwMode="gray">
              <a:xfrm>
                <a:off x="930" y="2044"/>
                <a:ext cx="345" cy="149"/>
              </a:xfrm>
              <a:prstGeom prst="rect">
                <a:avLst/>
              </a:prstGeom>
              <a:noFill/>
              <a:ln w="9525">
                <a:noFill/>
                <a:miter lim="800000"/>
                <a:headEnd/>
                <a:tailEnd/>
              </a:ln>
            </p:spPr>
          </p:pic>
        </p:grpSp>
        <p:pic>
          <p:nvPicPr>
            <p:cNvPr id="42" name="Picture 42"/>
            <p:cNvPicPr>
              <a:picLocks noChangeAspect="1" noChangeArrowheads="1"/>
            </p:cNvPicPr>
            <p:nvPr/>
          </p:nvPicPr>
          <p:blipFill>
            <a:blip r:embed="rId5" cstate="print"/>
            <a:srcRect l="12015" t="9302" r="12404" b="12598"/>
            <a:stretch>
              <a:fillRect/>
            </a:stretch>
          </p:blipFill>
          <p:spPr bwMode="gray">
            <a:xfrm>
              <a:off x="4240" y="1020"/>
              <a:ext cx="359" cy="370"/>
            </a:xfrm>
            <a:prstGeom prst="rect">
              <a:avLst/>
            </a:prstGeom>
            <a:noFill/>
            <a:ln w="9525">
              <a:noFill/>
              <a:miter lim="800000"/>
              <a:headEnd/>
              <a:tailEnd/>
            </a:ln>
          </p:spPr>
        </p:pic>
      </p:grpSp>
      <p:sp>
        <p:nvSpPr>
          <p:cNvPr id="46" name="Line 5"/>
          <p:cNvSpPr>
            <a:spLocks noChangeShapeType="1"/>
          </p:cNvSpPr>
          <p:nvPr/>
        </p:nvSpPr>
        <p:spPr bwMode="black">
          <a:xfrm>
            <a:off x="4323582" y="4402223"/>
            <a:ext cx="5859899" cy="0"/>
          </a:xfrm>
          <a:prstGeom prst="line">
            <a:avLst/>
          </a:prstGeom>
          <a:noFill/>
          <a:ln w="28575" cap="rnd">
            <a:solidFill>
              <a:schemeClr val="tx1"/>
            </a:solidFill>
            <a:prstDash val="sysDot"/>
            <a:round/>
            <a:headEnd/>
            <a:tailEnd/>
          </a:ln>
        </p:spPr>
        <p:txBody>
          <a:bodyPr lIns="104306" tIns="52153" rIns="104306" bIns="52153"/>
          <a:lstStyle/>
          <a:p>
            <a:endParaRPr lang="zh-CN" altLang="en-US" sz="3200" b="1" dirty="0">
              <a:latin typeface="微软雅黑" pitchFamily="34" charset="-122"/>
              <a:ea typeface="微软雅黑" pitchFamily="34" charset="-122"/>
            </a:endParaRPr>
          </a:p>
        </p:txBody>
      </p:sp>
      <p:sp>
        <p:nvSpPr>
          <p:cNvPr id="47" name="Rectangle 6"/>
          <p:cNvSpPr>
            <a:spLocks noChangeArrowheads="1"/>
          </p:cNvSpPr>
          <p:nvPr/>
        </p:nvSpPr>
        <p:spPr bwMode="black">
          <a:xfrm>
            <a:off x="5044479" y="3903432"/>
            <a:ext cx="4336790" cy="597767"/>
          </a:xfrm>
          <a:prstGeom prst="rect">
            <a:avLst/>
          </a:prstGeom>
          <a:noFill/>
          <a:ln w="9525">
            <a:noFill/>
            <a:miter lim="800000"/>
            <a:headEnd/>
            <a:tailEnd/>
          </a:ln>
        </p:spPr>
        <p:txBody>
          <a:bodyPr lIns="104306" tIns="52153" rIns="104306" bIns="52153">
            <a:spAutoFit/>
          </a:bodyPr>
          <a:lstStyle/>
          <a:p>
            <a:pPr eaLnBrk="0" hangingPunct="0"/>
            <a:r>
              <a:rPr lang="zh-CN" altLang="en-US" sz="3200" b="1" dirty="0" smtClean="0">
                <a:latin typeface="微软雅黑" pitchFamily="34" charset="-122"/>
                <a:ea typeface="微软雅黑" pitchFamily="34" charset="-122"/>
              </a:rPr>
              <a:t>氛围营造策略</a:t>
            </a:r>
            <a:endParaRPr lang="zh-CN" altLang="en-US" sz="3200"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2"/>
          <a:srcRect/>
          <a:stretch>
            <a:fillRect/>
          </a:stretch>
        </p:blipFill>
        <p:spPr bwMode="auto">
          <a:xfrm>
            <a:off x="0" y="1"/>
            <a:ext cx="11161713" cy="6840538"/>
          </a:xfrm>
          <a:prstGeom prst="rect">
            <a:avLst/>
          </a:prstGeom>
          <a:noFill/>
          <a:ln w="9525">
            <a:noFill/>
            <a:miter lim="800000"/>
            <a:headEnd/>
            <a:tailEnd/>
          </a:ln>
        </p:spPr>
      </p:pic>
      <p:sp>
        <p:nvSpPr>
          <p:cNvPr id="5" name="矩形 4"/>
          <p:cNvSpPr/>
          <p:nvPr/>
        </p:nvSpPr>
        <p:spPr>
          <a:xfrm>
            <a:off x="560354" y="3214491"/>
            <a:ext cx="10092600" cy="923330"/>
          </a:xfrm>
          <a:prstGeom prst="rect">
            <a:avLst/>
          </a:prstGeom>
        </p:spPr>
        <p:txBody>
          <a:bodyPr wrap="square">
            <a:spAutoFit/>
          </a:bodyPr>
          <a:lstStyle/>
          <a:p>
            <a:pPr algn="ct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rPr>
              <a:t>活动仪式开始</a:t>
            </a:r>
            <a:endParaRPr lang="zh-CN"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endParaRPr>
          </a:p>
        </p:txBody>
      </p:sp>
      <p:sp>
        <p:nvSpPr>
          <p:cNvPr id="6" name="矩形 5"/>
          <p:cNvSpPr/>
          <p:nvPr/>
        </p:nvSpPr>
        <p:spPr>
          <a:xfrm>
            <a:off x="4723600" y="4706153"/>
            <a:ext cx="2071702" cy="7143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220729" y="2624285"/>
            <a:ext cx="4002937" cy="1938992"/>
          </a:xfrm>
          <a:prstGeom prst="rect">
            <a:avLst/>
          </a:prstGeom>
          <a:noFill/>
          <a:ln w="9525">
            <a:noFill/>
            <a:miter lim="800000"/>
            <a:headEnd/>
            <a:tailEnd/>
          </a:ln>
        </p:spPr>
        <p:txBody>
          <a:bodyPr wrap="square" anchor="ctr">
            <a:spAutoFit/>
          </a:bodyPr>
          <a:lstStyle/>
          <a:p>
            <a:pPr>
              <a:lnSpc>
                <a:spcPct val="150000"/>
              </a:lnSpc>
            </a:pPr>
            <a:r>
              <a:rPr lang="zh-CN" altLang="en-US" sz="1600" dirty="0" smtClean="0">
                <a:latin typeface="微软雅黑" pitchFamily="34" charset="-122"/>
                <a:ea typeface="微软雅黑" pitchFamily="34" charset="-122"/>
              </a:rPr>
              <a:t>主持人</a:t>
            </a:r>
            <a:r>
              <a:rPr lang="zh-CN" altLang="en-US" sz="1600" dirty="0">
                <a:latin typeface="微软雅黑" pitchFamily="34" charset="-122"/>
                <a:ea typeface="微软雅黑" pitchFamily="34" charset="-122"/>
              </a:rPr>
              <a:t>开场白，</a:t>
            </a:r>
            <a:r>
              <a:rPr lang="zh-CN" altLang="en-US" sz="1600" dirty="0" smtClean="0">
                <a:latin typeface="微软雅黑" pitchFamily="34" charset="-122"/>
                <a:ea typeface="微软雅黑" pitchFamily="34" charset="-122"/>
              </a:rPr>
              <a:t>宣布开业庆典正式</a:t>
            </a:r>
            <a:r>
              <a:rPr lang="zh-CN" altLang="en-US" sz="1600" dirty="0">
                <a:latin typeface="微软雅黑" pitchFamily="34" charset="-122"/>
                <a:ea typeface="微软雅黑" pitchFamily="34" charset="-122"/>
              </a:rPr>
              <a:t>开始，并逐一</a:t>
            </a:r>
            <a:r>
              <a:rPr lang="zh-CN" altLang="en-US" sz="1600" dirty="0" smtClean="0">
                <a:latin typeface="微软雅黑" pitchFamily="34" charset="-122"/>
                <a:ea typeface="微软雅黑" pitchFamily="34" charset="-122"/>
              </a:rPr>
              <a:t>介绍</a:t>
            </a:r>
            <a:r>
              <a:rPr lang="zh-CN" altLang="en-US" sz="1600" dirty="0">
                <a:latin typeface="微软雅黑" pitchFamily="34" charset="-122"/>
                <a:ea typeface="微软雅黑" pitchFamily="34" charset="-122"/>
              </a:rPr>
              <a:t>到场领导及嘉宾；</a:t>
            </a:r>
          </a:p>
          <a:p>
            <a:pPr>
              <a:lnSpc>
                <a:spcPct val="150000"/>
              </a:lnSpc>
            </a:pPr>
            <a:r>
              <a:rPr lang="zh-CN" altLang="en-US" sz="1600" dirty="0" smtClean="0">
                <a:latin typeface="微软雅黑" pitchFamily="34" charset="-122"/>
                <a:ea typeface="微软雅黑" pitchFamily="34" charset="-122"/>
              </a:rPr>
              <a:t>领导</a:t>
            </a:r>
            <a:r>
              <a:rPr lang="zh-CN" altLang="en-US" sz="1600" dirty="0">
                <a:latin typeface="微软雅黑" pitchFamily="34" charset="-122"/>
                <a:ea typeface="微软雅黑" pitchFamily="34" charset="-122"/>
              </a:rPr>
              <a:t>和嘉宾起立挥手或点头</a:t>
            </a:r>
            <a:r>
              <a:rPr lang="zh-CN" altLang="en-US" sz="1600" dirty="0" smtClean="0">
                <a:latin typeface="微软雅黑" pitchFamily="34" charset="-122"/>
                <a:ea typeface="微软雅黑" pitchFamily="34" charset="-122"/>
              </a:rPr>
              <a:t>示意；</a:t>
            </a:r>
            <a:endParaRPr lang="zh-CN" altLang="en-US" sz="1600" dirty="0">
              <a:latin typeface="微软雅黑" pitchFamily="34" charset="-122"/>
              <a:ea typeface="微软雅黑" pitchFamily="34" charset="-122"/>
            </a:endParaRPr>
          </a:p>
          <a:p>
            <a:pPr>
              <a:lnSpc>
                <a:spcPct val="150000"/>
              </a:lnSpc>
            </a:pPr>
            <a:r>
              <a:rPr lang="zh-CN" altLang="en-US" sz="1600" dirty="0" smtClean="0">
                <a:latin typeface="微软雅黑" pitchFamily="34" charset="-122"/>
                <a:ea typeface="微软雅黑" pitchFamily="34" charset="-122"/>
              </a:rPr>
              <a:t>请领导上台剪彩，寓意中信医院王忠诚脑科中心美好</a:t>
            </a:r>
            <a:r>
              <a:rPr lang="zh-CN" altLang="en-US" sz="1600" dirty="0">
                <a:latin typeface="微软雅黑" pitchFamily="34" charset="-122"/>
                <a:ea typeface="微软雅黑" pitchFamily="34" charset="-122"/>
              </a:rPr>
              <a:t>明天</a:t>
            </a:r>
            <a:r>
              <a:rPr lang="zh-CN" altLang="en-US" sz="1600" dirty="0" smtClean="0">
                <a:latin typeface="微软雅黑" pitchFamily="34" charset="-122"/>
                <a:ea typeface="微软雅黑" pitchFamily="34" charset="-122"/>
              </a:rPr>
              <a:t>！</a:t>
            </a:r>
            <a:endParaRPr lang="zh-CN" altLang="en-US" sz="1600" dirty="0">
              <a:latin typeface="微软雅黑" pitchFamily="34" charset="-122"/>
              <a:ea typeface="微软雅黑" pitchFamily="34" charset="-122"/>
            </a:endParaRPr>
          </a:p>
        </p:txBody>
      </p:sp>
      <p:graphicFrame>
        <p:nvGraphicFramePr>
          <p:cNvPr id="3" name="Group 3"/>
          <p:cNvGraphicFramePr>
            <a:graphicFrameLocks noGrp="1"/>
          </p:cNvGraphicFramePr>
          <p:nvPr/>
        </p:nvGraphicFramePr>
        <p:xfrm>
          <a:off x="1151700" y="1705757"/>
          <a:ext cx="8396760" cy="303322"/>
        </p:xfrm>
        <a:graphic>
          <a:graphicData uri="http://schemas.openxmlformats.org/drawingml/2006/table">
            <a:tbl>
              <a:tblPr/>
              <a:tblGrid>
                <a:gridCol w="2712878"/>
                <a:gridCol w="5683882"/>
              </a:tblGrid>
              <a:tr h="303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zh-CN" sz="1400" b="1" i="0" u="none" strike="noStrike" cap="none" normalizeH="0" baseline="0" dirty="0" smtClean="0">
                          <a:ln>
                            <a:noFill/>
                          </a:ln>
                          <a:solidFill>
                            <a:srgbClr val="FFFFFF"/>
                          </a:solidFill>
                          <a:effectLst/>
                          <a:latin typeface="微软雅黑" pitchFamily="34" charset="-122"/>
                          <a:ea typeface="微软雅黑" pitchFamily="34" charset="-122"/>
                        </a:rPr>
                        <a:t>1</a:t>
                      </a:r>
                      <a:r>
                        <a:rPr kumimoji="0" lang="en-US" altLang="zh-CN" sz="1400" b="1" i="0" u="none" strike="noStrike" cap="none" normalizeH="0" baseline="0" dirty="0" smtClean="0">
                          <a:ln>
                            <a:noFill/>
                          </a:ln>
                          <a:solidFill>
                            <a:srgbClr val="FFFFFF"/>
                          </a:solidFill>
                          <a:effectLst/>
                          <a:latin typeface="微软雅黑" pitchFamily="34" charset="-122"/>
                          <a:ea typeface="微软雅黑" pitchFamily="34" charset="-122"/>
                        </a:rPr>
                        <a:t>1</a:t>
                      </a:r>
                      <a:r>
                        <a:rPr kumimoji="0" lang="zh-CN" sz="1400" b="1" i="0" u="none" strike="noStrike" cap="none" normalizeH="0" baseline="0" dirty="0" smtClean="0">
                          <a:ln>
                            <a:noFill/>
                          </a:ln>
                          <a:solidFill>
                            <a:srgbClr val="FFFFFF"/>
                          </a:solidFill>
                          <a:effectLst/>
                          <a:latin typeface="微软雅黑" pitchFamily="34" charset="-122"/>
                          <a:ea typeface="微软雅黑" pitchFamily="34" charset="-122"/>
                        </a:rPr>
                        <a:t>：</a:t>
                      </a:r>
                      <a:r>
                        <a:rPr kumimoji="0" lang="en-US" altLang="zh-CN" sz="1400" b="1" i="0" u="none" strike="noStrike" cap="none" normalizeH="0" baseline="0" dirty="0" smtClean="0">
                          <a:ln>
                            <a:noFill/>
                          </a:ln>
                          <a:solidFill>
                            <a:srgbClr val="FFFFFF"/>
                          </a:solidFill>
                          <a:effectLst/>
                          <a:latin typeface="微软雅黑" pitchFamily="34" charset="-122"/>
                          <a:ea typeface="微软雅黑" pitchFamily="34" charset="-122"/>
                        </a:rPr>
                        <a:t>00</a:t>
                      </a:r>
                      <a:r>
                        <a:rPr kumimoji="0" lang="zh-CN" sz="1400" b="1" i="0" u="none" strike="noStrike" cap="none" normalizeH="0" baseline="0" dirty="0" smtClean="0">
                          <a:ln>
                            <a:noFill/>
                          </a:ln>
                          <a:solidFill>
                            <a:srgbClr val="FFFFFF"/>
                          </a:solidFill>
                          <a:effectLst/>
                          <a:latin typeface="微软雅黑" pitchFamily="34" charset="-122"/>
                          <a:ea typeface="微软雅黑" pitchFamily="34" charset="-122"/>
                        </a:rPr>
                        <a:t>－</a:t>
                      </a:r>
                      <a:r>
                        <a:rPr kumimoji="0" lang="zh-CN" altLang="zh-CN" sz="1400" b="1" i="0" u="none" strike="noStrike" cap="none" normalizeH="0" baseline="0" dirty="0" smtClean="0">
                          <a:ln>
                            <a:noFill/>
                          </a:ln>
                          <a:solidFill>
                            <a:srgbClr val="FFFFFF"/>
                          </a:solidFill>
                          <a:effectLst/>
                          <a:latin typeface="微软雅黑" pitchFamily="34" charset="-122"/>
                          <a:ea typeface="微软雅黑" pitchFamily="34" charset="-122"/>
                        </a:rPr>
                        <a:t>1</a:t>
                      </a:r>
                      <a:r>
                        <a:rPr kumimoji="0" lang="en-US" altLang="zh-CN" sz="1400" b="1" i="0" u="none" strike="noStrike" cap="none" normalizeH="0" baseline="0" dirty="0" smtClean="0">
                          <a:ln>
                            <a:noFill/>
                          </a:ln>
                          <a:solidFill>
                            <a:srgbClr val="FFFFFF"/>
                          </a:solidFill>
                          <a:effectLst/>
                          <a:latin typeface="微软雅黑" pitchFamily="34" charset="-122"/>
                          <a:ea typeface="微软雅黑" pitchFamily="34" charset="-122"/>
                        </a:rPr>
                        <a:t>1</a:t>
                      </a:r>
                      <a:r>
                        <a:rPr kumimoji="0" lang="zh-CN" altLang="zh-CN" sz="1400" b="1" i="0" u="none" strike="noStrike" cap="none" normalizeH="0" baseline="0" dirty="0" smtClean="0">
                          <a:ln>
                            <a:noFill/>
                          </a:ln>
                          <a:solidFill>
                            <a:srgbClr val="FFFFFF"/>
                          </a:solidFill>
                          <a:effectLst/>
                          <a:latin typeface="微软雅黑" pitchFamily="34" charset="-122"/>
                          <a:ea typeface="微软雅黑" pitchFamily="34" charset="-122"/>
                        </a:rPr>
                        <a:t>:</a:t>
                      </a:r>
                      <a:r>
                        <a:rPr kumimoji="0" lang="en-US" altLang="zh-CN" sz="1400" b="1" i="0" u="none" strike="noStrike" cap="none" normalizeH="0" baseline="0" dirty="0" smtClean="0">
                          <a:ln>
                            <a:noFill/>
                          </a:ln>
                          <a:solidFill>
                            <a:srgbClr val="FFFFFF"/>
                          </a:solidFill>
                          <a:effectLst/>
                          <a:latin typeface="微软雅黑" pitchFamily="34" charset="-122"/>
                          <a:ea typeface="微软雅黑" pitchFamily="34" charset="-122"/>
                        </a:rPr>
                        <a:t>10</a:t>
                      </a:r>
                      <a:endParaRPr kumimoji="0" lang="zh-CN" altLang="zh-CN" sz="1400" b="1" i="0" u="none" strike="noStrike" cap="none" normalizeH="0" baseline="0" dirty="0" smtClean="0">
                        <a:ln>
                          <a:noFill/>
                        </a:ln>
                        <a:solidFill>
                          <a:srgbClr val="FFFFFF"/>
                        </a:solidFill>
                        <a:effectLst/>
                        <a:latin typeface="微软雅黑" pitchFamily="34" charset="-122"/>
                        <a:ea typeface="微软雅黑" pitchFamily="34" charset="-122"/>
                      </a:endParaRPr>
                    </a:p>
                  </a:txBody>
                  <a:tcPr marL="95445" marR="95445" marT="41362" marB="4136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sz="1400" b="1" i="0" u="none" strike="noStrike" cap="none" normalizeH="0" baseline="0" dirty="0" smtClean="0">
                          <a:ln>
                            <a:noFill/>
                          </a:ln>
                          <a:solidFill>
                            <a:srgbClr val="FFFFFF"/>
                          </a:solidFill>
                          <a:effectLst/>
                          <a:latin typeface="微软雅黑" pitchFamily="34" charset="-122"/>
                          <a:ea typeface="微软雅黑" pitchFamily="34" charset="-122"/>
                        </a:rPr>
                        <a:t>主持人开场、介绍到场嘉宾及领导</a:t>
                      </a:r>
                    </a:p>
                  </a:txBody>
                  <a:tcPr marL="95445" marR="95445" marT="41362" marB="4136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r>
            </a:tbl>
          </a:graphicData>
        </a:graphic>
      </p:graphicFrame>
      <p:pic>
        <p:nvPicPr>
          <p:cNvPr id="23556" name="Picture 4" descr="http://news.cnhubei.com/ctjb/ctjbsgk/ctjb16/201303/W020130324247735992466.jpg"/>
          <p:cNvPicPr>
            <a:picLocks noChangeAspect="1" noChangeArrowheads="1"/>
          </p:cNvPicPr>
          <p:nvPr/>
        </p:nvPicPr>
        <p:blipFill>
          <a:blip r:embed="rId2"/>
          <a:srcRect/>
          <a:stretch>
            <a:fillRect/>
          </a:stretch>
        </p:blipFill>
        <p:spPr bwMode="auto">
          <a:xfrm>
            <a:off x="6152360" y="2348699"/>
            <a:ext cx="3071834" cy="3536402"/>
          </a:xfrm>
          <a:prstGeom prst="rect">
            <a:avLst/>
          </a:prstGeom>
          <a:noFill/>
        </p:spPr>
      </p:pic>
      <p:sp>
        <p:nvSpPr>
          <p:cNvPr id="8" name="TextBox 7"/>
          <p:cNvSpPr txBox="1"/>
          <p:nvPr/>
        </p:nvSpPr>
        <p:spPr>
          <a:xfrm>
            <a:off x="6795302" y="6134913"/>
            <a:ext cx="2214578" cy="276999"/>
          </a:xfrm>
          <a:prstGeom prst="rect">
            <a:avLst/>
          </a:prstGeom>
          <a:noFill/>
        </p:spPr>
        <p:txBody>
          <a:bodyPr wrap="square" rtlCol="0">
            <a:spAutoFit/>
          </a:bodyPr>
          <a:lstStyle/>
          <a:p>
            <a:r>
              <a:rPr lang="zh-CN" altLang="en-US" sz="1200" dirty="0" smtClean="0">
                <a:latin typeface="微软雅黑" pitchFamily="34" charset="-122"/>
                <a:ea typeface="微软雅黑" pitchFamily="34" charset="-122"/>
              </a:rPr>
              <a:t>以上图片仅作为示例图</a:t>
            </a:r>
            <a:endParaRPr lang="zh-CN" altLang="en-US" sz="12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Group 20"/>
          <p:cNvGraphicFramePr>
            <a:graphicFrameLocks noGrp="1"/>
          </p:cNvGraphicFramePr>
          <p:nvPr/>
        </p:nvGraphicFramePr>
        <p:xfrm>
          <a:off x="976256" y="1491443"/>
          <a:ext cx="7890748" cy="305907"/>
        </p:xfrm>
        <a:graphic>
          <a:graphicData uri="http://schemas.openxmlformats.org/drawingml/2006/table">
            <a:tbl>
              <a:tblPr/>
              <a:tblGrid>
                <a:gridCol w="1859181"/>
                <a:gridCol w="6031567"/>
              </a:tblGrid>
              <a:tr h="305907">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宋体" pitchFamily="2" charset="-122"/>
                        <a:buNone/>
                        <a:tabLst/>
                      </a:pPr>
                      <a:r>
                        <a:rPr kumimoji="0" lang="en-US" altLang="zh-CN" sz="1300" b="1" i="0" u="none" strike="noStrike" cap="none" normalizeH="0" baseline="0" dirty="0" smtClean="0">
                          <a:ln>
                            <a:noFill/>
                          </a:ln>
                          <a:solidFill>
                            <a:schemeClr val="bg1"/>
                          </a:solidFill>
                          <a:effectLst/>
                          <a:latin typeface="微软雅黑" pitchFamily="34" charset="-122"/>
                          <a:ea typeface="微软雅黑" pitchFamily="34" charset="-122"/>
                        </a:rPr>
                        <a:t>11</a:t>
                      </a:r>
                      <a:r>
                        <a:rPr kumimoji="0" lang="zh-CN" altLang="en-US" sz="1300" b="1" i="0" u="none" strike="noStrike" cap="none" normalizeH="0" baseline="0" dirty="0" smtClean="0">
                          <a:ln>
                            <a:noFill/>
                          </a:ln>
                          <a:solidFill>
                            <a:schemeClr val="bg1"/>
                          </a:solidFill>
                          <a:effectLst/>
                          <a:latin typeface="微软雅黑" pitchFamily="34" charset="-122"/>
                          <a:ea typeface="微软雅黑" pitchFamily="34" charset="-122"/>
                        </a:rPr>
                        <a:t>：</a:t>
                      </a:r>
                      <a:r>
                        <a:rPr kumimoji="0" lang="en-US" altLang="zh-CN" sz="1300" b="1" i="0" u="none" strike="noStrike" cap="none" normalizeH="0" baseline="0" dirty="0" smtClean="0">
                          <a:ln>
                            <a:noFill/>
                          </a:ln>
                          <a:solidFill>
                            <a:schemeClr val="bg1"/>
                          </a:solidFill>
                          <a:effectLst/>
                          <a:latin typeface="微软雅黑" pitchFamily="34" charset="-122"/>
                          <a:ea typeface="微软雅黑" pitchFamily="34" charset="-122"/>
                        </a:rPr>
                        <a:t>10—11</a:t>
                      </a:r>
                      <a:r>
                        <a:rPr kumimoji="0" lang="zh-CN" altLang="en-US" sz="1300" b="1" i="0" u="none" strike="noStrike" cap="none" normalizeH="0" baseline="0" dirty="0" smtClean="0">
                          <a:ln>
                            <a:noFill/>
                          </a:ln>
                          <a:solidFill>
                            <a:schemeClr val="bg1"/>
                          </a:solidFill>
                          <a:effectLst/>
                          <a:latin typeface="微软雅黑" pitchFamily="34" charset="-122"/>
                          <a:ea typeface="微软雅黑" pitchFamily="34" charset="-122"/>
                        </a:rPr>
                        <a:t>：</a:t>
                      </a:r>
                      <a:r>
                        <a:rPr kumimoji="0" lang="en-US" altLang="zh-CN" sz="1300" b="1" i="0" u="none" strike="noStrike" cap="none" normalizeH="0" baseline="0" dirty="0" smtClean="0">
                          <a:ln>
                            <a:noFill/>
                          </a:ln>
                          <a:solidFill>
                            <a:schemeClr val="bg1"/>
                          </a:solidFill>
                          <a:effectLst/>
                          <a:latin typeface="微软雅黑" pitchFamily="34" charset="-122"/>
                          <a:ea typeface="微软雅黑" pitchFamily="34" charset="-122"/>
                        </a:rPr>
                        <a:t>30</a:t>
                      </a:r>
                      <a:endParaRPr kumimoji="0" lang="zh-CN" altLang="zh-CN" sz="1400" b="1" i="0" u="none" strike="noStrike" cap="none" normalizeH="0" baseline="0" dirty="0" smtClean="0">
                        <a:ln>
                          <a:noFill/>
                        </a:ln>
                        <a:solidFill>
                          <a:schemeClr val="bg1"/>
                        </a:solidFill>
                        <a:effectLst/>
                        <a:latin typeface="微软雅黑" pitchFamily="34" charset="-122"/>
                        <a:ea typeface="微软雅黑" pitchFamily="34" charset="-122"/>
                      </a:endParaRPr>
                    </a:p>
                  </a:txBody>
                  <a:tcPr marL="95445" marR="95445" marT="41362" marB="4136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rgbClr val="FFFFFF"/>
                          </a:solidFill>
                          <a:effectLst/>
                          <a:latin typeface="微软雅黑" pitchFamily="34" charset="-122"/>
                          <a:ea typeface="微软雅黑" pitchFamily="34" charset="-122"/>
                        </a:rPr>
                        <a:t>四位高层领导致辞</a:t>
                      </a:r>
                    </a:p>
                  </a:txBody>
                  <a:tcPr marL="95445" marR="95445" marT="41362" marB="4136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r>
            </a:tbl>
          </a:graphicData>
        </a:graphic>
      </p:graphicFrame>
      <p:sp>
        <p:nvSpPr>
          <p:cNvPr id="3" name="Text Box 18"/>
          <p:cNvSpPr txBox="1">
            <a:spLocks noChangeArrowheads="1"/>
          </p:cNvSpPr>
          <p:nvPr/>
        </p:nvSpPr>
        <p:spPr bwMode="auto">
          <a:xfrm>
            <a:off x="2794774" y="1991509"/>
            <a:ext cx="4903907" cy="3785652"/>
          </a:xfrm>
          <a:prstGeom prst="rect">
            <a:avLst/>
          </a:prstGeom>
          <a:noFill/>
          <a:ln w="9525">
            <a:noFill/>
            <a:miter lim="800000"/>
            <a:headEnd/>
            <a:tailEnd/>
          </a:ln>
        </p:spPr>
        <p:txBody>
          <a:bodyPr wrap="none" anchor="ctr">
            <a:spAutoFit/>
          </a:bodyPr>
          <a:lstStyle/>
          <a:p>
            <a:pPr>
              <a:lnSpc>
                <a:spcPct val="130000"/>
              </a:lnSpc>
            </a:pPr>
            <a:r>
              <a:rPr lang="zh-CN" altLang="en-US" sz="1600" dirty="0" smtClean="0">
                <a:latin typeface="微软雅黑" pitchFamily="34" charset="-122"/>
                <a:ea typeface="微软雅黑" pitchFamily="34" charset="-122"/>
              </a:rPr>
              <a:t>主持人</a:t>
            </a:r>
            <a:r>
              <a:rPr lang="zh-CN" altLang="en-US" sz="1600" dirty="0">
                <a:latin typeface="微软雅黑" pitchFamily="34" charset="-122"/>
                <a:ea typeface="微软雅黑" pitchFamily="34" charset="-122"/>
              </a:rPr>
              <a:t>开场后，领导</a:t>
            </a:r>
            <a:r>
              <a:rPr lang="zh-CN" altLang="en-US" sz="1600" dirty="0" smtClean="0">
                <a:latin typeface="微软雅黑" pitchFamily="34" charset="-122"/>
                <a:ea typeface="微软雅黑" pitchFamily="34" charset="-122"/>
              </a:rPr>
              <a:t>在工作人员的</a:t>
            </a:r>
            <a:r>
              <a:rPr lang="zh-CN" altLang="en-US" sz="1600" dirty="0">
                <a:latin typeface="微软雅黑" pitchFamily="34" charset="-122"/>
                <a:ea typeface="微软雅黑" pitchFamily="34" charset="-122"/>
              </a:rPr>
              <a:t>引导下上台致辞；</a:t>
            </a:r>
          </a:p>
          <a:p>
            <a:pPr>
              <a:lnSpc>
                <a:spcPct val="130000"/>
              </a:lnSpc>
            </a:pPr>
            <a:r>
              <a:rPr lang="zh-CN" altLang="en-US" sz="1600" dirty="0" smtClean="0">
                <a:latin typeface="微软雅黑" pitchFamily="34" charset="-122"/>
                <a:ea typeface="微软雅黑" pitchFamily="34" charset="-122"/>
              </a:rPr>
              <a:t>代表</a:t>
            </a:r>
            <a:r>
              <a:rPr lang="zh-CN" altLang="en-US" sz="1600" dirty="0">
                <a:latin typeface="微软雅黑" pitchFamily="34" charset="-122"/>
                <a:ea typeface="微软雅黑" pitchFamily="34" charset="-122"/>
              </a:rPr>
              <a:t>欢迎嘉宾的到来，简要介绍此次会议的目的；</a:t>
            </a:r>
          </a:p>
          <a:p>
            <a:pPr>
              <a:lnSpc>
                <a:spcPct val="130000"/>
              </a:lnSpc>
            </a:pPr>
            <a:r>
              <a:rPr lang="zh-CN" altLang="en-US" sz="1600" dirty="0" smtClean="0">
                <a:latin typeface="微软雅黑" pitchFamily="34" charset="-122"/>
                <a:ea typeface="微软雅黑" pitchFamily="34" charset="-122"/>
              </a:rPr>
              <a:t>阐述</a:t>
            </a:r>
            <a:r>
              <a:rPr lang="zh-CN" altLang="en-US" sz="1600" dirty="0">
                <a:latin typeface="微软雅黑" pitchFamily="34" charset="-122"/>
                <a:ea typeface="微软雅黑" pitchFamily="34" charset="-122"/>
              </a:rPr>
              <a:t>战略计划，描绘美好</a:t>
            </a:r>
            <a:r>
              <a:rPr lang="zh-CN" altLang="en-US" sz="1600" dirty="0" smtClean="0">
                <a:latin typeface="微软雅黑" pitchFamily="34" charset="-122"/>
                <a:ea typeface="微软雅黑" pitchFamily="34" charset="-122"/>
              </a:rPr>
              <a:t>蓝图；</a:t>
            </a:r>
            <a:endParaRPr lang="en-US" altLang="zh-CN" sz="1600" dirty="0">
              <a:latin typeface="微软雅黑" pitchFamily="34" charset="-122"/>
              <a:ea typeface="微软雅黑" pitchFamily="34" charset="-122"/>
            </a:endParaRPr>
          </a:p>
          <a:p>
            <a:pPr>
              <a:lnSpc>
                <a:spcPct val="130000"/>
              </a:lnSpc>
            </a:pPr>
            <a:r>
              <a:rPr lang="zh-CN" altLang="en-US" sz="1600" dirty="0" smtClean="0">
                <a:latin typeface="微软雅黑" pitchFamily="34" charset="-122"/>
                <a:ea typeface="微软雅黑" pitchFamily="34" charset="-122"/>
              </a:rPr>
              <a:t>并</a:t>
            </a:r>
            <a:r>
              <a:rPr lang="zh-CN" altLang="en-US" sz="1600" dirty="0">
                <a:latin typeface="微软雅黑" pitchFamily="34" charset="-122"/>
                <a:ea typeface="微软雅黑" pitchFamily="34" charset="-122"/>
              </a:rPr>
              <a:t>介绍出席的领导</a:t>
            </a:r>
            <a:r>
              <a:rPr lang="zh-CN" altLang="en-US" sz="1600" dirty="0" smtClean="0">
                <a:latin typeface="微软雅黑" pitchFamily="34" charset="-122"/>
                <a:ea typeface="微软雅黑" pitchFamily="34" charset="-122"/>
              </a:rPr>
              <a:t>，请</a:t>
            </a: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位领导</a:t>
            </a:r>
            <a:r>
              <a:rPr lang="zh-CN" altLang="en-US" sz="1600" dirty="0">
                <a:latin typeface="微软雅黑" pitchFamily="34" charset="-122"/>
                <a:ea typeface="微软雅黑" pitchFamily="34" charset="-122"/>
              </a:rPr>
              <a:t>代表</a:t>
            </a:r>
            <a:r>
              <a:rPr lang="zh-CN" altLang="en-US" sz="1600" dirty="0" smtClean="0">
                <a:latin typeface="微软雅黑" pitchFamily="34" charset="-122"/>
                <a:ea typeface="微软雅黑" pitchFamily="34" charset="-122"/>
              </a:rPr>
              <a:t>讲话。</a:t>
            </a:r>
            <a:endParaRPr lang="en-US" altLang="zh-CN" sz="1600" dirty="0" smtClean="0">
              <a:latin typeface="微软雅黑" pitchFamily="34" charset="-122"/>
              <a:ea typeface="微软雅黑" pitchFamily="34" charset="-122"/>
            </a:endParaRPr>
          </a:p>
          <a:p>
            <a:pPr>
              <a:lnSpc>
                <a:spcPct val="130000"/>
              </a:lnSpc>
            </a:pPr>
            <a:r>
              <a:rPr lang="zh-CN" altLang="en-US" sz="1600" dirty="0" smtClean="0">
                <a:latin typeface="微软雅黑" pitchFamily="34" charset="-122"/>
                <a:ea typeface="微软雅黑" pitchFamily="34" charset="-122"/>
              </a:rPr>
              <a:t>邀请流程：</a:t>
            </a:r>
            <a:endParaRPr lang="en-US" altLang="zh-CN" sz="1600" dirty="0" smtClean="0">
              <a:latin typeface="微软雅黑" pitchFamily="34" charset="-122"/>
              <a:ea typeface="微软雅黑" pitchFamily="34" charset="-122"/>
            </a:endParaRPr>
          </a:p>
          <a:p>
            <a:pPr>
              <a:lnSpc>
                <a:spcPct val="130000"/>
              </a:lnSpc>
            </a:pPr>
            <a:r>
              <a:rPr lang="en-US" altLang="zh-CN"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、主持人邀请中信集团领导上台讲话</a:t>
            </a:r>
            <a:endParaRPr lang="en-US" sz="1600" dirty="0" smtClean="0">
              <a:latin typeface="微软雅黑" pitchFamily="34" charset="-122"/>
              <a:ea typeface="微软雅黑" pitchFamily="34" charset="-122"/>
            </a:endParaRPr>
          </a:p>
          <a:p>
            <a:pPr>
              <a:lnSpc>
                <a:spcPct val="130000"/>
              </a:lnSpc>
            </a:pPr>
            <a:r>
              <a:rPr lang="en-US" altLang="zh-CN" sz="1600" dirty="0" smtClean="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、主持人邀请高新区领导上台讲话</a:t>
            </a:r>
            <a:endParaRPr lang="en-US" altLang="zh-CN" sz="1600" dirty="0" smtClean="0">
              <a:latin typeface="微软雅黑" pitchFamily="34" charset="-122"/>
              <a:ea typeface="微软雅黑" pitchFamily="34" charset="-122"/>
            </a:endParaRPr>
          </a:p>
          <a:p>
            <a:pPr>
              <a:lnSpc>
                <a:spcPct val="130000"/>
              </a:lnSpc>
            </a:pPr>
            <a:r>
              <a:rPr lang="en-US" altLang="zh-CN" sz="1600" dirty="0" smtClean="0">
                <a:latin typeface="微软雅黑" pitchFamily="34" charset="-122"/>
                <a:ea typeface="微软雅黑" pitchFamily="34" charset="-122"/>
              </a:rPr>
              <a:t>3</a:t>
            </a:r>
            <a:r>
              <a:rPr lang="zh-CN" altLang="en-US" sz="1600" dirty="0" smtClean="0">
                <a:latin typeface="微软雅黑" pitchFamily="34" charset="-122"/>
                <a:ea typeface="微软雅黑" pitchFamily="34" charset="-122"/>
              </a:rPr>
              <a:t>、主持人邀请文教卫副市长上台讲话</a:t>
            </a:r>
            <a:endParaRPr lang="en-US" altLang="zh-CN" sz="1600" dirty="0" smtClean="0">
              <a:latin typeface="微软雅黑" pitchFamily="34" charset="-122"/>
              <a:ea typeface="微软雅黑" pitchFamily="34" charset="-122"/>
            </a:endParaRPr>
          </a:p>
          <a:p>
            <a:pPr fontAlgn="ct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、主持人邀请惠州市市长上台讲话</a:t>
            </a:r>
          </a:p>
          <a:p>
            <a:pPr fontAlgn="ctr"/>
            <a:endParaRPr lang="zh-CN" altLang="en-US" sz="1600" dirty="0" smtClean="0"/>
          </a:p>
          <a:p>
            <a:pPr>
              <a:lnSpc>
                <a:spcPct val="130000"/>
              </a:lnSpc>
            </a:pPr>
            <a:endParaRPr lang="en-US" altLang="zh-CN" sz="1600" dirty="0" smtClean="0">
              <a:latin typeface="微软雅黑" pitchFamily="34" charset="-122"/>
              <a:ea typeface="微软雅黑" pitchFamily="34" charset="-122"/>
            </a:endParaRPr>
          </a:p>
          <a:p>
            <a:pPr>
              <a:lnSpc>
                <a:spcPct val="130000"/>
              </a:lnSpc>
            </a:pPr>
            <a:endParaRPr lang="zh-CN" altLang="en-US" sz="1600" dirty="0">
              <a:latin typeface="微软雅黑" pitchFamily="34" charset="-122"/>
              <a:ea typeface="微软雅黑" pitchFamily="34" charset="-122"/>
            </a:endParaRPr>
          </a:p>
        </p:txBody>
      </p:sp>
      <p:pic>
        <p:nvPicPr>
          <p:cNvPr id="4" name="Picture 2"/>
          <p:cNvPicPr>
            <a:picLocks noChangeAspect="1" noChangeArrowheads="1"/>
          </p:cNvPicPr>
          <p:nvPr/>
        </p:nvPicPr>
        <p:blipFill>
          <a:blip r:embed="rId2"/>
          <a:srcRect l="33487" r="26328"/>
          <a:stretch>
            <a:fillRect/>
          </a:stretch>
        </p:blipFill>
        <p:spPr bwMode="auto">
          <a:xfrm>
            <a:off x="937386" y="2066184"/>
            <a:ext cx="1714512" cy="2851943"/>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6989093" y="2852002"/>
            <a:ext cx="3449547" cy="2571768"/>
          </a:xfrm>
          <a:prstGeom prst="rect">
            <a:avLst/>
          </a:prstGeom>
          <a:noFill/>
          <a:ln w="9525">
            <a:noFill/>
            <a:miter lim="800000"/>
            <a:headEnd/>
            <a:tailEnd/>
          </a:ln>
          <a:effectLst/>
        </p:spPr>
      </p:pic>
      <p:sp>
        <p:nvSpPr>
          <p:cNvPr id="8" name="TextBox 7"/>
          <p:cNvSpPr txBox="1"/>
          <p:nvPr/>
        </p:nvSpPr>
        <p:spPr>
          <a:xfrm>
            <a:off x="7659269" y="6072228"/>
            <a:ext cx="2214578" cy="276999"/>
          </a:xfrm>
          <a:prstGeom prst="rect">
            <a:avLst/>
          </a:prstGeom>
          <a:noFill/>
        </p:spPr>
        <p:txBody>
          <a:bodyPr wrap="square" rtlCol="0">
            <a:spAutoFit/>
          </a:bodyPr>
          <a:lstStyle/>
          <a:p>
            <a:r>
              <a:rPr lang="zh-CN" altLang="en-US" sz="1200" dirty="0" smtClean="0">
                <a:latin typeface="微软雅黑" pitchFamily="34" charset="-122"/>
                <a:ea typeface="微软雅黑" pitchFamily="34" charset="-122"/>
              </a:rPr>
              <a:t>以上图片仅作为示例图</a:t>
            </a:r>
            <a:endParaRPr lang="zh-CN" altLang="en-US" sz="12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Group 45"/>
          <p:cNvGraphicFramePr>
            <a:graphicFrameLocks noGrp="1"/>
          </p:cNvGraphicFramePr>
          <p:nvPr/>
        </p:nvGraphicFramePr>
        <p:xfrm>
          <a:off x="1015535" y="1420005"/>
          <a:ext cx="8116103" cy="303322"/>
        </p:xfrm>
        <a:graphic>
          <a:graphicData uri="http://schemas.openxmlformats.org/drawingml/2006/table">
            <a:tbl>
              <a:tblPr/>
              <a:tblGrid>
                <a:gridCol w="2790428"/>
                <a:gridCol w="5325675"/>
              </a:tblGrid>
              <a:tr h="303322">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宋体" pitchFamily="2" charset="-122"/>
                        <a:buNone/>
                        <a:tabLst/>
                      </a:pPr>
                      <a:r>
                        <a:rPr kumimoji="0" lang="en-US" altLang="zh-CN" sz="1300" b="1" i="0" u="none" strike="noStrike" cap="none" normalizeH="0" baseline="0" dirty="0" smtClean="0">
                          <a:ln>
                            <a:noFill/>
                          </a:ln>
                          <a:solidFill>
                            <a:schemeClr val="bg1"/>
                          </a:solidFill>
                          <a:effectLst/>
                          <a:latin typeface="微软雅黑" pitchFamily="34" charset="-122"/>
                          <a:ea typeface="微软雅黑" pitchFamily="34" charset="-122"/>
                        </a:rPr>
                        <a:t>11</a:t>
                      </a:r>
                      <a:r>
                        <a:rPr kumimoji="0" lang="zh-CN" altLang="en-US" sz="1300" b="1" i="0" u="none" strike="noStrike" cap="none" normalizeH="0" baseline="0" dirty="0" smtClean="0">
                          <a:ln>
                            <a:noFill/>
                          </a:ln>
                          <a:solidFill>
                            <a:schemeClr val="bg1"/>
                          </a:solidFill>
                          <a:effectLst/>
                          <a:latin typeface="微软雅黑" pitchFamily="34" charset="-122"/>
                          <a:ea typeface="微软雅黑" pitchFamily="34" charset="-122"/>
                        </a:rPr>
                        <a:t>：</a:t>
                      </a:r>
                      <a:r>
                        <a:rPr kumimoji="0" lang="en-US" altLang="zh-CN" sz="1300" b="1" i="0" u="none" strike="noStrike" cap="none" normalizeH="0" baseline="0" dirty="0" smtClean="0">
                          <a:ln>
                            <a:noFill/>
                          </a:ln>
                          <a:solidFill>
                            <a:schemeClr val="bg1"/>
                          </a:solidFill>
                          <a:effectLst/>
                          <a:latin typeface="微软雅黑" pitchFamily="34" charset="-122"/>
                          <a:ea typeface="微软雅黑" pitchFamily="34" charset="-122"/>
                        </a:rPr>
                        <a:t>30——11</a:t>
                      </a:r>
                      <a:r>
                        <a:rPr kumimoji="0" lang="zh-CN" altLang="en-US" sz="1300" b="1" i="0" u="none" strike="noStrike" cap="none" normalizeH="0" baseline="0" dirty="0" smtClean="0">
                          <a:ln>
                            <a:noFill/>
                          </a:ln>
                          <a:solidFill>
                            <a:schemeClr val="bg1"/>
                          </a:solidFill>
                          <a:effectLst/>
                          <a:latin typeface="微软雅黑" pitchFamily="34" charset="-122"/>
                          <a:ea typeface="微软雅黑" pitchFamily="34" charset="-122"/>
                        </a:rPr>
                        <a:t>：</a:t>
                      </a:r>
                      <a:r>
                        <a:rPr kumimoji="0" lang="en-US" altLang="zh-CN" sz="1300" b="1" i="0" u="none" strike="noStrike" cap="none" normalizeH="0" baseline="0" dirty="0" smtClean="0">
                          <a:ln>
                            <a:noFill/>
                          </a:ln>
                          <a:solidFill>
                            <a:schemeClr val="bg1"/>
                          </a:solidFill>
                          <a:effectLst/>
                          <a:latin typeface="微软雅黑" pitchFamily="34" charset="-122"/>
                          <a:ea typeface="微软雅黑" pitchFamily="34" charset="-122"/>
                        </a:rPr>
                        <a:t>40</a:t>
                      </a:r>
                      <a:endParaRPr kumimoji="0" lang="zh-CN" altLang="en-US" sz="1300" b="0" i="0" u="none" strike="noStrike" cap="none" normalizeH="0" baseline="0" dirty="0" smtClean="0">
                        <a:ln>
                          <a:noFill/>
                        </a:ln>
                        <a:solidFill>
                          <a:srgbClr val="800000"/>
                        </a:solidFill>
                        <a:effectLst/>
                        <a:latin typeface="微软雅黑" pitchFamily="34" charset="-122"/>
                        <a:ea typeface="微软雅黑" pitchFamily="34" charset="-122"/>
                      </a:endParaRPr>
                    </a:p>
                  </a:txBody>
                  <a:tcPr marL="95445" marR="95445" marT="41362" marB="4136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rgbClr val="FFFFFF"/>
                          </a:solidFill>
                          <a:effectLst/>
                          <a:latin typeface="微软雅黑" pitchFamily="34" charset="-122"/>
                          <a:ea typeface="微软雅黑" pitchFamily="34" charset="-122"/>
                        </a:rPr>
                        <a:t>剪彩仪式</a:t>
                      </a:r>
                    </a:p>
                  </a:txBody>
                  <a:tcPr marL="95445" marR="95445" marT="41362" marB="4136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r>
            </a:tbl>
          </a:graphicData>
        </a:graphic>
      </p:graphicFrame>
      <p:sp>
        <p:nvSpPr>
          <p:cNvPr id="3" name="矩形 2"/>
          <p:cNvSpPr/>
          <p:nvPr/>
        </p:nvSpPr>
        <p:spPr>
          <a:xfrm>
            <a:off x="944097" y="1991509"/>
            <a:ext cx="5143536" cy="1692771"/>
          </a:xfrm>
          <a:prstGeom prst="rect">
            <a:avLst/>
          </a:prstGeom>
        </p:spPr>
        <p:txBody>
          <a:bodyPr wrap="square">
            <a:spAutoFit/>
          </a:bodyPr>
          <a:lstStyle/>
          <a:p>
            <a:pPr defTabSz="839788">
              <a:lnSpc>
                <a:spcPct val="130000"/>
              </a:lnSpc>
            </a:pPr>
            <a:r>
              <a:rPr lang="zh-CN" altLang="en-US" sz="1600" dirty="0" smtClean="0">
                <a:latin typeface="微软雅黑" pitchFamily="34" charset="-122"/>
                <a:ea typeface="微软雅黑" pitchFamily="34" charset="-122"/>
              </a:rPr>
              <a:t>主持人邀请中信医院领导以及王忠诚脑科中心领导参加剪彩仪式；</a:t>
            </a:r>
            <a:endParaRPr lang="en-US" altLang="zh-CN" sz="1600" dirty="0" smtClean="0">
              <a:latin typeface="微软雅黑" pitchFamily="34" charset="-122"/>
              <a:ea typeface="微软雅黑" pitchFamily="34" charset="-122"/>
            </a:endParaRPr>
          </a:p>
          <a:p>
            <a:pPr defTabSz="839788">
              <a:lnSpc>
                <a:spcPct val="130000"/>
              </a:lnSpc>
            </a:pPr>
            <a:r>
              <a:rPr lang="zh-CN" altLang="en-US" sz="1600" dirty="0" smtClean="0">
                <a:latin typeface="微软雅黑" pitchFamily="34" charset="-122"/>
                <a:ea typeface="微软雅黑" pitchFamily="34" charset="-122"/>
              </a:rPr>
              <a:t>工作人员指引贵宾上台；</a:t>
            </a:r>
            <a:endParaRPr lang="en-US" altLang="zh-CN" sz="1600" dirty="0" smtClean="0">
              <a:latin typeface="微软雅黑" pitchFamily="34" charset="-122"/>
              <a:ea typeface="微软雅黑" pitchFamily="34" charset="-122"/>
            </a:endParaRPr>
          </a:p>
          <a:p>
            <a:pPr defTabSz="839788">
              <a:lnSpc>
                <a:spcPct val="130000"/>
              </a:lnSpc>
            </a:pPr>
            <a:r>
              <a:rPr lang="zh-CN" altLang="en-US" sz="1600" dirty="0" smtClean="0">
                <a:latin typeface="微软雅黑" pitchFamily="34" charset="-122"/>
                <a:ea typeface="微软雅黑" pitchFamily="34" charset="-122"/>
              </a:rPr>
              <a:t>仪式开始，音乐响起，活动达到高潮。</a:t>
            </a:r>
            <a:endParaRPr lang="en-US" altLang="zh-CN" sz="1600" dirty="0" smtClean="0">
              <a:latin typeface="微软雅黑" pitchFamily="34" charset="-122"/>
              <a:ea typeface="微软雅黑" pitchFamily="34" charset="-122"/>
            </a:endParaRPr>
          </a:p>
          <a:p>
            <a:pPr defTabSz="839788">
              <a:lnSpc>
                <a:spcPct val="130000"/>
              </a:lnSpc>
            </a:pPr>
            <a:r>
              <a:rPr lang="zh-CN" altLang="en-US" sz="1600" dirty="0" smtClean="0">
                <a:latin typeface="微软雅黑" pitchFamily="34" charset="-122"/>
                <a:ea typeface="微软雅黑" pitchFamily="34" charset="-122"/>
              </a:rPr>
              <a:t>剪彩装饰采用欧式罗马花柱间隔，渲染喜庆气氛。</a:t>
            </a:r>
            <a:endParaRPr lang="zh-CN" altLang="en-US" sz="1600" dirty="0">
              <a:latin typeface="微软雅黑" pitchFamily="34" charset="-122"/>
              <a:ea typeface="微软雅黑" pitchFamily="34" charset="-122"/>
            </a:endParaRPr>
          </a:p>
        </p:txBody>
      </p:sp>
      <p:pic>
        <p:nvPicPr>
          <p:cNvPr id="84995" name="Picture 3"/>
          <p:cNvPicPr>
            <a:picLocks noChangeAspect="1" noChangeArrowheads="1"/>
          </p:cNvPicPr>
          <p:nvPr/>
        </p:nvPicPr>
        <p:blipFill>
          <a:blip r:embed="rId2"/>
          <a:srcRect/>
          <a:stretch>
            <a:fillRect/>
          </a:stretch>
        </p:blipFill>
        <p:spPr bwMode="auto">
          <a:xfrm>
            <a:off x="1023104" y="3777459"/>
            <a:ext cx="5100606" cy="1943088"/>
          </a:xfrm>
          <a:prstGeom prst="rect">
            <a:avLst/>
          </a:prstGeom>
          <a:noFill/>
          <a:ln w="9525">
            <a:noFill/>
            <a:miter lim="800000"/>
            <a:headEnd/>
            <a:tailEnd/>
          </a:ln>
          <a:effectLst/>
        </p:spPr>
      </p:pic>
      <p:sp>
        <p:nvSpPr>
          <p:cNvPr id="6" name="TextBox 5"/>
          <p:cNvSpPr txBox="1"/>
          <p:nvPr/>
        </p:nvSpPr>
        <p:spPr>
          <a:xfrm>
            <a:off x="7659269" y="6072228"/>
            <a:ext cx="2214578" cy="276999"/>
          </a:xfrm>
          <a:prstGeom prst="rect">
            <a:avLst/>
          </a:prstGeom>
          <a:noFill/>
        </p:spPr>
        <p:txBody>
          <a:bodyPr wrap="square" rtlCol="0">
            <a:spAutoFit/>
          </a:bodyPr>
          <a:lstStyle/>
          <a:p>
            <a:r>
              <a:rPr lang="zh-CN" altLang="en-US" sz="1200" dirty="0" smtClean="0">
                <a:latin typeface="微软雅黑" pitchFamily="34" charset="-122"/>
                <a:ea typeface="微软雅黑" pitchFamily="34" charset="-122"/>
              </a:rPr>
              <a:t>以上图片仅作为示例图</a:t>
            </a:r>
            <a:endParaRPr lang="zh-CN" altLang="en-US" sz="1200" dirty="0">
              <a:latin typeface="微软雅黑" pitchFamily="34" charset="-122"/>
              <a:ea typeface="微软雅黑" pitchFamily="34" charset="-122"/>
            </a:endParaRPr>
          </a:p>
        </p:txBody>
      </p:sp>
      <p:pic>
        <p:nvPicPr>
          <p:cNvPr id="22532" name="Picture 4" descr="http://a.img.youboy.com/20105/28/g3_3299488s.jpg"/>
          <p:cNvPicPr>
            <a:picLocks noChangeAspect="1" noChangeArrowheads="1"/>
          </p:cNvPicPr>
          <p:nvPr/>
        </p:nvPicPr>
        <p:blipFill>
          <a:blip r:embed="rId3"/>
          <a:srcRect l="3293" t="4878" r="2866" b="2439"/>
          <a:stretch>
            <a:fillRect/>
          </a:stretch>
        </p:blipFill>
        <p:spPr bwMode="auto">
          <a:xfrm>
            <a:off x="6509550" y="2991641"/>
            <a:ext cx="4071966" cy="271464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Group 3"/>
          <p:cNvGraphicFramePr>
            <a:graphicFrameLocks noGrp="1"/>
          </p:cNvGraphicFramePr>
          <p:nvPr/>
        </p:nvGraphicFramePr>
        <p:xfrm>
          <a:off x="1327500" y="1491443"/>
          <a:ext cx="8396760" cy="303322"/>
        </p:xfrm>
        <a:graphic>
          <a:graphicData uri="http://schemas.openxmlformats.org/drawingml/2006/table">
            <a:tbl>
              <a:tblPr/>
              <a:tblGrid>
                <a:gridCol w="2712878"/>
                <a:gridCol w="5683882"/>
              </a:tblGrid>
              <a:tr h="303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zh-CN" sz="1400" b="1" i="0" u="none" strike="noStrike" cap="none" normalizeH="0" baseline="0" dirty="0" smtClean="0">
                          <a:ln>
                            <a:noFill/>
                          </a:ln>
                          <a:solidFill>
                            <a:srgbClr val="FFFFFF"/>
                          </a:solidFill>
                          <a:effectLst/>
                          <a:latin typeface="微软雅黑" pitchFamily="34" charset="-122"/>
                          <a:ea typeface="微软雅黑" pitchFamily="34" charset="-122"/>
                        </a:rPr>
                        <a:t>1</a:t>
                      </a:r>
                      <a:r>
                        <a:rPr kumimoji="0" lang="en-US" altLang="zh-CN" sz="1400" b="1" i="0" u="none" strike="noStrike" cap="none" normalizeH="0" baseline="0" dirty="0" smtClean="0">
                          <a:ln>
                            <a:noFill/>
                          </a:ln>
                          <a:solidFill>
                            <a:srgbClr val="FFFFFF"/>
                          </a:solidFill>
                          <a:effectLst/>
                          <a:latin typeface="微软雅黑" pitchFamily="34" charset="-122"/>
                          <a:ea typeface="微软雅黑" pitchFamily="34" charset="-122"/>
                        </a:rPr>
                        <a:t>1</a:t>
                      </a:r>
                      <a:r>
                        <a:rPr kumimoji="0" lang="zh-CN" sz="1400" b="1" i="0" u="none" strike="noStrike" cap="none" normalizeH="0" baseline="0" dirty="0" smtClean="0">
                          <a:ln>
                            <a:noFill/>
                          </a:ln>
                          <a:solidFill>
                            <a:srgbClr val="FFFFFF"/>
                          </a:solidFill>
                          <a:effectLst/>
                          <a:latin typeface="微软雅黑" pitchFamily="34" charset="-122"/>
                          <a:ea typeface="微软雅黑" pitchFamily="34" charset="-122"/>
                        </a:rPr>
                        <a:t>：</a:t>
                      </a:r>
                      <a:r>
                        <a:rPr kumimoji="0" lang="en-US" altLang="zh-CN" sz="1400" b="1" i="0" u="none" strike="noStrike" cap="none" normalizeH="0" baseline="0" dirty="0" smtClean="0">
                          <a:ln>
                            <a:noFill/>
                          </a:ln>
                          <a:solidFill>
                            <a:srgbClr val="FFFFFF"/>
                          </a:solidFill>
                          <a:effectLst/>
                          <a:latin typeface="微软雅黑" pitchFamily="34" charset="-122"/>
                          <a:ea typeface="微软雅黑" pitchFamily="34" charset="-122"/>
                        </a:rPr>
                        <a:t>40</a:t>
                      </a:r>
                      <a:r>
                        <a:rPr kumimoji="0" lang="zh-CN" sz="1400" b="1" i="0" u="none" strike="noStrike" cap="none" normalizeH="0" baseline="0" dirty="0" smtClean="0">
                          <a:ln>
                            <a:noFill/>
                          </a:ln>
                          <a:solidFill>
                            <a:srgbClr val="FFFFFF"/>
                          </a:solidFill>
                          <a:effectLst/>
                          <a:latin typeface="微软雅黑" pitchFamily="34" charset="-122"/>
                          <a:ea typeface="微软雅黑" pitchFamily="34" charset="-122"/>
                        </a:rPr>
                        <a:t>－</a:t>
                      </a:r>
                      <a:r>
                        <a:rPr kumimoji="0" lang="zh-CN" altLang="zh-CN" sz="1400" b="1" i="0" u="none" strike="noStrike" cap="none" normalizeH="0" baseline="0" dirty="0" smtClean="0">
                          <a:ln>
                            <a:noFill/>
                          </a:ln>
                          <a:solidFill>
                            <a:srgbClr val="FFFFFF"/>
                          </a:solidFill>
                          <a:effectLst/>
                          <a:latin typeface="微软雅黑" pitchFamily="34" charset="-122"/>
                          <a:ea typeface="微软雅黑" pitchFamily="34" charset="-122"/>
                        </a:rPr>
                        <a:t>1</a:t>
                      </a:r>
                      <a:r>
                        <a:rPr kumimoji="0" lang="en-US" altLang="zh-CN" sz="1400" b="1" i="0" u="none" strike="noStrike" cap="none" normalizeH="0" baseline="0" dirty="0" smtClean="0">
                          <a:ln>
                            <a:noFill/>
                          </a:ln>
                          <a:solidFill>
                            <a:srgbClr val="FFFFFF"/>
                          </a:solidFill>
                          <a:effectLst/>
                          <a:latin typeface="微软雅黑" pitchFamily="34" charset="-122"/>
                          <a:ea typeface="微软雅黑" pitchFamily="34" charset="-122"/>
                        </a:rPr>
                        <a:t>1</a:t>
                      </a:r>
                      <a:r>
                        <a:rPr kumimoji="0" lang="zh-CN" altLang="zh-CN" sz="1400" b="1" i="0" u="none" strike="noStrike" cap="none" normalizeH="0" baseline="0" dirty="0" smtClean="0">
                          <a:ln>
                            <a:noFill/>
                          </a:ln>
                          <a:solidFill>
                            <a:srgbClr val="FFFFFF"/>
                          </a:solidFill>
                          <a:effectLst/>
                          <a:latin typeface="微软雅黑" pitchFamily="34" charset="-122"/>
                          <a:ea typeface="微软雅黑" pitchFamily="34" charset="-122"/>
                        </a:rPr>
                        <a:t>:</a:t>
                      </a:r>
                      <a:r>
                        <a:rPr kumimoji="0" lang="en-US" altLang="zh-CN" sz="1400" b="1" i="0" u="none" strike="noStrike" cap="none" normalizeH="0" baseline="0" dirty="0" smtClean="0">
                          <a:ln>
                            <a:noFill/>
                          </a:ln>
                          <a:solidFill>
                            <a:srgbClr val="FFFFFF"/>
                          </a:solidFill>
                          <a:effectLst/>
                          <a:latin typeface="微软雅黑" pitchFamily="34" charset="-122"/>
                          <a:ea typeface="微软雅黑" pitchFamily="34" charset="-122"/>
                        </a:rPr>
                        <a:t>50</a:t>
                      </a:r>
                      <a:endParaRPr kumimoji="0" lang="zh-CN" altLang="zh-CN" sz="1400" b="1" i="0" u="none" strike="noStrike" cap="none" normalizeH="0" baseline="0" dirty="0" smtClean="0">
                        <a:ln>
                          <a:noFill/>
                        </a:ln>
                        <a:solidFill>
                          <a:srgbClr val="FFFFFF"/>
                        </a:solidFill>
                        <a:effectLst/>
                        <a:latin typeface="微软雅黑" pitchFamily="34" charset="-122"/>
                        <a:ea typeface="微软雅黑" pitchFamily="34" charset="-122"/>
                      </a:endParaRPr>
                    </a:p>
                  </a:txBody>
                  <a:tcPr marL="95445" marR="95445" marT="41362" marB="4136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rgbClr val="FFFFFF"/>
                          </a:solidFill>
                          <a:effectLst/>
                          <a:latin typeface="微软雅黑" pitchFamily="34" charset="-122"/>
                          <a:ea typeface="微软雅黑" pitchFamily="34" charset="-122"/>
                        </a:rPr>
                        <a:t>主持人邀请领导参与揭牌仪式</a:t>
                      </a:r>
                      <a:endParaRPr kumimoji="0" lang="zh-CN" sz="1400" b="1" i="0" u="none" strike="noStrike" cap="none" normalizeH="0" baseline="0" dirty="0" smtClean="0">
                        <a:ln>
                          <a:noFill/>
                        </a:ln>
                        <a:solidFill>
                          <a:srgbClr val="FFFFFF"/>
                        </a:solidFill>
                        <a:effectLst/>
                        <a:latin typeface="微软雅黑" pitchFamily="34" charset="-122"/>
                        <a:ea typeface="微软雅黑" pitchFamily="34" charset="-122"/>
                      </a:endParaRPr>
                    </a:p>
                  </a:txBody>
                  <a:tcPr marL="95445" marR="95445" marT="41362" marB="4136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r>
            </a:tbl>
          </a:graphicData>
        </a:graphic>
      </p:graphicFrame>
      <p:pic>
        <p:nvPicPr>
          <p:cNvPr id="1027" name="Picture 3"/>
          <p:cNvPicPr>
            <a:picLocks noChangeAspect="1" noChangeArrowheads="1"/>
          </p:cNvPicPr>
          <p:nvPr/>
        </p:nvPicPr>
        <p:blipFill>
          <a:blip r:embed="rId2"/>
          <a:srcRect/>
          <a:stretch>
            <a:fillRect/>
          </a:stretch>
        </p:blipFill>
        <p:spPr bwMode="auto">
          <a:xfrm>
            <a:off x="5147065" y="2348700"/>
            <a:ext cx="3967177" cy="3357586"/>
          </a:xfrm>
          <a:prstGeom prst="rect">
            <a:avLst/>
          </a:prstGeom>
          <a:noFill/>
          <a:ln w="9525">
            <a:noFill/>
            <a:miter lim="800000"/>
            <a:headEnd/>
            <a:tailEnd/>
          </a:ln>
          <a:effectLst/>
        </p:spPr>
      </p:pic>
      <p:sp>
        <p:nvSpPr>
          <p:cNvPr id="7" name="矩形 6"/>
          <p:cNvSpPr/>
          <p:nvPr/>
        </p:nvSpPr>
        <p:spPr>
          <a:xfrm>
            <a:off x="1432289" y="2338871"/>
            <a:ext cx="2643206" cy="2653034"/>
          </a:xfrm>
          <a:prstGeom prst="rect">
            <a:avLst/>
          </a:prstGeom>
        </p:spPr>
        <p:txBody>
          <a:bodyPr wrap="square">
            <a:spAutoFit/>
          </a:bodyPr>
          <a:lstStyle/>
          <a:p>
            <a:pPr defTabSz="839788">
              <a:lnSpc>
                <a:spcPct val="130000"/>
              </a:lnSpc>
            </a:pPr>
            <a:r>
              <a:rPr lang="zh-CN" altLang="en-US" sz="1600" dirty="0" smtClean="0">
                <a:latin typeface="微软雅黑" pitchFamily="34" charset="-122"/>
                <a:ea typeface="微软雅黑" pitchFamily="34" charset="-122"/>
              </a:rPr>
              <a:t>主持人邀请到场领导嘉宾及中信医院领导以及王忠诚脑科中心领导参加揭牌仪式；</a:t>
            </a:r>
            <a:endParaRPr lang="en-US" altLang="zh-CN" sz="1600" dirty="0" smtClean="0">
              <a:latin typeface="微软雅黑" pitchFamily="34" charset="-122"/>
              <a:ea typeface="微软雅黑" pitchFamily="34" charset="-122"/>
            </a:endParaRPr>
          </a:p>
          <a:p>
            <a:pPr defTabSz="839788">
              <a:lnSpc>
                <a:spcPct val="130000"/>
              </a:lnSpc>
            </a:pPr>
            <a:r>
              <a:rPr lang="zh-CN" altLang="en-US" sz="1600" dirty="0" smtClean="0">
                <a:latin typeface="微软雅黑" pitchFamily="34" charset="-122"/>
                <a:ea typeface="微软雅黑" pitchFamily="34" charset="-122"/>
              </a:rPr>
              <a:t>工作人员指引贵宾上台；</a:t>
            </a:r>
            <a:endParaRPr lang="en-US" altLang="zh-CN" sz="1600" dirty="0" smtClean="0">
              <a:latin typeface="微软雅黑" pitchFamily="34" charset="-122"/>
              <a:ea typeface="微软雅黑" pitchFamily="34" charset="-122"/>
            </a:endParaRPr>
          </a:p>
          <a:p>
            <a:pPr defTabSz="839788">
              <a:lnSpc>
                <a:spcPct val="130000"/>
              </a:lnSpc>
            </a:pPr>
            <a:r>
              <a:rPr lang="zh-CN" altLang="en-US" sz="1600" dirty="0" smtClean="0">
                <a:latin typeface="微软雅黑" pitchFamily="34" charset="-122"/>
                <a:ea typeface="微软雅黑" pitchFamily="34" charset="-122"/>
              </a:rPr>
              <a:t>仪式开始，音乐响起、领导将红绸布缓缓摘下，露出中信惠州医院王忠诚脑科中心招牌。</a:t>
            </a:r>
            <a:endParaRPr lang="zh-CN" altLang="en-US" sz="1600" dirty="0">
              <a:latin typeface="微软雅黑" pitchFamily="34" charset="-122"/>
              <a:ea typeface="微软雅黑" pitchFamily="34" charset="-122"/>
            </a:endParaRPr>
          </a:p>
        </p:txBody>
      </p:sp>
      <p:sp>
        <p:nvSpPr>
          <p:cNvPr id="8" name="TextBox 7"/>
          <p:cNvSpPr txBox="1"/>
          <p:nvPr/>
        </p:nvSpPr>
        <p:spPr>
          <a:xfrm>
            <a:off x="6256722" y="6072228"/>
            <a:ext cx="2214578" cy="276999"/>
          </a:xfrm>
          <a:prstGeom prst="rect">
            <a:avLst/>
          </a:prstGeom>
          <a:noFill/>
        </p:spPr>
        <p:txBody>
          <a:bodyPr wrap="square" rtlCol="0">
            <a:spAutoFit/>
          </a:bodyPr>
          <a:lstStyle/>
          <a:p>
            <a:r>
              <a:rPr lang="zh-CN" altLang="en-US" sz="1200" dirty="0" smtClean="0">
                <a:latin typeface="微软雅黑" pitchFamily="34" charset="-122"/>
                <a:ea typeface="微软雅黑" pitchFamily="34" charset="-122"/>
              </a:rPr>
              <a:t>以上图片仅作为示例图</a:t>
            </a:r>
            <a:endParaRPr lang="zh-CN" altLang="en-US" sz="12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Group 3"/>
          <p:cNvGraphicFramePr>
            <a:graphicFrameLocks noGrp="1"/>
          </p:cNvGraphicFramePr>
          <p:nvPr/>
        </p:nvGraphicFramePr>
        <p:xfrm>
          <a:off x="1327500" y="1491443"/>
          <a:ext cx="8396760" cy="303322"/>
        </p:xfrm>
        <a:graphic>
          <a:graphicData uri="http://schemas.openxmlformats.org/drawingml/2006/table">
            <a:tbl>
              <a:tblPr/>
              <a:tblGrid>
                <a:gridCol w="2712878"/>
                <a:gridCol w="5683882"/>
              </a:tblGrid>
              <a:tr h="303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zh-CN" sz="1400" b="1" i="0" u="none" strike="noStrike" cap="none" normalizeH="0" baseline="0" dirty="0" smtClean="0">
                          <a:ln>
                            <a:noFill/>
                          </a:ln>
                          <a:solidFill>
                            <a:srgbClr val="FFFFFF"/>
                          </a:solidFill>
                          <a:effectLst/>
                          <a:latin typeface="微软雅黑" pitchFamily="34" charset="-122"/>
                          <a:ea typeface="微软雅黑" pitchFamily="34" charset="-122"/>
                        </a:rPr>
                        <a:t>1</a:t>
                      </a:r>
                      <a:r>
                        <a:rPr kumimoji="0" lang="en-US" altLang="zh-CN" sz="1400" b="1" i="0" u="none" strike="noStrike" cap="none" normalizeH="0" baseline="0" dirty="0" smtClean="0">
                          <a:ln>
                            <a:noFill/>
                          </a:ln>
                          <a:solidFill>
                            <a:srgbClr val="FFFFFF"/>
                          </a:solidFill>
                          <a:effectLst/>
                          <a:latin typeface="微软雅黑" pitchFamily="34" charset="-122"/>
                          <a:ea typeface="微软雅黑" pitchFamily="34" charset="-122"/>
                        </a:rPr>
                        <a:t>1</a:t>
                      </a:r>
                      <a:r>
                        <a:rPr kumimoji="0" lang="zh-CN" sz="1400" b="1" i="0" u="none" strike="noStrike" cap="none" normalizeH="0" baseline="0" dirty="0" smtClean="0">
                          <a:ln>
                            <a:noFill/>
                          </a:ln>
                          <a:solidFill>
                            <a:srgbClr val="FFFFFF"/>
                          </a:solidFill>
                          <a:effectLst/>
                          <a:latin typeface="微软雅黑" pitchFamily="34" charset="-122"/>
                          <a:ea typeface="微软雅黑" pitchFamily="34" charset="-122"/>
                        </a:rPr>
                        <a:t>：</a:t>
                      </a:r>
                      <a:r>
                        <a:rPr kumimoji="0" lang="en-US" altLang="zh-CN" sz="1400" b="1" i="0" u="none" strike="noStrike" cap="none" normalizeH="0" baseline="0" dirty="0" smtClean="0">
                          <a:ln>
                            <a:noFill/>
                          </a:ln>
                          <a:solidFill>
                            <a:srgbClr val="FFFFFF"/>
                          </a:solidFill>
                          <a:effectLst/>
                          <a:latin typeface="微软雅黑" pitchFamily="34" charset="-122"/>
                          <a:ea typeface="微软雅黑" pitchFamily="34" charset="-122"/>
                        </a:rPr>
                        <a:t>50</a:t>
                      </a:r>
                      <a:r>
                        <a:rPr kumimoji="0" lang="zh-CN" sz="1400" b="1" i="0" u="none" strike="noStrike" cap="none" normalizeH="0" baseline="0" dirty="0" smtClean="0">
                          <a:ln>
                            <a:noFill/>
                          </a:ln>
                          <a:solidFill>
                            <a:srgbClr val="FFFFFF"/>
                          </a:solidFill>
                          <a:effectLst/>
                          <a:latin typeface="微软雅黑" pitchFamily="34" charset="-122"/>
                          <a:ea typeface="微软雅黑" pitchFamily="34" charset="-122"/>
                        </a:rPr>
                        <a:t>－</a:t>
                      </a:r>
                      <a:r>
                        <a:rPr kumimoji="0" lang="zh-CN" altLang="zh-CN" sz="1400" b="1" i="0" u="none" strike="noStrike" cap="none" normalizeH="0" baseline="0" dirty="0" smtClean="0">
                          <a:ln>
                            <a:noFill/>
                          </a:ln>
                          <a:solidFill>
                            <a:srgbClr val="FFFFFF"/>
                          </a:solidFill>
                          <a:effectLst/>
                          <a:latin typeface="微软雅黑" pitchFamily="34" charset="-122"/>
                          <a:ea typeface="微软雅黑" pitchFamily="34" charset="-122"/>
                        </a:rPr>
                        <a:t>1</a:t>
                      </a:r>
                      <a:r>
                        <a:rPr kumimoji="0" lang="en-US" altLang="zh-CN" sz="1400" b="1" i="0" u="none" strike="noStrike" cap="none" normalizeH="0" baseline="0" dirty="0" smtClean="0">
                          <a:ln>
                            <a:noFill/>
                          </a:ln>
                          <a:solidFill>
                            <a:srgbClr val="FFFFFF"/>
                          </a:solidFill>
                          <a:effectLst/>
                          <a:latin typeface="微软雅黑" pitchFamily="34" charset="-122"/>
                          <a:ea typeface="微软雅黑" pitchFamily="34" charset="-122"/>
                        </a:rPr>
                        <a:t>2</a:t>
                      </a:r>
                      <a:r>
                        <a:rPr kumimoji="0" lang="zh-CN" altLang="zh-CN" sz="1400" b="1" i="0" u="none" strike="noStrike" cap="none" normalizeH="0" baseline="0" dirty="0" smtClean="0">
                          <a:ln>
                            <a:noFill/>
                          </a:ln>
                          <a:solidFill>
                            <a:srgbClr val="FFFFFF"/>
                          </a:solidFill>
                          <a:effectLst/>
                          <a:latin typeface="微软雅黑" pitchFamily="34" charset="-122"/>
                          <a:ea typeface="微软雅黑" pitchFamily="34" charset="-122"/>
                        </a:rPr>
                        <a:t>:</a:t>
                      </a:r>
                      <a:r>
                        <a:rPr kumimoji="0" lang="en-US" altLang="zh-CN" sz="1400" b="1" i="0" u="none" strike="noStrike" cap="none" normalizeH="0" baseline="0" dirty="0" smtClean="0">
                          <a:ln>
                            <a:noFill/>
                          </a:ln>
                          <a:solidFill>
                            <a:srgbClr val="FFFFFF"/>
                          </a:solidFill>
                          <a:effectLst/>
                          <a:latin typeface="微软雅黑" pitchFamily="34" charset="-122"/>
                          <a:ea typeface="微软雅黑" pitchFamily="34" charset="-122"/>
                        </a:rPr>
                        <a:t>00</a:t>
                      </a:r>
                      <a:endParaRPr kumimoji="0" lang="zh-CN" altLang="zh-CN" sz="1400" b="1" i="0" u="none" strike="noStrike" cap="none" normalizeH="0" baseline="0" dirty="0" smtClean="0">
                        <a:ln>
                          <a:noFill/>
                        </a:ln>
                        <a:solidFill>
                          <a:srgbClr val="FFFFFF"/>
                        </a:solidFill>
                        <a:effectLst/>
                        <a:latin typeface="微软雅黑" pitchFamily="34" charset="-122"/>
                        <a:ea typeface="微软雅黑" pitchFamily="34" charset="-122"/>
                      </a:endParaRPr>
                    </a:p>
                  </a:txBody>
                  <a:tcPr marL="95445" marR="95445" marT="41362" marB="4136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dirty="0" smtClean="0">
                          <a:ln>
                            <a:noFill/>
                          </a:ln>
                          <a:solidFill>
                            <a:srgbClr val="FFFFFF"/>
                          </a:solidFill>
                          <a:effectLst/>
                          <a:latin typeface="微软雅黑" pitchFamily="34" charset="-122"/>
                          <a:ea typeface="微软雅黑" pitchFamily="34" charset="-122"/>
                        </a:rPr>
                        <a:t>主持人邀请到场领导嘉宾上台合影留念。</a:t>
                      </a:r>
                      <a:endParaRPr kumimoji="0" lang="zh-CN" sz="1400" b="1" i="0" u="none" strike="noStrike" cap="none" normalizeH="0" baseline="0" dirty="0" smtClean="0">
                        <a:ln>
                          <a:noFill/>
                        </a:ln>
                        <a:solidFill>
                          <a:srgbClr val="FFFFFF"/>
                        </a:solidFill>
                        <a:effectLst/>
                        <a:latin typeface="微软雅黑" pitchFamily="34" charset="-122"/>
                        <a:ea typeface="微软雅黑" pitchFamily="34" charset="-122"/>
                      </a:endParaRPr>
                    </a:p>
                  </a:txBody>
                  <a:tcPr marL="95445" marR="95445" marT="41362" marB="4136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70C0"/>
                    </a:solidFill>
                  </a:tcPr>
                </a:tc>
              </a:tr>
            </a:tbl>
          </a:graphicData>
        </a:graphic>
      </p:graphicFrame>
      <p:sp>
        <p:nvSpPr>
          <p:cNvPr id="7" name="矩形 6"/>
          <p:cNvSpPr/>
          <p:nvPr/>
        </p:nvSpPr>
        <p:spPr>
          <a:xfrm>
            <a:off x="1437452" y="3063079"/>
            <a:ext cx="3286148" cy="1052596"/>
          </a:xfrm>
          <a:prstGeom prst="rect">
            <a:avLst/>
          </a:prstGeom>
        </p:spPr>
        <p:txBody>
          <a:bodyPr wrap="square">
            <a:spAutoFit/>
          </a:bodyPr>
          <a:lstStyle/>
          <a:p>
            <a:pPr defTabSz="839788">
              <a:lnSpc>
                <a:spcPct val="130000"/>
              </a:lnSpc>
            </a:pPr>
            <a:r>
              <a:rPr lang="zh-CN" altLang="en-US" sz="1600" dirty="0" smtClean="0">
                <a:latin typeface="微软雅黑" pitchFamily="34" charset="-122"/>
                <a:ea typeface="微软雅黑" pitchFamily="34" charset="-122"/>
              </a:rPr>
              <a:t>主持人邀请到场领导嘉宾上台合影留念，合影后工作人员引导领导嘉宾前往王忠诚脑科中心参观指导。</a:t>
            </a:r>
            <a:endParaRPr lang="en-US" altLang="zh-CN" sz="1600" dirty="0" smtClean="0">
              <a:latin typeface="微软雅黑" pitchFamily="34" charset="-122"/>
              <a:ea typeface="微软雅黑" pitchFamily="34" charset="-122"/>
            </a:endParaRPr>
          </a:p>
        </p:txBody>
      </p:sp>
      <p:sp>
        <p:nvSpPr>
          <p:cNvPr id="8" name="TextBox 7"/>
          <p:cNvSpPr txBox="1"/>
          <p:nvPr/>
        </p:nvSpPr>
        <p:spPr>
          <a:xfrm>
            <a:off x="6256722" y="6072228"/>
            <a:ext cx="2214578" cy="276999"/>
          </a:xfrm>
          <a:prstGeom prst="rect">
            <a:avLst/>
          </a:prstGeom>
          <a:noFill/>
        </p:spPr>
        <p:txBody>
          <a:bodyPr wrap="square" rtlCol="0">
            <a:spAutoFit/>
          </a:bodyPr>
          <a:lstStyle/>
          <a:p>
            <a:r>
              <a:rPr lang="zh-CN" altLang="en-US" sz="1200" dirty="0" smtClean="0">
                <a:latin typeface="微软雅黑" pitchFamily="34" charset="-122"/>
                <a:ea typeface="微软雅黑" pitchFamily="34" charset="-122"/>
              </a:rPr>
              <a:t>以上图片仅作为示例图</a:t>
            </a:r>
            <a:endParaRPr lang="zh-CN" altLang="en-US" sz="1200" dirty="0">
              <a:latin typeface="微软雅黑" pitchFamily="34" charset="-122"/>
              <a:ea typeface="微软雅黑" pitchFamily="34" charset="-122"/>
            </a:endParaRPr>
          </a:p>
        </p:txBody>
      </p:sp>
      <p:pic>
        <p:nvPicPr>
          <p:cNvPr id="94210" name="Picture 2" descr="http://www.asean101.cn/uploadfile/2011/1104/20111104064554843.jpg"/>
          <p:cNvPicPr>
            <a:picLocks noChangeAspect="1" noChangeArrowheads="1"/>
          </p:cNvPicPr>
          <p:nvPr/>
        </p:nvPicPr>
        <p:blipFill>
          <a:blip r:embed="rId2" cstate="print"/>
          <a:srcRect/>
          <a:stretch>
            <a:fillRect/>
          </a:stretch>
        </p:blipFill>
        <p:spPr bwMode="auto">
          <a:xfrm>
            <a:off x="5295104" y="2277260"/>
            <a:ext cx="4071966" cy="305397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2563013"/>
            <a:ext cx="11161713" cy="830997"/>
          </a:xfrm>
          <a:prstGeom prst="rect">
            <a:avLst/>
          </a:prstGeom>
          <a:noFill/>
        </p:spPr>
        <p:txBody>
          <a:bodyPr wrap="square" rtlCol="0">
            <a:spAutoFit/>
          </a:bodyPr>
          <a:lstStyle/>
          <a:p>
            <a:pPr algn="ctr"/>
            <a:r>
              <a:rPr lang="zh-CN" altLang="en-US" sz="4800" b="1" dirty="0" smtClean="0">
                <a:latin typeface="微软雅黑" pitchFamily="34" charset="-122"/>
                <a:ea typeface="微软雅黑" pitchFamily="34" charset="-122"/>
              </a:rPr>
              <a:t>活动效果呈现</a:t>
            </a:r>
            <a:endParaRPr lang="zh-CN" altLang="en-US" sz="4800"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815017" y="1920071"/>
            <a:ext cx="9766499" cy="3101889"/>
          </a:xfrm>
          <a:prstGeom prst="rect">
            <a:avLst/>
          </a:prstGeom>
          <a:noFill/>
          <a:ln w="9525">
            <a:noFill/>
            <a:miter lim="800000"/>
            <a:headEnd/>
            <a:tailEnd/>
          </a:ln>
        </p:spPr>
        <p:txBody>
          <a:bodyPr lIns="109235" tIns="54617" rIns="109235" bIns="54617" anchor="ctr">
            <a:spAutoFit/>
          </a:bodyPr>
          <a:lstStyle/>
          <a:p>
            <a:pPr defTabSz="1091950">
              <a:lnSpc>
                <a:spcPct val="180000"/>
              </a:lnSpc>
              <a:buClr>
                <a:schemeClr val="tx1"/>
              </a:buClr>
              <a:tabLst>
                <a:tab pos="273441" algn="l"/>
              </a:tabLst>
            </a:pPr>
            <a:r>
              <a:rPr kumimoji="1" lang="zh-CN" altLang="en-US" sz="1800" dirty="0" smtClean="0">
                <a:solidFill>
                  <a:srgbClr val="FF0000"/>
                </a:solidFill>
                <a:latin typeface="微软雅黑" pitchFamily="34" charset="-122"/>
                <a:ea typeface="微软雅黑" pitchFamily="34" charset="-122"/>
              </a:rPr>
              <a:t>入口处</a:t>
            </a:r>
            <a:r>
              <a:rPr kumimoji="1" lang="zh-CN" altLang="en-US" sz="1800" dirty="0" smtClean="0">
                <a:latin typeface="微软雅黑" pitchFamily="34" charset="-122"/>
                <a:ea typeface="微软雅黑" pitchFamily="34" charset="-122"/>
              </a:rPr>
              <a:t>：空飘气球、</a:t>
            </a:r>
            <a:r>
              <a:rPr kumimoji="1" lang="zh-CN" altLang="en-US" sz="1800" dirty="0">
                <a:latin typeface="微软雅黑" pitchFamily="34" charset="-122"/>
                <a:ea typeface="微软雅黑" pitchFamily="34" charset="-122"/>
              </a:rPr>
              <a:t>指示牌、欢迎</a:t>
            </a:r>
            <a:r>
              <a:rPr kumimoji="1" lang="zh-CN" altLang="en-US" sz="1800" dirty="0" smtClean="0">
                <a:latin typeface="微软雅黑" pitchFamily="34" charset="-122"/>
                <a:ea typeface="微软雅黑" pitchFamily="34" charset="-122"/>
              </a:rPr>
              <a:t>牌、横幅、双层花篮。</a:t>
            </a:r>
            <a:endParaRPr kumimoji="1" lang="en-US" altLang="zh-CN" sz="1800" dirty="0" smtClean="0">
              <a:latin typeface="微软雅黑" pitchFamily="34" charset="-122"/>
              <a:ea typeface="微软雅黑" pitchFamily="34" charset="-122"/>
            </a:endParaRPr>
          </a:p>
          <a:p>
            <a:pPr defTabSz="1091950">
              <a:lnSpc>
                <a:spcPct val="180000"/>
              </a:lnSpc>
              <a:buClr>
                <a:schemeClr val="tx1"/>
              </a:buClr>
              <a:tabLst>
                <a:tab pos="273441" algn="l"/>
              </a:tabLst>
            </a:pPr>
            <a:r>
              <a:rPr kumimoji="1" lang="zh-CN" altLang="en-US" sz="1800" dirty="0" smtClean="0">
                <a:solidFill>
                  <a:srgbClr val="FF0000"/>
                </a:solidFill>
                <a:latin typeface="微软雅黑" pitchFamily="34" charset="-122"/>
                <a:ea typeface="微软雅黑" pitchFamily="34" charset="-122"/>
              </a:rPr>
              <a:t>签到处</a:t>
            </a:r>
            <a:r>
              <a:rPr kumimoji="1" lang="zh-CN" altLang="en-US" sz="1800" dirty="0">
                <a:latin typeface="微软雅黑" pitchFamily="34" charset="-122"/>
                <a:ea typeface="微软雅黑" pitchFamily="34" charset="-122"/>
              </a:rPr>
              <a:t>：签到</a:t>
            </a:r>
            <a:r>
              <a:rPr kumimoji="1" lang="zh-CN" altLang="en-US" sz="1800" dirty="0" smtClean="0">
                <a:latin typeface="微软雅黑" pitchFamily="34" charset="-122"/>
                <a:ea typeface="微软雅黑" pitchFamily="34" charset="-122"/>
              </a:rPr>
              <a:t>墙、胸花</a:t>
            </a:r>
            <a:r>
              <a:rPr kumimoji="1" lang="zh-CN" altLang="en-US" sz="1800" dirty="0">
                <a:latin typeface="微软雅黑" pitchFamily="34" charset="-122"/>
                <a:ea typeface="微软雅黑" pitchFamily="34" charset="-122"/>
              </a:rPr>
              <a:t>、签到台</a:t>
            </a:r>
            <a:r>
              <a:rPr kumimoji="1" lang="zh-CN" altLang="en-US" sz="1800" dirty="0" smtClean="0">
                <a:latin typeface="微软雅黑" pitchFamily="34" charset="-122"/>
                <a:ea typeface="微软雅黑" pitchFamily="34" charset="-122"/>
              </a:rPr>
              <a:t>鲜花。</a:t>
            </a:r>
            <a:endParaRPr kumimoji="1" lang="zh-CN" altLang="en-US" sz="1800" dirty="0">
              <a:latin typeface="微软雅黑" pitchFamily="34" charset="-122"/>
              <a:ea typeface="微软雅黑" pitchFamily="34" charset="-122"/>
            </a:endParaRPr>
          </a:p>
          <a:p>
            <a:pPr defTabSz="1091950">
              <a:lnSpc>
                <a:spcPct val="180000"/>
              </a:lnSpc>
              <a:buClr>
                <a:schemeClr val="tx1"/>
              </a:buClr>
              <a:tabLst>
                <a:tab pos="273441" algn="l"/>
              </a:tabLst>
            </a:pPr>
            <a:r>
              <a:rPr kumimoji="1" lang="zh-CN" altLang="en-US" sz="1800" dirty="0" smtClean="0">
                <a:solidFill>
                  <a:srgbClr val="FF0000"/>
                </a:solidFill>
                <a:latin typeface="微软雅黑" pitchFamily="34" charset="-122"/>
                <a:ea typeface="微软雅黑" pitchFamily="34" charset="-122"/>
              </a:rPr>
              <a:t>主</a:t>
            </a:r>
            <a:r>
              <a:rPr kumimoji="1" lang="zh-CN" altLang="en-US" sz="1800" dirty="0">
                <a:solidFill>
                  <a:srgbClr val="FF0000"/>
                </a:solidFill>
                <a:latin typeface="微软雅黑" pitchFamily="34" charset="-122"/>
                <a:ea typeface="微软雅黑" pitchFamily="34" charset="-122"/>
              </a:rPr>
              <a:t>会场</a:t>
            </a:r>
            <a:r>
              <a:rPr kumimoji="1" lang="zh-CN" altLang="en-US" sz="1800" dirty="0" smtClean="0">
                <a:latin typeface="微软雅黑" pitchFamily="34" charset="-122"/>
                <a:ea typeface="微软雅黑" pitchFamily="34" charset="-122"/>
              </a:rPr>
              <a:t>：致辞</a:t>
            </a:r>
            <a:r>
              <a:rPr kumimoji="1" lang="zh-CN" altLang="en-US" sz="1800" dirty="0">
                <a:latin typeface="微软雅黑" pitchFamily="34" charset="-122"/>
                <a:ea typeface="微软雅黑" pitchFamily="34" charset="-122"/>
              </a:rPr>
              <a:t>专业讲台（配鲜花</a:t>
            </a:r>
            <a:r>
              <a:rPr kumimoji="1" lang="zh-CN" altLang="en-US" sz="1800" dirty="0" smtClean="0">
                <a:latin typeface="微软雅黑" pitchFamily="34" charset="-122"/>
                <a:ea typeface="微软雅黑" pitchFamily="34" charset="-122"/>
              </a:rPr>
              <a:t>）立式话筒</a:t>
            </a:r>
            <a:r>
              <a:rPr lang="zh-CN" altLang="en-US" sz="1800" dirty="0" smtClean="0">
                <a:latin typeface="微软雅黑" pitchFamily="34" charset="-122"/>
                <a:ea typeface="微软雅黑" pitchFamily="34" charset="-122"/>
              </a:rPr>
              <a:t>、罗马花柱、剪彩套装、展板、 </a:t>
            </a:r>
            <a:endParaRPr lang="en-US" altLang="zh-CN" sz="1800" dirty="0" smtClean="0">
              <a:latin typeface="微软雅黑" pitchFamily="34" charset="-122"/>
              <a:ea typeface="微软雅黑" pitchFamily="34" charset="-122"/>
            </a:endParaRPr>
          </a:p>
          <a:p>
            <a:pPr defTabSz="1091950">
              <a:lnSpc>
                <a:spcPct val="180000"/>
              </a:lnSpc>
              <a:buClr>
                <a:schemeClr val="tx1"/>
              </a:buClr>
              <a:tabLst>
                <a:tab pos="273441" algn="l"/>
              </a:tabLst>
            </a:pPr>
            <a:r>
              <a:rPr lang="en-US" altLang="zh-CN" sz="1800" dirty="0" smtClean="0">
                <a:latin typeface="微软雅黑" pitchFamily="34" charset="-122"/>
                <a:ea typeface="微软雅黑" pitchFamily="34" charset="-122"/>
              </a:rPr>
              <a:t>              </a:t>
            </a:r>
            <a:r>
              <a:rPr lang="zh-CN" altLang="en-US" sz="1800" dirty="0" smtClean="0">
                <a:latin typeface="微软雅黑" pitchFamily="34" charset="-122"/>
                <a:ea typeface="微软雅黑" pitchFamily="34" charset="-122"/>
              </a:rPr>
              <a:t>双层花篮、巨型竖幅、横幅。</a:t>
            </a:r>
            <a:endParaRPr lang="zh-CN" altLang="en-US" sz="1800" dirty="0">
              <a:latin typeface="微软雅黑" pitchFamily="34" charset="-122"/>
              <a:ea typeface="微软雅黑" pitchFamily="34" charset="-122"/>
            </a:endParaRPr>
          </a:p>
          <a:p>
            <a:pPr defTabSz="1091950">
              <a:lnSpc>
                <a:spcPct val="180000"/>
              </a:lnSpc>
              <a:buClr>
                <a:schemeClr val="tx1"/>
              </a:buClr>
              <a:buSzPct val="75000"/>
              <a:tabLst>
                <a:tab pos="273441" algn="l"/>
              </a:tabLst>
            </a:pPr>
            <a:r>
              <a:rPr kumimoji="1" lang="zh-CN" altLang="en-US" sz="1800" dirty="0" smtClean="0">
                <a:solidFill>
                  <a:srgbClr val="FF0000"/>
                </a:solidFill>
                <a:latin typeface="微软雅黑" pitchFamily="34" charset="-122"/>
                <a:ea typeface="微软雅黑" pitchFamily="34" charset="-122"/>
              </a:rPr>
              <a:t>音响区</a:t>
            </a:r>
            <a:r>
              <a:rPr kumimoji="1" lang="zh-CN" altLang="en-US" sz="1800" dirty="0" smtClean="0">
                <a:latin typeface="微软雅黑" pitchFamily="34" charset="-122"/>
                <a:ea typeface="微软雅黑" pitchFamily="34" charset="-122"/>
              </a:rPr>
              <a:t>：</a:t>
            </a:r>
            <a:r>
              <a:rPr kumimoji="1" lang="zh-CN" altLang="en-US" sz="1800" dirty="0">
                <a:latin typeface="微软雅黑" pitchFamily="34" charset="-122"/>
                <a:ea typeface="微软雅黑" pitchFamily="34" charset="-122"/>
              </a:rPr>
              <a:t>专业调音设备、混响、扩音系统、无线麦克风、立式话筒、主持人准备区、耳麦</a:t>
            </a:r>
          </a:p>
          <a:p>
            <a:pPr defTabSz="1091950">
              <a:lnSpc>
                <a:spcPct val="180000"/>
              </a:lnSpc>
              <a:buClr>
                <a:schemeClr val="tx1"/>
              </a:buClr>
              <a:tabLst>
                <a:tab pos="273441" algn="l"/>
              </a:tabLst>
            </a:pPr>
            <a:r>
              <a:rPr kumimoji="1" lang="zh-CN" altLang="en-US" sz="1800" dirty="0" smtClean="0">
                <a:solidFill>
                  <a:srgbClr val="FF0000"/>
                </a:solidFill>
                <a:latin typeface="微软雅黑" pitchFamily="34" charset="-122"/>
                <a:ea typeface="微软雅黑" pitchFamily="34" charset="-122"/>
              </a:rPr>
              <a:t>仪式</a:t>
            </a:r>
            <a:r>
              <a:rPr kumimoji="1" lang="zh-CN" altLang="en-US" sz="1800" dirty="0">
                <a:solidFill>
                  <a:srgbClr val="FF0000"/>
                </a:solidFill>
                <a:latin typeface="微软雅黑" pitchFamily="34" charset="-122"/>
                <a:ea typeface="微软雅黑" pitchFamily="34" charset="-122"/>
              </a:rPr>
              <a:t>时</a:t>
            </a:r>
            <a:r>
              <a:rPr kumimoji="1" lang="zh-CN" altLang="en-US" sz="1800" dirty="0" smtClean="0">
                <a:latin typeface="微软雅黑" pitchFamily="34" charset="-122"/>
                <a:ea typeface="微软雅黑" pitchFamily="34" charset="-122"/>
              </a:rPr>
              <a:t>：彩虹机等（</a:t>
            </a:r>
            <a:r>
              <a:rPr kumimoji="1" lang="zh-CN" altLang="en-US" sz="1800" dirty="0">
                <a:latin typeface="微软雅黑" pitchFamily="34" charset="-122"/>
                <a:ea typeface="微软雅黑" pitchFamily="34" charset="-122"/>
              </a:rPr>
              <a:t>易燃物品活动开始前派专人看管，注意安全）</a:t>
            </a:r>
          </a:p>
        </p:txBody>
      </p:sp>
      <p:sp>
        <p:nvSpPr>
          <p:cNvPr id="5" name="TextBox 4"/>
          <p:cNvSpPr txBox="1"/>
          <p:nvPr/>
        </p:nvSpPr>
        <p:spPr>
          <a:xfrm>
            <a:off x="865948" y="1491443"/>
            <a:ext cx="3000396" cy="415498"/>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活动物料准备：</a:t>
            </a:r>
            <a:endParaRPr lang="zh-CN" altLang="en-US"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 name="TextBox 83"/>
          <p:cNvSpPr txBox="1"/>
          <p:nvPr/>
        </p:nvSpPr>
        <p:spPr>
          <a:xfrm>
            <a:off x="-1" y="6076605"/>
            <a:ext cx="11161713" cy="415498"/>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活动现场平面图</a:t>
            </a:r>
            <a:endParaRPr lang="zh-CN" altLang="en-US" b="1" dirty="0">
              <a:latin typeface="微软雅黑" pitchFamily="34" charset="-122"/>
              <a:ea typeface="微软雅黑" pitchFamily="34" charset="-122"/>
            </a:endParaRPr>
          </a:p>
        </p:txBody>
      </p:sp>
      <p:pic>
        <p:nvPicPr>
          <p:cNvPr id="4" name="Picture 2"/>
          <p:cNvPicPr>
            <a:picLocks noChangeAspect="1" noChangeArrowheads="1"/>
          </p:cNvPicPr>
          <p:nvPr/>
        </p:nvPicPr>
        <p:blipFill>
          <a:blip r:embed="rId2"/>
          <a:srcRect/>
          <a:stretch>
            <a:fillRect/>
          </a:stretch>
        </p:blipFill>
        <p:spPr bwMode="auto">
          <a:xfrm>
            <a:off x="1223138" y="1290259"/>
            <a:ext cx="8585422" cy="47173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 y="6277789"/>
            <a:ext cx="11161713" cy="419873"/>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开业典礼主会场设计</a:t>
            </a:r>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门诊大楼门口</a:t>
            </a:r>
            <a:endParaRPr lang="zh-CN" altLang="en-US" b="1" dirty="0">
              <a:latin typeface="微软雅黑" pitchFamily="34" charset="-122"/>
              <a:ea typeface="微软雅黑" pitchFamily="34" charset="-122"/>
            </a:endParaRPr>
          </a:p>
        </p:txBody>
      </p:sp>
      <p:pic>
        <p:nvPicPr>
          <p:cNvPr id="5" name="图片 4" descr="5.jpg"/>
          <p:cNvPicPr>
            <a:picLocks noChangeAspect="1"/>
          </p:cNvPicPr>
          <p:nvPr/>
        </p:nvPicPr>
        <p:blipFill>
          <a:blip r:embed="rId2" cstate="print"/>
          <a:stretch>
            <a:fillRect/>
          </a:stretch>
        </p:blipFill>
        <p:spPr>
          <a:xfrm>
            <a:off x="1508890" y="276997"/>
            <a:ext cx="8143932" cy="575903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554675" y="2594599"/>
            <a:ext cx="9171277" cy="2598315"/>
          </a:xfrm>
          <a:prstGeom prst="rect">
            <a:avLst/>
          </a:prstGeom>
          <a:noFill/>
          <a:ln w="9525">
            <a:noFill/>
            <a:miter lim="800000"/>
            <a:headEnd/>
            <a:tailEnd/>
          </a:ln>
        </p:spPr>
        <p:txBody>
          <a:bodyPr wrap="square" lIns="104306" tIns="52153" rIns="104306" bIns="52153">
            <a:spAutoFit/>
          </a:bodyPr>
          <a:lstStyle/>
          <a:p>
            <a:pPr fontAlgn="base">
              <a:spcBef>
                <a:spcPct val="0"/>
              </a:spcBef>
              <a:spcAft>
                <a:spcPct val="0"/>
              </a:spcAft>
            </a:pPr>
            <a:r>
              <a:rPr lang="zh-CN" altLang="zh-CN" sz="1800" dirty="0" smtClean="0">
                <a:latin typeface="微软雅黑" pitchFamily="34" charset="-122"/>
                <a:ea typeface="微软雅黑" pitchFamily="34" charset="-122"/>
                <a:cs typeface="Times New Roman" pitchFamily="18" charset="0"/>
              </a:rPr>
              <a:t>我们的目标是：</a:t>
            </a:r>
            <a:endParaRPr lang="zh-CN" altLang="zh-CN" sz="1800" dirty="0" smtClean="0">
              <a:latin typeface="微软雅黑" pitchFamily="34" charset="-122"/>
              <a:ea typeface="微软雅黑" pitchFamily="34" charset="-122"/>
              <a:cs typeface="宋体" pitchFamily="2" charset="-122"/>
            </a:endParaRPr>
          </a:p>
          <a:p>
            <a:pPr eaLnBrk="0" fontAlgn="base" hangingPunct="0">
              <a:spcBef>
                <a:spcPct val="0"/>
              </a:spcBef>
              <a:spcAft>
                <a:spcPct val="0"/>
              </a:spcAft>
            </a:pPr>
            <a:endParaRPr lang="en-US" altLang="zh-CN" sz="1800" dirty="0" smtClean="0">
              <a:latin typeface="微软雅黑" pitchFamily="34" charset="-122"/>
              <a:ea typeface="微软雅黑" pitchFamily="34" charset="-122"/>
              <a:cs typeface="Times New Roman" pitchFamily="18" charset="0"/>
            </a:endParaRPr>
          </a:p>
          <a:p>
            <a:pPr eaLnBrk="0" fontAlgn="base" hangingPunct="0">
              <a:spcBef>
                <a:spcPct val="0"/>
              </a:spcBef>
              <a:spcAft>
                <a:spcPct val="0"/>
              </a:spcAft>
            </a:pPr>
            <a:r>
              <a:rPr lang="zh-CN" altLang="zh-CN" sz="1800" dirty="0" smtClean="0">
                <a:latin typeface="微软雅黑" pitchFamily="34" charset="-122"/>
                <a:ea typeface="微软雅黑" pitchFamily="34" charset="-122"/>
                <a:cs typeface="Times New Roman" pitchFamily="18" charset="0"/>
              </a:rPr>
              <a:t>目标一：打造</a:t>
            </a:r>
            <a:r>
              <a:rPr lang="zh-CN" altLang="en-US" sz="1800" dirty="0" smtClean="0">
                <a:latin typeface="微软雅黑" pitchFamily="34" charset="-122"/>
                <a:ea typeface="微软雅黑" pitchFamily="34" charset="-122"/>
                <a:cs typeface="Times New Roman" pitchFamily="18" charset="0"/>
              </a:rPr>
              <a:t>中信医院</a:t>
            </a:r>
            <a:r>
              <a:rPr lang="zh-CN" altLang="en-US" sz="1800" b="1" dirty="0" smtClean="0">
                <a:latin typeface="微软雅黑" pitchFamily="34" charset="-122"/>
                <a:ea typeface="微软雅黑" pitchFamily="34" charset="-122"/>
                <a:cs typeface="Times New Roman" pitchFamily="18" charset="0"/>
              </a:rPr>
              <a:t>王忠诚脑科中心</a:t>
            </a:r>
            <a:r>
              <a:rPr lang="zh-CN" altLang="zh-CN" sz="1800" dirty="0" smtClean="0">
                <a:latin typeface="微软雅黑" pitchFamily="34" charset="-122"/>
                <a:ea typeface="微软雅黑" pitchFamily="34" charset="-122"/>
                <a:cs typeface="Times New Roman" pitchFamily="18" charset="0"/>
              </a:rPr>
              <a:t>的优质品牌形象</a:t>
            </a:r>
            <a:endParaRPr lang="zh-CN" altLang="zh-CN" sz="1800" dirty="0" smtClean="0">
              <a:latin typeface="微软雅黑" pitchFamily="34" charset="-122"/>
              <a:ea typeface="微软雅黑" pitchFamily="34" charset="-122"/>
              <a:cs typeface="宋体" pitchFamily="2" charset="-122"/>
            </a:endParaRPr>
          </a:p>
          <a:p>
            <a:pPr eaLnBrk="0" fontAlgn="base" hangingPunct="0">
              <a:spcBef>
                <a:spcPct val="0"/>
              </a:spcBef>
              <a:spcAft>
                <a:spcPct val="0"/>
              </a:spcAft>
            </a:pPr>
            <a:endParaRPr lang="en-US" altLang="zh-CN" sz="1800" dirty="0" smtClean="0">
              <a:latin typeface="微软雅黑" pitchFamily="34" charset="-122"/>
              <a:ea typeface="微软雅黑" pitchFamily="34" charset="-122"/>
              <a:cs typeface="Times New Roman" pitchFamily="18" charset="0"/>
            </a:endParaRPr>
          </a:p>
          <a:p>
            <a:pPr eaLnBrk="0" fontAlgn="base" hangingPunct="0">
              <a:spcBef>
                <a:spcPct val="0"/>
              </a:spcBef>
              <a:spcAft>
                <a:spcPct val="0"/>
              </a:spcAft>
            </a:pPr>
            <a:r>
              <a:rPr lang="zh-CN" altLang="zh-CN" sz="1800" dirty="0" smtClean="0">
                <a:latin typeface="微软雅黑" pitchFamily="34" charset="-122"/>
                <a:ea typeface="微软雅黑" pitchFamily="34" charset="-122"/>
                <a:cs typeface="Times New Roman" pitchFamily="18" charset="0"/>
              </a:rPr>
              <a:t>目标二：运用形象的传播效应和活动的连动效应，让广大</a:t>
            </a:r>
            <a:r>
              <a:rPr lang="zh-CN" altLang="en-US" sz="1800" dirty="0" smtClean="0">
                <a:latin typeface="微软雅黑" pitchFamily="34" charset="-122"/>
                <a:ea typeface="微软雅黑" pitchFamily="34" charset="-122"/>
                <a:cs typeface="Times New Roman" pitchFamily="18" charset="0"/>
              </a:rPr>
              <a:t>市民了解王忠诚脑科中心</a:t>
            </a:r>
          </a:p>
          <a:p>
            <a:pPr eaLnBrk="0" fontAlgn="base" hangingPunct="0">
              <a:spcBef>
                <a:spcPct val="0"/>
              </a:spcBef>
              <a:spcAft>
                <a:spcPct val="0"/>
              </a:spcAft>
            </a:pPr>
            <a:endParaRPr lang="en-US" altLang="zh-CN" sz="1800" dirty="0" smtClean="0">
              <a:latin typeface="微软雅黑" pitchFamily="34" charset="-122"/>
              <a:ea typeface="微软雅黑" pitchFamily="34" charset="-122"/>
              <a:cs typeface="Times New Roman" pitchFamily="18" charset="0"/>
            </a:endParaRPr>
          </a:p>
          <a:p>
            <a:pPr eaLnBrk="0" fontAlgn="base" hangingPunct="0">
              <a:spcBef>
                <a:spcPct val="0"/>
              </a:spcBef>
              <a:spcAft>
                <a:spcPct val="0"/>
              </a:spcAft>
            </a:pPr>
            <a:r>
              <a:rPr lang="zh-CN" altLang="en-US" sz="1800" dirty="0" smtClean="0">
                <a:latin typeface="微软雅黑" pitchFamily="34" charset="-122"/>
                <a:ea typeface="微软雅黑" pitchFamily="34" charset="-122"/>
                <a:cs typeface="Times New Roman" pitchFamily="18" charset="0"/>
              </a:rPr>
              <a:t>目标三：力争在惠州</a:t>
            </a:r>
            <a:r>
              <a:rPr lang="zh-CN" altLang="en-US" sz="1800" b="1" dirty="0" smtClean="0">
                <a:latin typeface="微软雅黑" pitchFamily="34" charset="-122"/>
                <a:ea typeface="微软雅黑" pitchFamily="34" charset="-122"/>
                <a:cs typeface="Times New Roman" pitchFamily="18" charset="0"/>
              </a:rPr>
              <a:t>知晓率达到</a:t>
            </a:r>
            <a:r>
              <a:rPr lang="en-US" altLang="zh-CN" sz="1800" b="1" dirty="0" smtClean="0">
                <a:latin typeface="微软雅黑" pitchFamily="34" charset="-122"/>
                <a:ea typeface="微软雅黑" pitchFamily="34" charset="-122"/>
                <a:cs typeface="Times New Roman" pitchFamily="18" charset="0"/>
              </a:rPr>
              <a:t>80%</a:t>
            </a:r>
            <a:r>
              <a:rPr lang="zh-CN" altLang="en-US" sz="1800" b="1" dirty="0" smtClean="0">
                <a:latin typeface="微软雅黑" pitchFamily="34" charset="-122"/>
                <a:ea typeface="微软雅黑" pitchFamily="34" charset="-122"/>
                <a:cs typeface="Times New Roman" pitchFamily="18" charset="0"/>
              </a:rPr>
              <a:t>以上</a:t>
            </a:r>
            <a:endParaRPr lang="en-US" altLang="zh-CN" sz="1800" dirty="0" smtClean="0">
              <a:latin typeface="微软雅黑" pitchFamily="34" charset="-122"/>
              <a:ea typeface="微软雅黑" pitchFamily="34" charset="-122"/>
              <a:cs typeface="宋体" pitchFamily="2" charset="-122"/>
            </a:endParaRPr>
          </a:p>
          <a:p>
            <a:endParaRPr lang="en-US" altLang="zh-CN" sz="1800" dirty="0" smtClean="0">
              <a:latin typeface="微软雅黑" pitchFamily="34" charset="-122"/>
              <a:ea typeface="微软雅黑" pitchFamily="34" charset="-122"/>
            </a:endParaRPr>
          </a:p>
          <a:p>
            <a:r>
              <a:rPr lang="zh-CN" altLang="en-US" sz="1800" dirty="0" smtClean="0">
                <a:latin typeface="微软雅黑" pitchFamily="34" charset="-122"/>
                <a:ea typeface="微软雅黑" pitchFamily="34" charset="-122"/>
              </a:rPr>
              <a:t>目标四：力争通过开业等一些列活动，在短时间内创造效应，形成口碑。</a:t>
            </a:r>
          </a:p>
        </p:txBody>
      </p:sp>
      <p:pic>
        <p:nvPicPr>
          <p:cNvPr id="3" name="Picture 8" descr="Orb_Icons_017"/>
          <p:cNvPicPr>
            <a:picLocks noChangeAspect="1" noChangeArrowheads="1"/>
          </p:cNvPicPr>
          <p:nvPr/>
        </p:nvPicPr>
        <p:blipFill>
          <a:blip r:embed="rId3" cstate="print"/>
          <a:srcRect/>
          <a:stretch>
            <a:fillRect/>
          </a:stretch>
        </p:blipFill>
        <p:spPr bwMode="auto">
          <a:xfrm>
            <a:off x="944269" y="2637718"/>
            <a:ext cx="467223" cy="404954"/>
          </a:xfrm>
          <a:prstGeom prst="rect">
            <a:avLst/>
          </a:prstGeom>
          <a:noFill/>
          <a:ln w="9525">
            <a:noFill/>
            <a:miter lim="800000"/>
            <a:headEnd/>
            <a:tailEnd/>
          </a:ln>
        </p:spPr>
      </p:pic>
      <p:pic>
        <p:nvPicPr>
          <p:cNvPr id="4" name="Picture 9" descr="Orb_Icons_017"/>
          <p:cNvPicPr>
            <a:picLocks noChangeAspect="1" noChangeArrowheads="1"/>
          </p:cNvPicPr>
          <p:nvPr/>
        </p:nvPicPr>
        <p:blipFill>
          <a:blip r:embed="rId3" cstate="print"/>
          <a:srcRect/>
          <a:stretch>
            <a:fillRect/>
          </a:stretch>
        </p:blipFill>
        <p:spPr bwMode="auto">
          <a:xfrm>
            <a:off x="944269" y="3154748"/>
            <a:ext cx="467223" cy="404954"/>
          </a:xfrm>
          <a:prstGeom prst="rect">
            <a:avLst/>
          </a:prstGeom>
          <a:noFill/>
          <a:ln w="9525">
            <a:noFill/>
            <a:miter lim="800000"/>
            <a:headEnd/>
            <a:tailEnd/>
          </a:ln>
        </p:spPr>
      </p:pic>
      <p:pic>
        <p:nvPicPr>
          <p:cNvPr id="5" name="Picture 10" descr="Orb_Icons_017"/>
          <p:cNvPicPr>
            <a:picLocks noChangeAspect="1" noChangeArrowheads="1"/>
          </p:cNvPicPr>
          <p:nvPr/>
        </p:nvPicPr>
        <p:blipFill>
          <a:blip r:embed="rId3" cstate="print"/>
          <a:srcRect/>
          <a:stretch>
            <a:fillRect/>
          </a:stretch>
        </p:blipFill>
        <p:spPr bwMode="auto">
          <a:xfrm>
            <a:off x="944269" y="3683048"/>
            <a:ext cx="467223" cy="404954"/>
          </a:xfrm>
          <a:prstGeom prst="rect">
            <a:avLst/>
          </a:prstGeom>
          <a:noFill/>
          <a:ln w="9525">
            <a:noFill/>
            <a:miter lim="800000"/>
            <a:headEnd/>
            <a:tailEnd/>
          </a:ln>
        </p:spPr>
      </p:pic>
      <p:pic>
        <p:nvPicPr>
          <p:cNvPr id="6" name="Picture 11" descr="Orb_Icons_017"/>
          <p:cNvPicPr>
            <a:picLocks noChangeAspect="1" noChangeArrowheads="1"/>
          </p:cNvPicPr>
          <p:nvPr/>
        </p:nvPicPr>
        <p:blipFill>
          <a:blip r:embed="rId3" cstate="print"/>
          <a:srcRect/>
          <a:stretch>
            <a:fillRect/>
          </a:stretch>
        </p:blipFill>
        <p:spPr bwMode="auto">
          <a:xfrm>
            <a:off x="944269" y="4205988"/>
            <a:ext cx="467223" cy="404954"/>
          </a:xfrm>
          <a:prstGeom prst="rect">
            <a:avLst/>
          </a:prstGeom>
          <a:noFill/>
          <a:ln w="9525">
            <a:noFill/>
            <a:miter lim="800000"/>
            <a:headEnd/>
            <a:tailEnd/>
          </a:ln>
        </p:spPr>
      </p:pic>
      <p:pic>
        <p:nvPicPr>
          <p:cNvPr id="7" name="Picture 11" descr="Orb_Icons_017"/>
          <p:cNvPicPr>
            <a:picLocks noChangeAspect="1" noChangeArrowheads="1"/>
          </p:cNvPicPr>
          <p:nvPr/>
        </p:nvPicPr>
        <p:blipFill>
          <a:blip r:embed="rId3" cstate="print"/>
          <a:srcRect/>
          <a:stretch>
            <a:fillRect/>
          </a:stretch>
        </p:blipFill>
        <p:spPr bwMode="auto">
          <a:xfrm>
            <a:off x="944269" y="4658389"/>
            <a:ext cx="467223" cy="404954"/>
          </a:xfrm>
          <a:prstGeom prst="rect">
            <a:avLst/>
          </a:prstGeom>
          <a:noFill/>
          <a:ln w="9525">
            <a:noFill/>
            <a:miter lim="800000"/>
            <a:headEnd/>
            <a:tailEnd/>
          </a:ln>
        </p:spPr>
      </p:pic>
      <p:grpSp>
        <p:nvGrpSpPr>
          <p:cNvPr id="10" name="Group 15"/>
          <p:cNvGrpSpPr>
            <a:grpSpLocks/>
          </p:cNvGrpSpPr>
          <p:nvPr/>
        </p:nvGrpSpPr>
        <p:grpSpPr bwMode="auto">
          <a:xfrm>
            <a:off x="772140" y="1159792"/>
            <a:ext cx="4360075" cy="709389"/>
            <a:chOff x="1344" y="1680"/>
            <a:chExt cx="2928" cy="448"/>
          </a:xfrm>
        </p:grpSpPr>
        <p:sp>
          <p:nvSpPr>
            <p:cNvPr id="11" name="Freeform 16"/>
            <p:cNvSpPr>
              <a:spLocks/>
            </p:cNvSpPr>
            <p:nvPr/>
          </p:nvSpPr>
          <p:spPr bwMode="gray">
            <a:xfrm>
              <a:off x="1440" y="1938"/>
              <a:ext cx="2736"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000000"/>
            </a:solidFill>
            <a:ln w="0">
              <a:noFill/>
              <a:round/>
              <a:headEnd/>
              <a:tailEnd/>
            </a:ln>
          </p:spPr>
          <p:txBody>
            <a:bodyPr/>
            <a:lstStyle/>
            <a:p>
              <a:endParaRPr lang="zh-CN" altLang="en-US">
                <a:latin typeface="微软雅黑" pitchFamily="34" charset="-122"/>
                <a:ea typeface="微软雅黑" pitchFamily="34" charset="-122"/>
              </a:endParaRPr>
            </a:p>
          </p:txBody>
        </p:sp>
        <p:sp>
          <p:nvSpPr>
            <p:cNvPr id="12" name="Rectangle 17"/>
            <p:cNvSpPr>
              <a:spLocks noChangeArrowheads="1"/>
            </p:cNvSpPr>
            <p:nvPr/>
          </p:nvSpPr>
          <p:spPr bwMode="gray">
            <a:xfrm>
              <a:off x="1344" y="1680"/>
              <a:ext cx="2928" cy="393"/>
            </a:xfrm>
            <a:prstGeom prst="rect">
              <a:avLst/>
            </a:prstGeom>
            <a:gradFill rotWithShape="1">
              <a:gsLst>
                <a:gs pos="0">
                  <a:srgbClr val="F6E1BD"/>
                </a:gs>
                <a:gs pos="100000">
                  <a:srgbClr val="EAB764"/>
                </a:gs>
              </a:gsLst>
              <a:lin ang="2700000" scaled="1"/>
            </a:gradFill>
            <a:ln w="9525" algn="ctr">
              <a:noFill/>
              <a:miter lim="800000"/>
              <a:headEnd/>
              <a:tailEnd/>
            </a:ln>
          </p:spPr>
          <p:txBody>
            <a:bodyPr wrap="none" anchor="ctr"/>
            <a:lstStyle/>
            <a:p>
              <a:endParaRPr lang="zh-CN" altLang="en-US">
                <a:latin typeface="微软雅黑" pitchFamily="34" charset="-122"/>
                <a:ea typeface="微软雅黑" pitchFamily="34" charset="-122"/>
              </a:endParaRPr>
            </a:p>
          </p:txBody>
        </p:sp>
      </p:grpSp>
      <p:sp>
        <p:nvSpPr>
          <p:cNvPr id="13" name="Text Box 18"/>
          <p:cNvSpPr txBox="1">
            <a:spLocks noChangeArrowheads="1"/>
          </p:cNvSpPr>
          <p:nvPr/>
        </p:nvSpPr>
        <p:spPr bwMode="auto">
          <a:xfrm>
            <a:off x="1122882" y="1222894"/>
            <a:ext cx="1852124" cy="597767"/>
          </a:xfrm>
          <a:prstGeom prst="rect">
            <a:avLst/>
          </a:prstGeom>
          <a:noFill/>
          <a:ln w="9525" algn="ctr">
            <a:noFill/>
            <a:miter lim="800000"/>
            <a:headEnd/>
            <a:tailEnd/>
          </a:ln>
          <a:effectLst/>
        </p:spPr>
        <p:txBody>
          <a:bodyPr wrap="none" lIns="104306" tIns="52153" rIns="104306" bIns="52153">
            <a:spAutoFit/>
          </a:bodyPr>
          <a:lstStyle/>
          <a:p>
            <a:pPr eaLnBrk="0" hangingPunct="0">
              <a:defRPr/>
            </a:pPr>
            <a:r>
              <a:rPr lang="zh-CN" altLang="en-US" sz="3200" dirty="0" smtClean="0">
                <a:effectLst>
                  <a:outerShdw blurRad="38100" dist="38100" dir="2700000" algn="tl">
                    <a:srgbClr val="C0C0C0"/>
                  </a:outerShdw>
                </a:effectLst>
                <a:latin typeface="微软雅黑" pitchFamily="34" charset="-122"/>
                <a:ea typeface="微软雅黑" pitchFamily="34" charset="-122"/>
              </a:rPr>
              <a:t>活动目标</a:t>
            </a:r>
            <a:endParaRPr lang="zh-CN" altLang="en-US" sz="3200" dirty="0">
              <a:effectLst>
                <a:outerShdw blurRad="38100" dist="38100" dir="2700000" algn="tl">
                  <a:srgbClr val="C0C0C0"/>
                </a:outerShdw>
              </a:effectLst>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 y="6277789"/>
            <a:ext cx="11161713" cy="419873"/>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开业典礼签到处设计</a:t>
            </a:r>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医院入口内</a:t>
            </a:r>
            <a:endParaRPr lang="zh-CN" altLang="en-US" b="1" dirty="0">
              <a:latin typeface="微软雅黑" pitchFamily="34" charset="-122"/>
              <a:ea typeface="微软雅黑" pitchFamily="34" charset="-122"/>
            </a:endParaRPr>
          </a:p>
        </p:txBody>
      </p:sp>
      <p:pic>
        <p:nvPicPr>
          <p:cNvPr id="4" name="图片 3" descr="6.jpg"/>
          <p:cNvPicPr>
            <a:picLocks noChangeAspect="1"/>
          </p:cNvPicPr>
          <p:nvPr/>
        </p:nvPicPr>
        <p:blipFill>
          <a:blip r:embed="rId2"/>
          <a:stretch>
            <a:fillRect/>
          </a:stretch>
        </p:blipFill>
        <p:spPr>
          <a:xfrm>
            <a:off x="1457211" y="269543"/>
            <a:ext cx="8195611" cy="579393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 y="6357982"/>
            <a:ext cx="11161713" cy="419873"/>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开业典礼导视牌设计</a:t>
            </a:r>
            <a:endParaRPr lang="zh-CN" altLang="en-US" b="1" dirty="0">
              <a:latin typeface="微软雅黑" pitchFamily="34" charset="-122"/>
              <a:ea typeface="微软雅黑" pitchFamily="34" charset="-122"/>
            </a:endParaRPr>
          </a:p>
        </p:txBody>
      </p:sp>
      <p:pic>
        <p:nvPicPr>
          <p:cNvPr id="4" name="图片 3" descr="2.jpg"/>
          <p:cNvPicPr>
            <a:picLocks noChangeAspect="1"/>
          </p:cNvPicPr>
          <p:nvPr/>
        </p:nvPicPr>
        <p:blipFill>
          <a:blip r:embed="rId2"/>
          <a:stretch>
            <a:fillRect/>
          </a:stretch>
        </p:blipFill>
        <p:spPr>
          <a:xfrm>
            <a:off x="1457212" y="340981"/>
            <a:ext cx="8195610" cy="579393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 y="6357982"/>
            <a:ext cx="11161713" cy="419873"/>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开业典礼吊旗设计</a:t>
            </a:r>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门诊大楼</a:t>
            </a:r>
            <a:endParaRPr lang="zh-CN" altLang="en-US" b="1" dirty="0">
              <a:latin typeface="微软雅黑" pitchFamily="34" charset="-122"/>
              <a:ea typeface="微软雅黑" pitchFamily="34" charset="-122"/>
            </a:endParaRPr>
          </a:p>
        </p:txBody>
      </p:sp>
      <p:pic>
        <p:nvPicPr>
          <p:cNvPr id="6" name="图片 5" descr="7.jpg"/>
          <p:cNvPicPr>
            <a:picLocks noChangeAspect="1"/>
          </p:cNvPicPr>
          <p:nvPr/>
        </p:nvPicPr>
        <p:blipFill>
          <a:blip r:embed="rId2"/>
          <a:stretch>
            <a:fillRect/>
          </a:stretch>
        </p:blipFill>
        <p:spPr>
          <a:xfrm>
            <a:off x="1413360" y="348435"/>
            <a:ext cx="8168024" cy="577772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 y="6206351"/>
            <a:ext cx="11161713" cy="419873"/>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开业典礼展板设计</a:t>
            </a:r>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观众席两侧</a:t>
            </a:r>
            <a:endParaRPr lang="zh-CN" altLang="en-US" b="1" dirty="0">
              <a:latin typeface="微软雅黑" pitchFamily="34" charset="-122"/>
              <a:ea typeface="微软雅黑" pitchFamily="34" charset="-122"/>
            </a:endParaRPr>
          </a:p>
        </p:txBody>
      </p:sp>
      <p:pic>
        <p:nvPicPr>
          <p:cNvPr id="14337" name="Picture 1"/>
          <p:cNvPicPr>
            <a:picLocks noChangeAspect="1" noChangeArrowheads="1"/>
          </p:cNvPicPr>
          <p:nvPr/>
        </p:nvPicPr>
        <p:blipFill>
          <a:blip r:embed="rId2"/>
          <a:srcRect/>
          <a:stretch>
            <a:fillRect/>
          </a:stretch>
        </p:blipFill>
        <p:spPr bwMode="auto">
          <a:xfrm>
            <a:off x="1305581" y="777063"/>
            <a:ext cx="8632993" cy="43577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图片 1" descr="9.jpg"/>
          <p:cNvPicPr>
            <a:picLocks noChangeAspect="1"/>
          </p:cNvPicPr>
          <p:nvPr/>
        </p:nvPicPr>
        <p:blipFill>
          <a:blip r:embed="rId2" cstate="print"/>
          <a:stretch>
            <a:fillRect/>
          </a:stretch>
        </p:blipFill>
        <p:spPr>
          <a:xfrm>
            <a:off x="1387153" y="340305"/>
            <a:ext cx="8194231" cy="5794608"/>
          </a:xfrm>
          <a:prstGeom prst="rect">
            <a:avLst/>
          </a:prstGeom>
        </p:spPr>
      </p:pic>
      <p:sp>
        <p:nvSpPr>
          <p:cNvPr id="3" name="TextBox 2"/>
          <p:cNvSpPr txBox="1"/>
          <p:nvPr/>
        </p:nvSpPr>
        <p:spPr>
          <a:xfrm>
            <a:off x="-1" y="6206351"/>
            <a:ext cx="11161713" cy="419873"/>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门诊部大楼横幅</a:t>
            </a:r>
            <a:endParaRPr lang="zh-CN" altLang="en-US" b="1" dirty="0">
              <a:latin typeface="微软雅黑" pitchFamily="34" charset="-122"/>
              <a:ea typeface="微软雅黑" pitchFamily="3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图片 1" descr="69.jpg"/>
          <p:cNvPicPr>
            <a:picLocks noChangeAspect="1"/>
          </p:cNvPicPr>
          <p:nvPr/>
        </p:nvPicPr>
        <p:blipFill>
          <a:blip r:embed="rId2" cstate="print"/>
          <a:stretch>
            <a:fillRect/>
          </a:stretch>
        </p:blipFill>
        <p:spPr>
          <a:xfrm>
            <a:off x="978745" y="419873"/>
            <a:ext cx="4887863" cy="5715040"/>
          </a:xfrm>
          <a:prstGeom prst="rect">
            <a:avLst/>
          </a:prstGeom>
        </p:spPr>
      </p:pic>
      <p:pic>
        <p:nvPicPr>
          <p:cNvPr id="3" name="图片 2" descr="20130416_171129.jpg"/>
          <p:cNvPicPr>
            <a:picLocks noChangeAspect="1"/>
          </p:cNvPicPr>
          <p:nvPr/>
        </p:nvPicPr>
        <p:blipFill>
          <a:blip r:embed="rId3" cstate="print"/>
          <a:stretch>
            <a:fillRect/>
          </a:stretch>
        </p:blipFill>
        <p:spPr>
          <a:xfrm rot="5400000">
            <a:off x="6485737" y="967564"/>
            <a:ext cx="4191029" cy="3143272"/>
          </a:xfrm>
          <a:prstGeom prst="rect">
            <a:avLst/>
          </a:prstGeom>
        </p:spPr>
      </p:pic>
      <p:sp>
        <p:nvSpPr>
          <p:cNvPr id="4" name="TextBox 3"/>
          <p:cNvSpPr txBox="1"/>
          <p:nvPr/>
        </p:nvSpPr>
        <p:spPr>
          <a:xfrm>
            <a:off x="6357981" y="5206219"/>
            <a:ext cx="4652163" cy="419873"/>
          </a:xfrm>
          <a:prstGeom prst="rect">
            <a:avLst/>
          </a:prstGeom>
          <a:noFill/>
        </p:spPr>
        <p:txBody>
          <a:bodyPr wrap="square" rtlCol="0">
            <a:spAutoFit/>
          </a:bodyPr>
          <a:lstStyle/>
          <a:p>
            <a:pPr algn="ctr"/>
            <a:r>
              <a:rPr lang="zh-CN" altLang="en-US" b="1" dirty="0" smtClean="0">
                <a:solidFill>
                  <a:schemeClr val="bg1"/>
                </a:solidFill>
                <a:latin typeface="微软雅黑" pitchFamily="34" charset="-122"/>
                <a:ea typeface="微软雅黑" pitchFamily="34" charset="-122"/>
              </a:rPr>
              <a:t>王忠诚脑科中心牌匾揭牌效果</a:t>
            </a:r>
            <a:endParaRPr lang="zh-CN" altLang="en-US" b="1" dirty="0">
              <a:solidFill>
                <a:schemeClr val="bg1"/>
              </a:solidFill>
              <a:latin typeface="微软雅黑" pitchFamily="34" charset="-122"/>
              <a:ea typeface="微软雅黑" pitchFamily="34" charset="-122"/>
            </a:endParaRPr>
          </a:p>
        </p:txBody>
      </p:sp>
      <p:cxnSp>
        <p:nvCxnSpPr>
          <p:cNvPr id="6" name="直接箭头连接符 5"/>
          <p:cNvCxnSpPr/>
          <p:nvPr/>
        </p:nvCxnSpPr>
        <p:spPr>
          <a:xfrm flipV="1">
            <a:off x="6009484" y="1991509"/>
            <a:ext cx="2143140" cy="71438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图片 3" descr="8.jpg"/>
          <p:cNvPicPr>
            <a:picLocks noChangeAspect="1"/>
          </p:cNvPicPr>
          <p:nvPr/>
        </p:nvPicPr>
        <p:blipFill>
          <a:blip r:embed="rId2" cstate="print"/>
          <a:stretch>
            <a:fillRect/>
          </a:stretch>
        </p:blipFill>
        <p:spPr>
          <a:xfrm>
            <a:off x="1541526" y="205560"/>
            <a:ext cx="8182734" cy="5786478"/>
          </a:xfrm>
          <a:prstGeom prst="rect">
            <a:avLst/>
          </a:prstGeom>
        </p:spPr>
      </p:pic>
      <p:sp>
        <p:nvSpPr>
          <p:cNvPr id="5" name="TextBox 4"/>
          <p:cNvSpPr txBox="1"/>
          <p:nvPr/>
        </p:nvSpPr>
        <p:spPr>
          <a:xfrm>
            <a:off x="-1" y="6206351"/>
            <a:ext cx="11161713" cy="419873"/>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邀请函设计</a:t>
            </a:r>
            <a:endParaRPr lang="zh-CN" altLang="en-US" b="1" dirty="0">
              <a:latin typeface="微软雅黑" pitchFamily="34" charset="-122"/>
              <a:ea typeface="微软雅黑"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1" name="Picture 3"/>
          <p:cNvPicPr>
            <a:picLocks noChangeAspect="1" noChangeArrowheads="1"/>
          </p:cNvPicPr>
          <p:nvPr/>
        </p:nvPicPr>
        <p:blipFill>
          <a:blip r:embed="rId2"/>
          <a:srcRect/>
          <a:stretch>
            <a:fillRect/>
          </a:stretch>
        </p:blipFill>
        <p:spPr bwMode="auto">
          <a:xfrm>
            <a:off x="1223138" y="1491443"/>
            <a:ext cx="4071966" cy="4126614"/>
          </a:xfrm>
          <a:prstGeom prst="rect">
            <a:avLst/>
          </a:prstGeom>
          <a:noFill/>
          <a:ln w="9525">
            <a:noFill/>
            <a:miter lim="800000"/>
            <a:headEnd/>
            <a:tailEnd/>
          </a:ln>
          <a:effectLst/>
        </p:spPr>
      </p:pic>
      <p:pic>
        <p:nvPicPr>
          <p:cNvPr id="94213" name="Picture 5" descr="http://www.cqxyhqdj.com/sys/UploadFiles/image/20100724021220359.JPG"/>
          <p:cNvPicPr>
            <a:picLocks noChangeAspect="1" noChangeArrowheads="1"/>
          </p:cNvPicPr>
          <p:nvPr/>
        </p:nvPicPr>
        <p:blipFill>
          <a:blip r:embed="rId3"/>
          <a:srcRect/>
          <a:stretch>
            <a:fillRect/>
          </a:stretch>
        </p:blipFill>
        <p:spPr bwMode="auto">
          <a:xfrm>
            <a:off x="6009524" y="1634319"/>
            <a:ext cx="3643298" cy="3643299"/>
          </a:xfrm>
          <a:prstGeom prst="rect">
            <a:avLst/>
          </a:prstGeom>
          <a:noFill/>
        </p:spPr>
      </p:pic>
      <p:sp>
        <p:nvSpPr>
          <p:cNvPr id="6" name="TextBox 5"/>
          <p:cNvSpPr txBox="1"/>
          <p:nvPr/>
        </p:nvSpPr>
        <p:spPr>
          <a:xfrm>
            <a:off x="-1" y="5719415"/>
            <a:ext cx="11161713" cy="415498"/>
          </a:xfrm>
          <a:prstGeom prst="rect">
            <a:avLst/>
          </a:prstGeom>
          <a:noFill/>
        </p:spPr>
        <p:txBody>
          <a:bodyPr wrap="square" rtlCol="0">
            <a:spAutoFit/>
          </a:bodyPr>
          <a:lstStyle/>
          <a:p>
            <a:pPr algn="ctr"/>
            <a:r>
              <a:rPr lang="zh-CN" altLang="en-US" b="1" dirty="0" smtClean="0">
                <a:latin typeface="微软雅黑" pitchFamily="34" charset="-122"/>
                <a:ea typeface="微软雅黑" pitchFamily="34" charset="-122"/>
              </a:rPr>
              <a:t>剪彩套装：含金色剪刀、红绸布、红色绣球、托盘等</a:t>
            </a:r>
            <a:endParaRPr lang="zh-CN" altLang="en-US"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827744"/>
            <a:ext cx="7673731" cy="520823"/>
          </a:xfrm>
          <a:prstGeom prst="rect">
            <a:avLst/>
          </a:prstGeom>
          <a:noFill/>
        </p:spPr>
        <p:txBody>
          <a:bodyPr wrap="square" lIns="104306" tIns="52153" rIns="104306" bIns="52153" rtlCol="0">
            <a:spAutoFit/>
          </a:bodyPr>
          <a:lstStyle/>
          <a:p>
            <a:pPr algn="ctr"/>
            <a:r>
              <a:rPr lang="zh-CN" altLang="en-US" sz="2700" b="1" dirty="0" smtClean="0">
                <a:latin typeface="微软雅黑" pitchFamily="34" charset="-122"/>
                <a:ea typeface="微软雅黑" pitchFamily="34" charset="-122"/>
              </a:rPr>
              <a:t>签到台花，讲台花、胸花</a:t>
            </a:r>
            <a:endParaRPr lang="zh-CN" altLang="en-US" sz="2700" b="1" dirty="0">
              <a:latin typeface="微软雅黑" pitchFamily="34" charset="-122"/>
              <a:ea typeface="微软雅黑" pitchFamily="34" charset="-122"/>
            </a:endParaRPr>
          </a:p>
        </p:txBody>
      </p:sp>
      <p:pic>
        <p:nvPicPr>
          <p:cNvPr id="6" name="Picture 2" descr="C:\Documents and Settings\Administrator\My Documents\My Pictures\257849_092640027257_2.jpg"/>
          <p:cNvPicPr>
            <a:picLocks noChangeAspect="1" noChangeArrowheads="1"/>
          </p:cNvPicPr>
          <p:nvPr/>
        </p:nvPicPr>
        <p:blipFill>
          <a:blip r:embed="rId3" cstate="print"/>
          <a:srcRect l="16404" r="16720" b="3628"/>
          <a:stretch>
            <a:fillRect/>
          </a:stretch>
        </p:blipFill>
        <p:spPr bwMode="auto">
          <a:xfrm>
            <a:off x="970807" y="1420005"/>
            <a:ext cx="2895537" cy="2493964"/>
          </a:xfrm>
          <a:prstGeom prst="rect">
            <a:avLst/>
          </a:prstGeom>
          <a:noFill/>
        </p:spPr>
      </p:pic>
      <p:pic>
        <p:nvPicPr>
          <p:cNvPr id="7" name="Picture 5"/>
          <p:cNvPicPr>
            <a:picLocks noChangeAspect="1" noChangeArrowheads="1"/>
          </p:cNvPicPr>
          <p:nvPr/>
        </p:nvPicPr>
        <p:blipFill>
          <a:blip r:embed="rId4"/>
          <a:srcRect l="3899" t="1889" r="3555"/>
          <a:stretch>
            <a:fillRect/>
          </a:stretch>
        </p:blipFill>
        <p:spPr bwMode="auto">
          <a:xfrm>
            <a:off x="5938046" y="1420005"/>
            <a:ext cx="2984520" cy="2286016"/>
          </a:xfrm>
          <a:prstGeom prst="rect">
            <a:avLst/>
          </a:prstGeom>
          <a:noFill/>
          <a:ln w="9525">
            <a:noFill/>
            <a:miter lim="800000"/>
            <a:headEnd/>
            <a:tailEnd/>
          </a:ln>
          <a:effectLst/>
        </p:spPr>
      </p:pic>
      <p:pic>
        <p:nvPicPr>
          <p:cNvPr id="8" name="Picture 4" descr="C:\Documents and Settings\Administrator\My Documents\My Pictures\20110702021728t1__nqxmfoxxbifac2_042803_jpg_310x310.jpg"/>
          <p:cNvPicPr>
            <a:picLocks noChangeAspect="1" noChangeArrowheads="1"/>
          </p:cNvPicPr>
          <p:nvPr/>
        </p:nvPicPr>
        <p:blipFill>
          <a:blip r:embed="rId5"/>
          <a:srcRect/>
          <a:stretch>
            <a:fillRect/>
          </a:stretch>
        </p:blipFill>
        <p:spPr bwMode="auto">
          <a:xfrm>
            <a:off x="959177" y="4211544"/>
            <a:ext cx="3139254" cy="2137683"/>
          </a:xfrm>
          <a:prstGeom prst="rect">
            <a:avLst/>
          </a:prstGeom>
          <a:noFill/>
        </p:spPr>
      </p:pic>
      <p:sp>
        <p:nvSpPr>
          <p:cNvPr id="9" name="TextBox 8"/>
          <p:cNvSpPr txBox="1"/>
          <p:nvPr/>
        </p:nvSpPr>
        <p:spPr>
          <a:xfrm>
            <a:off x="4152096" y="5063481"/>
            <a:ext cx="1557172" cy="428490"/>
          </a:xfrm>
          <a:prstGeom prst="rect">
            <a:avLst/>
          </a:prstGeom>
          <a:noFill/>
        </p:spPr>
        <p:txBody>
          <a:bodyPr wrap="none" lIns="104306" tIns="52153" rIns="104306" bIns="52153" rtlCol="0">
            <a:spAutoFit/>
          </a:bodyPr>
          <a:lstStyle/>
          <a:p>
            <a:r>
              <a:rPr lang="zh-CN" altLang="en-US" b="1" dirty="0" smtClean="0">
                <a:latin typeface="微软雅黑" pitchFamily="34" charset="-122"/>
                <a:ea typeface="微软雅黑" pitchFamily="34" charset="-122"/>
              </a:rPr>
              <a:t>签到处台花</a:t>
            </a:r>
            <a:endParaRPr lang="zh-CN" altLang="en-US" b="1" dirty="0">
              <a:latin typeface="微软雅黑" pitchFamily="34" charset="-122"/>
              <a:ea typeface="微软雅黑" pitchFamily="34" charset="-122"/>
            </a:endParaRPr>
          </a:p>
        </p:txBody>
      </p:sp>
      <p:sp>
        <p:nvSpPr>
          <p:cNvPr id="10" name="TextBox 9"/>
          <p:cNvSpPr txBox="1"/>
          <p:nvPr/>
        </p:nvSpPr>
        <p:spPr>
          <a:xfrm>
            <a:off x="1693542" y="3491845"/>
            <a:ext cx="3387248" cy="428490"/>
          </a:xfrm>
          <a:prstGeom prst="rect">
            <a:avLst/>
          </a:prstGeom>
          <a:noFill/>
        </p:spPr>
        <p:txBody>
          <a:bodyPr wrap="square" lIns="104306" tIns="52153" rIns="104306" bIns="52153" rtlCol="0">
            <a:spAutoFit/>
          </a:bodyPr>
          <a:lstStyle/>
          <a:p>
            <a:pPr algn="ctr"/>
            <a:r>
              <a:rPr lang="zh-CN" altLang="en-US" b="1" dirty="0" smtClean="0">
                <a:latin typeface="微软雅黑" pitchFamily="34" charset="-122"/>
                <a:ea typeface="微软雅黑" pitchFamily="34" charset="-122"/>
              </a:rPr>
              <a:t>演讲台花</a:t>
            </a:r>
            <a:endParaRPr lang="zh-CN" altLang="en-US" b="1" dirty="0">
              <a:latin typeface="微软雅黑" pitchFamily="34" charset="-122"/>
              <a:ea typeface="微软雅黑" pitchFamily="34" charset="-122"/>
            </a:endParaRPr>
          </a:p>
        </p:txBody>
      </p:sp>
      <p:pic>
        <p:nvPicPr>
          <p:cNvPr id="10242" name="Picture 2" descr="http://www.hrzly.cn/Upfile/20111031/2011103141259409.jpg"/>
          <p:cNvPicPr>
            <a:picLocks noChangeAspect="1" noChangeArrowheads="1"/>
          </p:cNvPicPr>
          <p:nvPr/>
        </p:nvPicPr>
        <p:blipFill>
          <a:blip r:embed="rId6"/>
          <a:srcRect/>
          <a:stretch>
            <a:fillRect/>
          </a:stretch>
        </p:blipFill>
        <p:spPr bwMode="auto">
          <a:xfrm>
            <a:off x="5938046" y="3777459"/>
            <a:ext cx="3357586" cy="2258741"/>
          </a:xfrm>
          <a:prstGeom prst="rect">
            <a:avLst/>
          </a:prstGeom>
          <a:noFill/>
        </p:spPr>
      </p:pic>
      <p:sp>
        <p:nvSpPr>
          <p:cNvPr id="11" name="TextBox 10"/>
          <p:cNvSpPr txBox="1"/>
          <p:nvPr/>
        </p:nvSpPr>
        <p:spPr>
          <a:xfrm>
            <a:off x="6897652" y="6134913"/>
            <a:ext cx="1826476" cy="428490"/>
          </a:xfrm>
          <a:prstGeom prst="rect">
            <a:avLst/>
          </a:prstGeom>
          <a:noFill/>
        </p:spPr>
        <p:txBody>
          <a:bodyPr wrap="none" lIns="104306" tIns="52153" rIns="104306" bIns="52153" rtlCol="0">
            <a:spAutoFit/>
          </a:bodyPr>
          <a:lstStyle/>
          <a:p>
            <a:r>
              <a:rPr lang="zh-CN" altLang="en-US" b="1" dirty="0" smtClean="0">
                <a:latin typeface="微软雅黑" pitchFamily="34" charset="-122"/>
                <a:ea typeface="微软雅黑" pitchFamily="34" charset="-122"/>
              </a:rPr>
              <a:t>剪彩罗马花柱</a:t>
            </a:r>
            <a:endParaRPr lang="zh-CN" altLang="en-US"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descr="C:\Documents and Settings\Administrator\My Documents\My Pictures\g3_6901747.jpg"/>
          <p:cNvPicPr>
            <a:picLocks noChangeAspect="1" noChangeArrowheads="1"/>
          </p:cNvPicPr>
          <p:nvPr/>
        </p:nvPicPr>
        <p:blipFill>
          <a:blip r:embed="rId2"/>
          <a:srcRect l="16735" t="11518" r="18182"/>
          <a:stretch>
            <a:fillRect/>
          </a:stretch>
        </p:blipFill>
        <p:spPr bwMode="auto">
          <a:xfrm>
            <a:off x="2580460" y="1634319"/>
            <a:ext cx="5786478" cy="4412839"/>
          </a:xfrm>
          <a:prstGeom prst="rect">
            <a:avLst/>
          </a:prstGeom>
          <a:noFill/>
        </p:spPr>
      </p:pic>
      <p:sp>
        <p:nvSpPr>
          <p:cNvPr id="7" name="矩形 6"/>
          <p:cNvSpPr/>
          <p:nvPr/>
        </p:nvSpPr>
        <p:spPr>
          <a:xfrm>
            <a:off x="1080262" y="777063"/>
            <a:ext cx="4420135" cy="520823"/>
          </a:xfrm>
          <a:prstGeom prst="rect">
            <a:avLst/>
          </a:prstGeom>
        </p:spPr>
        <p:txBody>
          <a:bodyPr wrap="none" lIns="104306" tIns="52153" rIns="104306" bIns="52153">
            <a:spAutoFit/>
          </a:bodyPr>
          <a:lstStyle/>
          <a:p>
            <a:r>
              <a:rPr lang="zh-CN" altLang="en-US" sz="2700" b="1" dirty="0" smtClean="0">
                <a:latin typeface="微软雅黑" pitchFamily="34" charset="-122"/>
                <a:ea typeface="微软雅黑" pitchFamily="34" charset="-122"/>
              </a:rPr>
              <a:t>彩虹机</a:t>
            </a:r>
            <a:r>
              <a:rPr lang="en-US" altLang="zh-CN" sz="2700" b="1" dirty="0" smtClean="0">
                <a:latin typeface="微软雅黑" pitchFamily="34" charset="-122"/>
                <a:ea typeface="微软雅黑" pitchFamily="34" charset="-122"/>
              </a:rPr>
              <a:t>——</a:t>
            </a:r>
            <a:r>
              <a:rPr lang="zh-CN" altLang="en-US" sz="2700" b="1" dirty="0" smtClean="0">
                <a:latin typeface="微软雅黑" pitchFamily="34" charset="-122"/>
                <a:ea typeface="微软雅黑" pitchFamily="34" charset="-122"/>
              </a:rPr>
              <a:t>主舞台下方两侧</a:t>
            </a:r>
            <a:endParaRPr lang="zh-CN" altLang="en-US" sz="27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179998" y="4648213"/>
            <a:ext cx="7935336" cy="1721152"/>
          </a:xfrm>
          <a:prstGeom prst="rect">
            <a:avLst/>
          </a:prstGeom>
          <a:noFill/>
        </p:spPr>
        <p:txBody>
          <a:bodyPr wrap="square" lIns="104306" tIns="52153" rIns="104306" bIns="52153" rtlCol="0">
            <a:spAutoFit/>
          </a:bodyPr>
          <a:lstStyle/>
          <a:p>
            <a:r>
              <a:rPr lang="zh-CN" altLang="zh-CN" dirty="0">
                <a:latin typeface="微软雅黑" pitchFamily="34" charset="-122"/>
                <a:ea typeface="微软雅黑" pitchFamily="34" charset="-122"/>
              </a:rPr>
              <a:t>主题传达表现</a:t>
            </a:r>
          </a:p>
          <a:p>
            <a:r>
              <a:rPr lang="en-US" altLang="zh-CN" dirty="0">
                <a:latin typeface="微软雅黑" pitchFamily="34" charset="-122"/>
                <a:ea typeface="微软雅黑" pitchFamily="34" charset="-122"/>
              </a:rPr>
              <a:t> </a:t>
            </a:r>
            <a:endParaRPr lang="zh-CN" altLang="zh-CN" dirty="0">
              <a:latin typeface="微软雅黑" pitchFamily="34" charset="-122"/>
              <a:ea typeface="微软雅黑" pitchFamily="34" charset="-122"/>
            </a:endParaRPr>
          </a:p>
          <a:p>
            <a:r>
              <a:rPr lang="en-US" altLang="zh-CN" dirty="0">
                <a:latin typeface="微软雅黑" pitchFamily="34" charset="-122"/>
                <a:ea typeface="微软雅黑" pitchFamily="34" charset="-122"/>
              </a:rPr>
              <a:t>1</a:t>
            </a:r>
            <a:r>
              <a:rPr lang="zh-CN" altLang="zh-CN" dirty="0">
                <a:latin typeface="微软雅黑" pitchFamily="34" charset="-122"/>
                <a:ea typeface="微软雅黑" pitchFamily="34" charset="-122"/>
              </a:rPr>
              <a:t>、贯穿于活动形式的主体表现；</a:t>
            </a:r>
          </a:p>
          <a:p>
            <a:r>
              <a:rPr lang="en-US" altLang="zh-CN" dirty="0">
                <a:latin typeface="微软雅黑" pitchFamily="34" charset="-122"/>
                <a:ea typeface="微软雅黑" pitchFamily="34" charset="-122"/>
              </a:rPr>
              <a:t>2</a:t>
            </a:r>
            <a:r>
              <a:rPr lang="zh-CN" altLang="zh-CN" dirty="0">
                <a:latin typeface="微软雅黑" pitchFamily="34" charset="-122"/>
                <a:ea typeface="微软雅黑" pitchFamily="34" charset="-122"/>
              </a:rPr>
              <a:t>、所有现场标示宣传的表现；</a:t>
            </a:r>
          </a:p>
          <a:p>
            <a:r>
              <a:rPr lang="en-US" altLang="zh-CN" dirty="0">
                <a:latin typeface="微软雅黑" pitchFamily="34" charset="-122"/>
                <a:ea typeface="微软雅黑" pitchFamily="34" charset="-122"/>
              </a:rPr>
              <a:t>3</a:t>
            </a:r>
            <a:r>
              <a:rPr lang="zh-CN" altLang="zh-CN" dirty="0">
                <a:latin typeface="微软雅黑" pitchFamily="34" charset="-122"/>
                <a:ea typeface="微软雅黑" pitchFamily="34" charset="-122"/>
              </a:rPr>
              <a:t>、以媒体嘉宾为载体的社会影响与口碑传播</a:t>
            </a:r>
            <a:r>
              <a:rPr lang="zh-CN" altLang="zh-CN" dirty="0" smtClean="0">
                <a:latin typeface="微软雅黑" pitchFamily="34" charset="-122"/>
                <a:ea typeface="微软雅黑" pitchFamily="34" charset="-122"/>
              </a:rPr>
              <a:t>。</a:t>
            </a:r>
            <a:endParaRPr lang="zh-CN" altLang="zh-CN" dirty="0">
              <a:latin typeface="微软雅黑" pitchFamily="34" charset="-122"/>
              <a:ea typeface="微软雅黑" pitchFamily="34" charset="-122"/>
            </a:endParaRPr>
          </a:p>
        </p:txBody>
      </p:sp>
      <p:grpSp>
        <p:nvGrpSpPr>
          <p:cNvPr id="5" name="Group 15"/>
          <p:cNvGrpSpPr>
            <a:grpSpLocks/>
          </p:cNvGrpSpPr>
          <p:nvPr/>
        </p:nvGrpSpPr>
        <p:grpSpPr bwMode="auto">
          <a:xfrm>
            <a:off x="697574" y="1159792"/>
            <a:ext cx="4360075" cy="709389"/>
            <a:chOff x="1344" y="1680"/>
            <a:chExt cx="2928" cy="448"/>
          </a:xfrm>
        </p:grpSpPr>
        <p:sp>
          <p:nvSpPr>
            <p:cNvPr id="6" name="Freeform 16"/>
            <p:cNvSpPr>
              <a:spLocks/>
            </p:cNvSpPr>
            <p:nvPr/>
          </p:nvSpPr>
          <p:spPr bwMode="gray">
            <a:xfrm>
              <a:off x="1440" y="1938"/>
              <a:ext cx="2736"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000000"/>
            </a:solidFill>
            <a:ln w="0">
              <a:noFill/>
              <a:round/>
              <a:headEnd/>
              <a:tailEnd/>
            </a:ln>
          </p:spPr>
          <p:txBody>
            <a:bodyPr/>
            <a:lstStyle/>
            <a:p>
              <a:endParaRPr lang="zh-CN" altLang="en-US">
                <a:latin typeface="微软雅黑" pitchFamily="34" charset="-122"/>
                <a:ea typeface="微软雅黑" pitchFamily="34" charset="-122"/>
              </a:endParaRPr>
            </a:p>
          </p:txBody>
        </p:sp>
        <p:sp>
          <p:nvSpPr>
            <p:cNvPr id="7" name="Rectangle 17"/>
            <p:cNvSpPr>
              <a:spLocks noChangeArrowheads="1"/>
            </p:cNvSpPr>
            <p:nvPr/>
          </p:nvSpPr>
          <p:spPr bwMode="gray">
            <a:xfrm>
              <a:off x="1344" y="1680"/>
              <a:ext cx="2928" cy="393"/>
            </a:xfrm>
            <a:prstGeom prst="rect">
              <a:avLst/>
            </a:prstGeom>
            <a:gradFill rotWithShape="1">
              <a:gsLst>
                <a:gs pos="0">
                  <a:srgbClr val="F6E1BD"/>
                </a:gs>
                <a:gs pos="100000">
                  <a:srgbClr val="EAB764"/>
                </a:gs>
              </a:gsLst>
              <a:lin ang="2700000" scaled="1"/>
            </a:gradFill>
            <a:ln w="9525" algn="ctr">
              <a:noFill/>
              <a:miter lim="800000"/>
              <a:headEnd/>
              <a:tailEnd/>
            </a:ln>
          </p:spPr>
          <p:txBody>
            <a:bodyPr wrap="none" anchor="ctr"/>
            <a:lstStyle/>
            <a:p>
              <a:endParaRPr lang="zh-CN" altLang="en-US">
                <a:latin typeface="微软雅黑" pitchFamily="34" charset="-122"/>
                <a:ea typeface="微软雅黑" pitchFamily="34" charset="-122"/>
              </a:endParaRPr>
            </a:p>
          </p:txBody>
        </p:sp>
      </p:grpSp>
      <p:sp>
        <p:nvSpPr>
          <p:cNvPr id="8" name="Text Box 18"/>
          <p:cNvSpPr txBox="1">
            <a:spLocks noChangeArrowheads="1"/>
          </p:cNvSpPr>
          <p:nvPr/>
        </p:nvSpPr>
        <p:spPr bwMode="auto">
          <a:xfrm>
            <a:off x="1150472" y="1222894"/>
            <a:ext cx="1852124" cy="597767"/>
          </a:xfrm>
          <a:prstGeom prst="rect">
            <a:avLst/>
          </a:prstGeom>
          <a:noFill/>
          <a:ln w="9525" algn="ctr">
            <a:noFill/>
            <a:miter lim="800000"/>
            <a:headEnd/>
            <a:tailEnd/>
          </a:ln>
          <a:effectLst/>
        </p:spPr>
        <p:txBody>
          <a:bodyPr wrap="none" lIns="104306" tIns="52153" rIns="104306" bIns="52153">
            <a:spAutoFit/>
          </a:bodyPr>
          <a:lstStyle/>
          <a:p>
            <a:pPr eaLnBrk="0" hangingPunct="0">
              <a:defRPr/>
            </a:pPr>
            <a:r>
              <a:rPr lang="zh-CN" altLang="en-US" sz="3200" dirty="0" smtClean="0">
                <a:effectLst>
                  <a:outerShdw blurRad="38100" dist="38100" dir="2700000" algn="tl">
                    <a:srgbClr val="C0C0C0"/>
                  </a:outerShdw>
                </a:effectLst>
                <a:latin typeface="微软雅黑" pitchFamily="34" charset="-122"/>
                <a:ea typeface="微软雅黑" pitchFamily="34" charset="-122"/>
              </a:rPr>
              <a:t>活动主题</a:t>
            </a:r>
            <a:endParaRPr lang="zh-CN" altLang="en-US" sz="3200" dirty="0">
              <a:effectLst>
                <a:outerShdw blurRad="38100" dist="38100" dir="2700000" algn="tl">
                  <a:srgbClr val="C0C0C0"/>
                </a:outerShdw>
              </a:effectLst>
              <a:latin typeface="微软雅黑" pitchFamily="34" charset="-122"/>
              <a:ea typeface="微软雅黑" pitchFamily="34" charset="-122"/>
            </a:endParaRPr>
          </a:p>
        </p:txBody>
      </p:sp>
      <p:sp>
        <p:nvSpPr>
          <p:cNvPr id="9" name="TextBox 8"/>
          <p:cNvSpPr txBox="1"/>
          <p:nvPr/>
        </p:nvSpPr>
        <p:spPr>
          <a:xfrm>
            <a:off x="838321" y="2382440"/>
            <a:ext cx="9171691" cy="2323713"/>
          </a:xfrm>
          <a:prstGeom prst="rect">
            <a:avLst/>
          </a:prstGeom>
          <a:noFill/>
        </p:spPr>
        <p:txBody>
          <a:bodyPr wrap="square" rtlCol="0">
            <a:spAutoFit/>
          </a:bodyPr>
          <a:lstStyle/>
          <a:p>
            <a:r>
              <a:rPr lang="zh-CN" altLang="en-US" dirty="0" smtClean="0">
                <a:latin typeface="微软雅黑" pitchFamily="34" charset="-122"/>
                <a:ea typeface="微软雅黑" pitchFamily="34" charset="-122"/>
              </a:rPr>
              <a:t>                    </a:t>
            </a:r>
            <a:r>
              <a:rPr lang="zh-CN" altLang="en-US" sz="4800" b="1" dirty="0" smtClean="0">
                <a:solidFill>
                  <a:srgbClr val="C00000"/>
                </a:solidFill>
                <a:latin typeface="微软雅黑" pitchFamily="34" charset="-122"/>
                <a:ea typeface="微软雅黑" pitchFamily="34" charset="-122"/>
              </a:rPr>
              <a:t>仁心仁术  </a:t>
            </a:r>
            <a:r>
              <a:rPr lang="en-US" altLang="zh-CN" sz="4800" b="1" dirty="0" smtClean="0">
                <a:solidFill>
                  <a:srgbClr val="C00000"/>
                </a:solidFill>
                <a:latin typeface="微软雅黑" pitchFamily="34" charset="-122"/>
                <a:ea typeface="微软雅黑" pitchFamily="34" charset="-122"/>
              </a:rPr>
              <a:t>· </a:t>
            </a:r>
            <a:r>
              <a:rPr lang="zh-CN" altLang="en-US" sz="4800" b="1" dirty="0" smtClean="0">
                <a:solidFill>
                  <a:srgbClr val="C00000"/>
                </a:solidFill>
                <a:latin typeface="微软雅黑" pitchFamily="34" charset="-122"/>
                <a:ea typeface="微软雅黑" pitchFamily="34" charset="-122"/>
              </a:rPr>
              <a:t> 大爱无疆</a:t>
            </a:r>
            <a:endParaRPr lang="en-US" altLang="zh-CN" sz="4800" b="1" dirty="0" smtClean="0">
              <a:solidFill>
                <a:srgbClr val="C00000"/>
              </a:solidFill>
              <a:latin typeface="微软雅黑" pitchFamily="34" charset="-122"/>
              <a:ea typeface="微软雅黑" pitchFamily="34" charset="-122"/>
            </a:endParaRPr>
          </a:p>
          <a:p>
            <a:r>
              <a:rPr lang="en-US" altLang="zh-CN" sz="4800" b="1" dirty="0" smtClean="0">
                <a:latin typeface="微软雅黑" pitchFamily="34" charset="-122"/>
                <a:ea typeface="微软雅黑" pitchFamily="34" charset="-122"/>
              </a:rPr>
              <a:t> </a:t>
            </a:r>
          </a:p>
          <a:p>
            <a:r>
              <a:rPr lang="zh-CN" altLang="en-US" sz="2400" dirty="0" smtClean="0">
                <a:latin typeface="微软雅黑" pitchFamily="34" charset="-122"/>
                <a:ea typeface="微软雅黑" pitchFamily="34" charset="-122"/>
              </a:rPr>
              <a:t>                 </a:t>
            </a:r>
            <a:r>
              <a:rPr lang="zh-CN" altLang="en-US" sz="2800" dirty="0" smtClean="0">
                <a:latin typeface="微软雅黑" pitchFamily="34" charset="-122"/>
                <a:ea typeface="微软雅黑" pitchFamily="34" charset="-122"/>
              </a:rPr>
              <a:t>中信惠州医院王忠诚脑科中心开业庆典</a:t>
            </a:r>
          </a:p>
          <a:p>
            <a:r>
              <a:rPr lang="zh-CN" altLang="en-US" dirty="0" smtClean="0">
                <a:latin typeface="微软雅黑" pitchFamily="34" charset="-122"/>
                <a:ea typeface="微软雅黑" pitchFamily="34" charset="-122"/>
              </a:rPr>
              <a:t> </a:t>
            </a:r>
            <a:endParaRPr lang="zh-CN" altLang="en-US" sz="28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t3.baidu.com/it/u=3739882715,816487942&amp;fm=21&amp;gp=0.jpg"/>
          <p:cNvPicPr>
            <a:picLocks noChangeAspect="1" noChangeArrowheads="1"/>
          </p:cNvPicPr>
          <p:nvPr/>
        </p:nvPicPr>
        <p:blipFill>
          <a:blip r:embed="rId2"/>
          <a:srcRect/>
          <a:stretch>
            <a:fillRect/>
          </a:stretch>
        </p:blipFill>
        <p:spPr bwMode="auto">
          <a:xfrm>
            <a:off x="508758" y="1705757"/>
            <a:ext cx="2786082" cy="2786082"/>
          </a:xfrm>
          <a:prstGeom prst="rect">
            <a:avLst/>
          </a:prstGeom>
          <a:noFill/>
        </p:spPr>
      </p:pic>
      <p:pic>
        <p:nvPicPr>
          <p:cNvPr id="3076" name="Picture 4" descr="http://img05.bibimai.com/product_big/43/82/16/3438216.jpg?2"/>
          <p:cNvPicPr>
            <a:picLocks noChangeAspect="1" noChangeArrowheads="1"/>
          </p:cNvPicPr>
          <p:nvPr/>
        </p:nvPicPr>
        <p:blipFill>
          <a:blip r:embed="rId3"/>
          <a:srcRect t="10204" b="8163"/>
          <a:stretch>
            <a:fillRect/>
          </a:stretch>
        </p:blipFill>
        <p:spPr bwMode="auto">
          <a:xfrm>
            <a:off x="3580592" y="1705757"/>
            <a:ext cx="3500462" cy="2857520"/>
          </a:xfrm>
          <a:prstGeom prst="rect">
            <a:avLst/>
          </a:prstGeom>
          <a:noFill/>
        </p:spPr>
      </p:pic>
      <p:pic>
        <p:nvPicPr>
          <p:cNvPr id="6" name="图片 5" descr="9393706_2.jpg"/>
          <p:cNvPicPr>
            <a:picLocks noChangeAspect="1"/>
          </p:cNvPicPr>
          <p:nvPr/>
        </p:nvPicPr>
        <p:blipFill>
          <a:blip r:embed="rId4"/>
          <a:srcRect r="20693"/>
          <a:stretch>
            <a:fillRect/>
          </a:stretch>
        </p:blipFill>
        <p:spPr>
          <a:xfrm>
            <a:off x="7074524" y="1705757"/>
            <a:ext cx="3506992" cy="2786082"/>
          </a:xfrm>
          <a:prstGeom prst="rect">
            <a:avLst/>
          </a:prstGeom>
        </p:spPr>
      </p:pic>
      <p:sp>
        <p:nvSpPr>
          <p:cNvPr id="8" name="TextBox 7"/>
          <p:cNvSpPr txBox="1"/>
          <p:nvPr/>
        </p:nvSpPr>
        <p:spPr>
          <a:xfrm>
            <a:off x="865948" y="4777591"/>
            <a:ext cx="2286016" cy="415498"/>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落地气球</a:t>
            </a:r>
            <a:endParaRPr lang="zh-CN" altLang="en-US" b="1" dirty="0">
              <a:latin typeface="微软雅黑" pitchFamily="34" charset="-122"/>
              <a:ea typeface="微软雅黑" pitchFamily="34" charset="-122"/>
            </a:endParaRPr>
          </a:p>
        </p:txBody>
      </p:sp>
      <p:sp>
        <p:nvSpPr>
          <p:cNvPr id="9" name="TextBox 8"/>
          <p:cNvSpPr txBox="1"/>
          <p:nvPr/>
        </p:nvSpPr>
        <p:spPr>
          <a:xfrm>
            <a:off x="4509286" y="4777591"/>
            <a:ext cx="2286016" cy="415498"/>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彩旗</a:t>
            </a:r>
            <a:endParaRPr lang="zh-CN" altLang="en-US" b="1" dirty="0">
              <a:latin typeface="微软雅黑" pitchFamily="34" charset="-122"/>
              <a:ea typeface="微软雅黑" pitchFamily="34" charset="-122"/>
            </a:endParaRPr>
          </a:p>
        </p:txBody>
      </p:sp>
      <p:sp>
        <p:nvSpPr>
          <p:cNvPr id="10" name="TextBox 9"/>
          <p:cNvSpPr txBox="1"/>
          <p:nvPr/>
        </p:nvSpPr>
        <p:spPr>
          <a:xfrm>
            <a:off x="8152624" y="4777591"/>
            <a:ext cx="2286016" cy="415498"/>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贵宾座椅</a:t>
            </a:r>
            <a:endParaRPr lang="zh-CN" altLang="en-US"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15"/>
          <p:cNvGrpSpPr>
            <a:grpSpLocks/>
          </p:cNvGrpSpPr>
          <p:nvPr/>
        </p:nvGrpSpPr>
        <p:grpSpPr bwMode="auto">
          <a:xfrm>
            <a:off x="1081477" y="991377"/>
            <a:ext cx="3095625" cy="711200"/>
            <a:chOff x="1344" y="1680"/>
            <a:chExt cx="2928" cy="448"/>
          </a:xfrm>
        </p:grpSpPr>
        <p:sp>
          <p:nvSpPr>
            <p:cNvPr id="4" name="Freeform 16"/>
            <p:cNvSpPr>
              <a:spLocks/>
            </p:cNvSpPr>
            <p:nvPr/>
          </p:nvSpPr>
          <p:spPr bwMode="gray">
            <a:xfrm>
              <a:off x="1440" y="1938"/>
              <a:ext cx="2736"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000000"/>
            </a:solidFill>
            <a:ln w="0">
              <a:noFill/>
              <a:round/>
              <a:headEnd/>
              <a:tailEnd/>
            </a:ln>
          </p:spPr>
          <p:txBody>
            <a:bodyPr/>
            <a:lstStyle/>
            <a:p>
              <a:endParaRPr lang="zh-CN" altLang="en-US">
                <a:latin typeface="微软雅黑" pitchFamily="34" charset="-122"/>
                <a:ea typeface="微软雅黑" pitchFamily="34" charset="-122"/>
              </a:endParaRPr>
            </a:p>
          </p:txBody>
        </p:sp>
        <p:sp>
          <p:nvSpPr>
            <p:cNvPr id="5" name="Rectangle 17"/>
            <p:cNvSpPr>
              <a:spLocks noChangeArrowheads="1"/>
            </p:cNvSpPr>
            <p:nvPr/>
          </p:nvSpPr>
          <p:spPr bwMode="gray">
            <a:xfrm>
              <a:off x="1344" y="1680"/>
              <a:ext cx="2928" cy="393"/>
            </a:xfrm>
            <a:prstGeom prst="rect">
              <a:avLst/>
            </a:prstGeom>
            <a:gradFill rotWithShape="1">
              <a:gsLst>
                <a:gs pos="0">
                  <a:srgbClr val="F6E1BD"/>
                </a:gs>
                <a:gs pos="100000">
                  <a:srgbClr val="EAB764"/>
                </a:gs>
              </a:gsLst>
              <a:lin ang="2700000" scaled="1"/>
            </a:gradFill>
            <a:ln w="9525" algn="ctr">
              <a:noFill/>
              <a:miter lim="800000"/>
              <a:headEnd/>
              <a:tailEnd/>
            </a:ln>
          </p:spPr>
          <p:txBody>
            <a:bodyPr wrap="none" anchor="ctr"/>
            <a:lstStyle/>
            <a:p>
              <a:endParaRPr lang="zh-CN" altLang="en-US">
                <a:latin typeface="微软雅黑" pitchFamily="34" charset="-122"/>
                <a:ea typeface="微软雅黑" pitchFamily="34" charset="-122"/>
              </a:endParaRPr>
            </a:p>
          </p:txBody>
        </p:sp>
      </p:grpSp>
      <p:sp>
        <p:nvSpPr>
          <p:cNvPr id="6" name="Text Box 18"/>
          <p:cNvSpPr txBox="1">
            <a:spLocks noChangeArrowheads="1"/>
          </p:cNvSpPr>
          <p:nvPr/>
        </p:nvSpPr>
        <p:spPr bwMode="auto">
          <a:xfrm>
            <a:off x="1080262" y="1010427"/>
            <a:ext cx="2339102" cy="523220"/>
          </a:xfrm>
          <a:prstGeom prst="rect">
            <a:avLst/>
          </a:prstGeom>
          <a:noFill/>
          <a:ln w="9525" algn="ctr">
            <a:noFill/>
            <a:miter lim="800000"/>
            <a:headEnd/>
            <a:tailEnd/>
          </a:ln>
          <a:effectLst/>
        </p:spPr>
        <p:txBody>
          <a:bodyPr wrap="none">
            <a:spAutoFit/>
          </a:bodyPr>
          <a:lstStyle/>
          <a:p>
            <a:pPr eaLnBrk="0" hangingPunct="0">
              <a:defRPr/>
            </a:pPr>
            <a:r>
              <a:rPr lang="zh-CN" altLang="en-US" sz="2800" b="1" dirty="0" smtClean="0">
                <a:latin typeface="微软雅黑" pitchFamily="34" charset="-122"/>
                <a:ea typeface="微软雅黑" pitchFamily="34" charset="-122"/>
              </a:rPr>
              <a:t>媒体公关策略</a:t>
            </a:r>
            <a:endParaRPr lang="zh-CN" altLang="en-US" sz="2800" b="1" dirty="0">
              <a:latin typeface="微软雅黑" pitchFamily="34" charset="-122"/>
              <a:ea typeface="微软雅黑" pitchFamily="34" charset="-122"/>
            </a:endParaRPr>
          </a:p>
        </p:txBody>
      </p:sp>
      <p:sp>
        <p:nvSpPr>
          <p:cNvPr id="7" name="Rectangle 3" descr="信纸"/>
          <p:cNvSpPr>
            <a:spLocks noChangeArrowheads="1"/>
          </p:cNvSpPr>
          <p:nvPr/>
        </p:nvSpPr>
        <p:spPr bwMode="auto">
          <a:xfrm>
            <a:off x="1933642" y="2278268"/>
            <a:ext cx="3314700" cy="298450"/>
          </a:xfrm>
          <a:prstGeom prst="rect">
            <a:avLst/>
          </a:prstGeom>
          <a:blipFill dpi="0" rotWithShape="1">
            <a:blip r:embed="rId2"/>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CC"/>
            </a:extrusionClr>
          </a:sp3d>
        </p:spPr>
        <p:txBody>
          <a:bodyPr wrap="none" anchor="ctr">
            <a:flatTx/>
          </a:bodyPr>
          <a:lstStyle/>
          <a:p>
            <a:pPr algn="ctr"/>
            <a:r>
              <a:rPr lang="zh-CN" altLang="en-US" sz="1600" dirty="0"/>
              <a:t>透过本</a:t>
            </a:r>
            <a:r>
              <a:rPr lang="zh-CN" altLang="en-US" sz="1600" dirty="0" smtClean="0"/>
              <a:t>次开业仪式</a:t>
            </a:r>
            <a:r>
              <a:rPr lang="zh-CN" altLang="en-US" sz="1600" dirty="0"/>
              <a:t>形成公关事件</a:t>
            </a:r>
          </a:p>
        </p:txBody>
      </p:sp>
      <p:sp>
        <p:nvSpPr>
          <p:cNvPr id="8" name="Rectangle 4" descr="信纸"/>
          <p:cNvSpPr>
            <a:spLocks noChangeArrowheads="1"/>
          </p:cNvSpPr>
          <p:nvPr/>
        </p:nvSpPr>
        <p:spPr bwMode="auto">
          <a:xfrm>
            <a:off x="2349567" y="2802143"/>
            <a:ext cx="3314700" cy="298450"/>
          </a:xfrm>
          <a:prstGeom prst="rect">
            <a:avLst/>
          </a:prstGeom>
          <a:blipFill dpi="0" rotWithShape="1">
            <a:blip r:embed="rId2"/>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CC"/>
            </a:extrusionClr>
          </a:sp3d>
        </p:spPr>
        <p:txBody>
          <a:bodyPr wrap="none" anchor="ctr">
            <a:flatTx/>
          </a:bodyPr>
          <a:lstStyle/>
          <a:p>
            <a:pPr algn="ctr"/>
            <a:r>
              <a:rPr lang="zh-CN" altLang="en-US" sz="1600"/>
              <a:t>具体规划新闻事件内容</a:t>
            </a:r>
          </a:p>
        </p:txBody>
      </p:sp>
      <p:sp>
        <p:nvSpPr>
          <p:cNvPr id="9" name="Rectangle 5" descr="信纸"/>
          <p:cNvSpPr>
            <a:spLocks noChangeArrowheads="1"/>
          </p:cNvSpPr>
          <p:nvPr/>
        </p:nvSpPr>
        <p:spPr bwMode="auto">
          <a:xfrm>
            <a:off x="2763904" y="3324431"/>
            <a:ext cx="3314700" cy="298450"/>
          </a:xfrm>
          <a:prstGeom prst="rect">
            <a:avLst/>
          </a:prstGeom>
          <a:blipFill dpi="0" rotWithShape="1">
            <a:blip r:embed="rId2"/>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CC"/>
            </a:extrusionClr>
          </a:sp3d>
        </p:spPr>
        <p:txBody>
          <a:bodyPr wrap="none" anchor="ctr">
            <a:flatTx/>
          </a:bodyPr>
          <a:lstStyle/>
          <a:p>
            <a:pPr algn="ctr"/>
            <a:r>
              <a:rPr lang="zh-CN" altLang="en-US" sz="1600"/>
              <a:t>形成媒体邀约名单</a:t>
            </a:r>
          </a:p>
        </p:txBody>
      </p:sp>
      <p:sp>
        <p:nvSpPr>
          <p:cNvPr id="10" name="Rectangle 6" descr="信纸"/>
          <p:cNvSpPr>
            <a:spLocks noChangeArrowheads="1"/>
          </p:cNvSpPr>
          <p:nvPr/>
        </p:nvSpPr>
        <p:spPr bwMode="auto">
          <a:xfrm>
            <a:off x="3246504" y="3848306"/>
            <a:ext cx="3314700" cy="298450"/>
          </a:xfrm>
          <a:prstGeom prst="rect">
            <a:avLst/>
          </a:prstGeom>
          <a:blipFill dpi="0" rotWithShape="1">
            <a:blip r:embed="rId2"/>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CC"/>
            </a:extrusionClr>
          </a:sp3d>
        </p:spPr>
        <p:txBody>
          <a:bodyPr wrap="none" anchor="ctr">
            <a:flatTx/>
          </a:bodyPr>
          <a:lstStyle/>
          <a:p>
            <a:pPr algn="ctr"/>
            <a:r>
              <a:rPr lang="zh-CN" altLang="en-US" sz="1600"/>
              <a:t>联系媒体记者</a:t>
            </a:r>
          </a:p>
        </p:txBody>
      </p:sp>
      <p:sp>
        <p:nvSpPr>
          <p:cNvPr id="11" name="Rectangle 7" descr="信纸"/>
          <p:cNvSpPr>
            <a:spLocks noChangeArrowheads="1"/>
          </p:cNvSpPr>
          <p:nvPr/>
        </p:nvSpPr>
        <p:spPr bwMode="auto">
          <a:xfrm>
            <a:off x="3302067" y="4372181"/>
            <a:ext cx="3314700" cy="298450"/>
          </a:xfrm>
          <a:prstGeom prst="rect">
            <a:avLst/>
          </a:prstGeom>
          <a:blipFill dpi="0" rotWithShape="1">
            <a:blip r:embed="rId2"/>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CC"/>
            </a:extrusionClr>
          </a:sp3d>
        </p:spPr>
        <p:txBody>
          <a:bodyPr wrap="none" anchor="ctr">
            <a:flatTx/>
          </a:bodyPr>
          <a:lstStyle/>
          <a:p>
            <a:pPr algn="ctr"/>
            <a:r>
              <a:rPr lang="zh-CN" altLang="en-US" sz="1600"/>
              <a:t>撰写新闻通稿</a:t>
            </a:r>
          </a:p>
        </p:txBody>
      </p:sp>
      <p:sp>
        <p:nvSpPr>
          <p:cNvPr id="12" name="Rectangle 8" descr="信纸"/>
          <p:cNvSpPr>
            <a:spLocks noChangeArrowheads="1"/>
          </p:cNvSpPr>
          <p:nvPr/>
        </p:nvSpPr>
        <p:spPr bwMode="auto">
          <a:xfrm>
            <a:off x="3084579" y="4896056"/>
            <a:ext cx="3314700" cy="298450"/>
          </a:xfrm>
          <a:prstGeom prst="rect">
            <a:avLst/>
          </a:prstGeom>
          <a:blipFill dpi="0" rotWithShape="1">
            <a:blip r:embed="rId2"/>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CC"/>
            </a:extrusionClr>
          </a:sp3d>
        </p:spPr>
        <p:txBody>
          <a:bodyPr wrap="none" anchor="ctr">
            <a:flatTx/>
          </a:bodyPr>
          <a:lstStyle/>
          <a:p>
            <a:pPr algn="ctr"/>
            <a:r>
              <a:rPr lang="zh-CN" altLang="en-US" sz="1600"/>
              <a:t>现场派送新闻通稿及相关资料</a:t>
            </a:r>
          </a:p>
        </p:txBody>
      </p:sp>
      <p:sp>
        <p:nvSpPr>
          <p:cNvPr id="13" name="Rectangle 9" descr="信纸"/>
          <p:cNvSpPr>
            <a:spLocks noChangeArrowheads="1"/>
          </p:cNvSpPr>
          <p:nvPr/>
        </p:nvSpPr>
        <p:spPr bwMode="auto">
          <a:xfrm>
            <a:off x="2867092" y="5418343"/>
            <a:ext cx="3314700" cy="298450"/>
          </a:xfrm>
          <a:prstGeom prst="rect">
            <a:avLst/>
          </a:prstGeom>
          <a:blipFill dpi="0" rotWithShape="1">
            <a:blip r:embed="rId2"/>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CC"/>
            </a:extrusionClr>
          </a:sp3d>
        </p:spPr>
        <p:txBody>
          <a:bodyPr wrap="none" anchor="ctr">
            <a:flatTx/>
          </a:bodyPr>
          <a:lstStyle/>
          <a:p>
            <a:pPr algn="ctr"/>
            <a:r>
              <a:rPr lang="zh-CN" altLang="en-US" sz="1600"/>
              <a:t>形成媒体聚焦</a:t>
            </a:r>
          </a:p>
        </p:txBody>
      </p:sp>
      <p:sp>
        <p:nvSpPr>
          <p:cNvPr id="14" name="Rectangle 10" descr="信纸"/>
          <p:cNvSpPr>
            <a:spLocks noChangeArrowheads="1"/>
          </p:cNvSpPr>
          <p:nvPr/>
        </p:nvSpPr>
        <p:spPr bwMode="auto">
          <a:xfrm>
            <a:off x="2651192" y="5940631"/>
            <a:ext cx="3314700" cy="298450"/>
          </a:xfrm>
          <a:prstGeom prst="rect">
            <a:avLst/>
          </a:prstGeom>
          <a:blipFill dpi="0" rotWithShape="1">
            <a:blip r:embed="rId2"/>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CC"/>
            </a:extrusionClr>
          </a:sp3d>
        </p:spPr>
        <p:txBody>
          <a:bodyPr wrap="none" anchor="ctr">
            <a:flatTx/>
          </a:bodyPr>
          <a:lstStyle/>
          <a:p>
            <a:pPr algn="ctr"/>
            <a:r>
              <a:rPr lang="zh-CN" altLang="en-US" sz="1600"/>
              <a:t>监测新闻报道及反馈存档</a:t>
            </a:r>
          </a:p>
        </p:txBody>
      </p:sp>
      <p:pic>
        <p:nvPicPr>
          <p:cNvPr id="15" name="Picture 11" descr="0150020109">
            <a:hlinkClick r:id="rId3"/>
          </p:cNvPr>
          <p:cNvPicPr>
            <a:picLocks noChangeAspect="1" noChangeArrowheads="1"/>
          </p:cNvPicPr>
          <p:nvPr/>
        </p:nvPicPr>
        <p:blipFill>
          <a:blip r:embed="rId4"/>
          <a:srcRect/>
          <a:stretch>
            <a:fillRect/>
          </a:stretch>
        </p:blipFill>
        <p:spPr bwMode="auto">
          <a:xfrm>
            <a:off x="6902517" y="2062368"/>
            <a:ext cx="2978150" cy="4176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2"/>
          <p:cNvSpPr>
            <a:spLocks noGrp="1" noChangeArrowheads="1"/>
          </p:cNvSpPr>
          <p:nvPr>
            <p:ph type="title"/>
          </p:nvPr>
        </p:nvSpPr>
        <p:spPr>
          <a:xfrm>
            <a:off x="4366410" y="1648196"/>
            <a:ext cx="5429288" cy="457200"/>
          </a:xfrm>
        </p:spPr>
        <p:txBody>
          <a:bodyPr>
            <a:noAutofit/>
          </a:bodyPr>
          <a:lstStyle/>
          <a:p>
            <a:pPr eaLnBrk="1" hangingPunct="1"/>
            <a:r>
              <a:rPr lang="zh-CN" altLang="en-US" sz="2700" b="1" dirty="0" smtClean="0">
                <a:latin typeface="微软雅黑" pitchFamily="34" charset="-122"/>
                <a:ea typeface="微软雅黑" pitchFamily="34" charset="-122"/>
              </a:rPr>
              <a:t>媒体名单</a:t>
            </a:r>
          </a:p>
        </p:txBody>
      </p:sp>
      <p:sp>
        <p:nvSpPr>
          <p:cNvPr id="20" name="Rectangle 3"/>
          <p:cNvSpPr txBox="1">
            <a:spLocks noChangeArrowheads="1"/>
          </p:cNvSpPr>
          <p:nvPr/>
        </p:nvSpPr>
        <p:spPr>
          <a:xfrm>
            <a:off x="1530276" y="1562913"/>
            <a:ext cx="8229600" cy="4572000"/>
          </a:xfrm>
          <a:prstGeom prst="rect">
            <a:avLst/>
          </a:prstGeom>
        </p:spPr>
        <p:txBody>
          <a:bodyPr vert="horz" lIns="104306" tIns="52153" rIns="104306" bIns="52153" rtlCol="0">
            <a:normAutofit/>
          </a:bodyPr>
          <a:lstStyle/>
          <a:p>
            <a:pPr marL="391146" marR="0" lvl="0" indent="-391146" algn="l" defTabSz="1043056"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电视：惠州电视台</a:t>
            </a:r>
            <a:endPar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a:p>
            <a:pPr marL="391146" marR="0" lvl="0" indent="-391146" algn="l" defTabSz="1043056" rtl="0" eaLnBrk="1" fontAlgn="auto" latinLnBrk="0" hangingPunct="1">
              <a:lnSpc>
                <a:spcPct val="100000"/>
              </a:lnSpc>
              <a:spcBef>
                <a:spcPct val="20000"/>
              </a:spcBef>
              <a:spcAft>
                <a:spcPts val="0"/>
              </a:spcAft>
              <a:buClrTx/>
              <a:buSzTx/>
              <a:buFont typeface="Arial" pitchFamily="34" charset="0"/>
              <a:buChar char="•"/>
              <a:tabLst/>
              <a:defRPr/>
            </a:pPr>
            <a:endParaRPr lang="en-US" altLang="zh-CN" sz="1800" dirty="0" smtClean="0">
              <a:latin typeface="微软雅黑" pitchFamily="34" charset="-122"/>
              <a:ea typeface="微软雅黑" pitchFamily="34" charset="-122"/>
            </a:endParaRPr>
          </a:p>
          <a:p>
            <a:pPr marL="391146" marR="0" lvl="0" indent="-391146" algn="l" defTabSz="1043056"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a:p>
            <a:pPr marL="391146" marR="0" lvl="0" indent="-391146" algn="l" defTabSz="1043056" rtl="0" eaLnBrk="1" fontAlgn="auto" latinLnBrk="0" hangingPunct="1">
              <a:lnSpc>
                <a:spcPct val="100000"/>
              </a:lnSpc>
              <a:spcBef>
                <a:spcPct val="20000"/>
              </a:spcBef>
              <a:spcAft>
                <a:spcPts val="0"/>
              </a:spcAft>
              <a:buClrTx/>
              <a:buSzTx/>
              <a:buFont typeface="Arial" pitchFamily="34" charset="0"/>
              <a:buChar char="•"/>
              <a:tabLst/>
              <a:defRPr/>
            </a:pPr>
            <a:endPar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a:p>
            <a:pPr marL="391146" marR="0" lvl="0" indent="-391146" algn="l" defTabSz="1043056"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报纸：惠州日报 、南方都市报</a:t>
            </a:r>
            <a:endPar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a:p>
            <a:pPr marL="391146" marR="0" lvl="0" indent="-391146" algn="l" defTabSz="1043056" rtl="0" eaLnBrk="1" fontAlgn="auto" latinLnBrk="0" hangingPunct="1">
              <a:lnSpc>
                <a:spcPct val="100000"/>
              </a:lnSpc>
              <a:spcBef>
                <a:spcPct val="20000"/>
              </a:spcBef>
              <a:spcAft>
                <a:spcPts val="0"/>
              </a:spcAft>
              <a:buClrTx/>
              <a:buSzTx/>
              <a:buFont typeface="Arial" pitchFamily="34" charset="0"/>
              <a:buChar char="•"/>
              <a:tabLst/>
              <a:defRPr/>
            </a:pPr>
            <a:endParaRPr lang="en-US" altLang="zh-CN" sz="1800" dirty="0" smtClean="0">
              <a:latin typeface="微软雅黑" pitchFamily="34" charset="-122"/>
              <a:ea typeface="微软雅黑" pitchFamily="34" charset="-122"/>
            </a:endParaRPr>
          </a:p>
          <a:p>
            <a:pPr marL="391146" marR="0" lvl="0" indent="-391146" algn="l" defTabSz="1043056"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a:p>
            <a:pPr marL="391146" marR="0" lvl="0" indent="-391146" algn="l" defTabSz="1043056" rtl="0" eaLnBrk="1" fontAlgn="auto" latinLnBrk="0" hangingPunct="1">
              <a:lnSpc>
                <a:spcPct val="100000"/>
              </a:lnSpc>
              <a:spcBef>
                <a:spcPct val="20000"/>
              </a:spcBef>
              <a:spcAft>
                <a:spcPts val="0"/>
              </a:spcAft>
              <a:buClrTx/>
              <a:buSzTx/>
              <a:buFont typeface="Arial" pitchFamily="34" charset="0"/>
              <a:buChar char="•"/>
              <a:tabLst/>
              <a:defRPr/>
            </a:pPr>
            <a:endPar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a:p>
            <a:pPr marL="391146" marR="0" lvl="0" indent="-391146" algn="l" defTabSz="1043056"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a:p>
            <a:pPr marL="391146" marR="0" lvl="0" indent="-391146" algn="l" defTabSz="1043056" rtl="0" eaLnBrk="1" fontAlgn="auto" latinLnBrk="0" hangingPunct="1">
              <a:lnSpc>
                <a:spcPct val="100000"/>
              </a:lnSpc>
              <a:spcBef>
                <a:spcPct val="20000"/>
              </a:spcBef>
              <a:spcAft>
                <a:spcPts val="0"/>
              </a:spcAft>
              <a:buClrTx/>
              <a:buSzTx/>
              <a:tabLst/>
              <a:defRPr/>
            </a:pPr>
            <a:endPar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a:p>
            <a:pPr marL="391146" marR="0" lvl="0" indent="-391146" algn="l" defTabSz="1043056" rtl="0" eaLnBrk="1" fontAlgn="auto" latinLnBrk="0" hangingPunct="1">
              <a:lnSpc>
                <a:spcPct val="100000"/>
              </a:lnSpc>
              <a:spcBef>
                <a:spcPct val="20000"/>
              </a:spcBef>
              <a:spcAft>
                <a:spcPts val="0"/>
              </a:spcAft>
              <a:buClrTx/>
              <a:buSzTx/>
              <a:buFont typeface="Arial" pitchFamily="34" charset="0"/>
              <a:buChar char="•"/>
              <a:tabLst/>
              <a:defRPr/>
            </a:pPr>
            <a:endParaRPr lang="en-US" altLang="zh-CN" sz="1800" dirty="0" smtClean="0">
              <a:latin typeface="微软雅黑" pitchFamily="34" charset="-122"/>
              <a:ea typeface="微软雅黑" pitchFamily="34" charset="-122"/>
            </a:endParaRPr>
          </a:p>
          <a:p>
            <a:pPr marL="391146" marR="0" lvl="0" indent="-391146" algn="l" defTabSz="1043056" rtl="0" eaLnBrk="1" fontAlgn="auto" latinLnBrk="0" hangingPunct="1">
              <a:lnSpc>
                <a:spcPct val="100000"/>
              </a:lnSpc>
              <a:spcBef>
                <a:spcPct val="20000"/>
              </a:spcBef>
              <a:spcAft>
                <a:spcPts val="0"/>
              </a:spcAft>
              <a:buClrTx/>
              <a:buSzTx/>
              <a:buFont typeface="Arial" pitchFamily="34" charset="0"/>
              <a:buChar char="•"/>
              <a:tabLst/>
              <a:defRPr/>
            </a:pPr>
            <a:endPar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p:txBody>
      </p:sp>
      <p:pic>
        <p:nvPicPr>
          <p:cNvPr id="21" name="Picture 2" descr="http://a0.att.hudong.com/44/83/01000000000000119088344979144_s.jpg"/>
          <p:cNvPicPr>
            <a:picLocks noChangeAspect="1" noChangeArrowheads="1"/>
          </p:cNvPicPr>
          <p:nvPr/>
        </p:nvPicPr>
        <p:blipFill>
          <a:blip r:embed="rId2"/>
          <a:srcRect/>
          <a:stretch>
            <a:fillRect/>
          </a:stretch>
        </p:blipFill>
        <p:spPr bwMode="auto">
          <a:xfrm>
            <a:off x="2151832" y="2005386"/>
            <a:ext cx="1739886" cy="651563"/>
          </a:xfrm>
          <a:prstGeom prst="rect">
            <a:avLst/>
          </a:prstGeom>
          <a:noFill/>
        </p:spPr>
      </p:pic>
      <p:pic>
        <p:nvPicPr>
          <p:cNvPr id="23" name="Picture 4" descr="C:\Documents and Settings\Administrator\Application Data\Tencent\Users\631000288\QQ\WinTemp\RichOle\QD%Q~4YKXPR8`98J{}_V7U0.jpg"/>
          <p:cNvPicPr>
            <a:picLocks noChangeAspect="1" noChangeArrowheads="1"/>
          </p:cNvPicPr>
          <p:nvPr/>
        </p:nvPicPr>
        <p:blipFill>
          <a:blip r:embed="rId3"/>
          <a:srcRect/>
          <a:stretch>
            <a:fillRect/>
          </a:stretch>
        </p:blipFill>
        <p:spPr bwMode="auto">
          <a:xfrm>
            <a:off x="1911004" y="3424834"/>
            <a:ext cx="1800200" cy="514343"/>
          </a:xfrm>
          <a:prstGeom prst="rect">
            <a:avLst/>
          </a:prstGeom>
          <a:noFill/>
        </p:spPr>
      </p:pic>
      <p:pic>
        <p:nvPicPr>
          <p:cNvPr id="7170" name="Picture 2" descr="http://i2.sinaimg.cn/qc/ul/2007/0107/U515P33DT20070107095148.jpg"/>
          <p:cNvPicPr>
            <a:picLocks noChangeAspect="1" noChangeArrowheads="1"/>
          </p:cNvPicPr>
          <p:nvPr/>
        </p:nvPicPr>
        <p:blipFill>
          <a:blip r:embed="rId4"/>
          <a:srcRect/>
          <a:stretch>
            <a:fillRect/>
          </a:stretch>
        </p:blipFill>
        <p:spPr bwMode="auto">
          <a:xfrm>
            <a:off x="3723468" y="3362708"/>
            <a:ext cx="1785950" cy="640613"/>
          </a:xfrm>
          <a:prstGeom prst="rect">
            <a:avLst/>
          </a:prstGeom>
          <a:noFill/>
        </p:spPr>
      </p:pic>
      <p:sp>
        <p:nvSpPr>
          <p:cNvPr id="12" name="TextBox 11"/>
          <p:cNvSpPr txBox="1"/>
          <p:nvPr/>
        </p:nvSpPr>
        <p:spPr>
          <a:xfrm>
            <a:off x="1794642" y="4552870"/>
            <a:ext cx="8572560" cy="738664"/>
          </a:xfrm>
          <a:prstGeom prst="rect">
            <a:avLst/>
          </a:prstGeom>
          <a:noFill/>
        </p:spPr>
        <p:txBody>
          <a:bodyPr wrap="square" rtlCol="0">
            <a:spAutoFit/>
          </a:bodyPr>
          <a:lstStyle/>
          <a:p>
            <a:r>
              <a:rPr lang="zh-CN" altLang="en-US" dirty="0" smtClean="0">
                <a:latin typeface="微软雅黑" pitchFamily="34" charset="-122"/>
                <a:ea typeface="微软雅黑" pitchFamily="34" charset="-122"/>
              </a:rPr>
              <a:t>媒体邀请：拟邀请国内知名纸媒一家，本地电视台，本地知名报纸各一家，并将对主题讲座专家讲师进行采访工作，并发通讯稿。</a:t>
            </a:r>
            <a:endParaRPr lang="zh-CN" altLang="en-US"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 y="0"/>
            <a:ext cx="11161713" cy="6856413"/>
          </a:xfrm>
          <a:prstGeom prst="rect">
            <a:avLst/>
          </a:prstGeom>
          <a:noFill/>
          <a:ln w="9525">
            <a:noFill/>
            <a:miter lim="800000"/>
            <a:headEnd/>
            <a:tailEnd/>
          </a:ln>
          <a:effectLst/>
        </p:spPr>
      </p:pic>
      <p:sp>
        <p:nvSpPr>
          <p:cNvPr id="3" name="TextBox 2"/>
          <p:cNvSpPr txBox="1"/>
          <p:nvPr/>
        </p:nvSpPr>
        <p:spPr>
          <a:xfrm>
            <a:off x="-1" y="2875024"/>
            <a:ext cx="11161713" cy="830997"/>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CN" sz="4800" b="1" dirty="0" smtClean="0">
                <a:solidFill>
                  <a:srgbClr val="FFFF00"/>
                </a:solidFill>
                <a:latin typeface="微软雅黑" pitchFamily="34" charset="-122"/>
                <a:ea typeface="微软雅黑" pitchFamily="34" charset="-122"/>
              </a:rPr>
              <a:t>Thanks  for  watching</a:t>
            </a:r>
            <a:endParaRPr lang="zh-CN" altLang="en-US" sz="4800" b="1" dirty="0">
              <a:solidFill>
                <a:srgbClr val="FFFF00"/>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1008824" y="848501"/>
            <a:ext cx="4360075" cy="709389"/>
            <a:chOff x="1344" y="1680"/>
            <a:chExt cx="2928" cy="448"/>
          </a:xfrm>
        </p:grpSpPr>
        <p:sp>
          <p:nvSpPr>
            <p:cNvPr id="3" name="Freeform 16"/>
            <p:cNvSpPr>
              <a:spLocks/>
            </p:cNvSpPr>
            <p:nvPr/>
          </p:nvSpPr>
          <p:spPr bwMode="gray">
            <a:xfrm>
              <a:off x="1440" y="1938"/>
              <a:ext cx="2736"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000000"/>
            </a:solidFill>
            <a:ln w="0">
              <a:noFill/>
              <a:round/>
              <a:headEnd/>
              <a:tailEnd/>
            </a:ln>
          </p:spPr>
          <p:txBody>
            <a:bodyPr/>
            <a:lstStyle/>
            <a:p>
              <a:endParaRPr lang="zh-CN" altLang="en-US">
                <a:latin typeface="微软雅黑" pitchFamily="34" charset="-122"/>
                <a:ea typeface="微软雅黑" pitchFamily="34" charset="-122"/>
              </a:endParaRPr>
            </a:p>
          </p:txBody>
        </p:sp>
        <p:sp>
          <p:nvSpPr>
            <p:cNvPr id="4" name="Rectangle 17"/>
            <p:cNvSpPr>
              <a:spLocks noChangeArrowheads="1"/>
            </p:cNvSpPr>
            <p:nvPr/>
          </p:nvSpPr>
          <p:spPr bwMode="gray">
            <a:xfrm>
              <a:off x="1344" y="1680"/>
              <a:ext cx="2928" cy="393"/>
            </a:xfrm>
            <a:prstGeom prst="rect">
              <a:avLst/>
            </a:prstGeom>
            <a:gradFill rotWithShape="1">
              <a:gsLst>
                <a:gs pos="0">
                  <a:srgbClr val="F6E1BD"/>
                </a:gs>
                <a:gs pos="100000">
                  <a:srgbClr val="EAB764"/>
                </a:gs>
              </a:gsLst>
              <a:lin ang="2700000" scaled="1"/>
            </a:gradFill>
            <a:ln w="9525" algn="ctr">
              <a:noFill/>
              <a:miter lim="800000"/>
              <a:headEnd/>
              <a:tailEnd/>
            </a:ln>
          </p:spPr>
          <p:txBody>
            <a:bodyPr wrap="none" anchor="ctr"/>
            <a:lstStyle/>
            <a:p>
              <a:endParaRPr lang="zh-CN" altLang="en-US">
                <a:latin typeface="微软雅黑" pitchFamily="34" charset="-122"/>
                <a:ea typeface="微软雅黑" pitchFamily="34" charset="-122"/>
              </a:endParaRPr>
            </a:p>
          </p:txBody>
        </p:sp>
      </p:grpSp>
      <p:sp>
        <p:nvSpPr>
          <p:cNvPr id="5" name="Text Box 18"/>
          <p:cNvSpPr txBox="1">
            <a:spLocks noChangeArrowheads="1"/>
          </p:cNvSpPr>
          <p:nvPr/>
        </p:nvSpPr>
        <p:spPr bwMode="auto">
          <a:xfrm>
            <a:off x="1359566" y="867503"/>
            <a:ext cx="2672862" cy="597767"/>
          </a:xfrm>
          <a:prstGeom prst="rect">
            <a:avLst/>
          </a:prstGeom>
          <a:noFill/>
          <a:ln w="9525" algn="ctr">
            <a:noFill/>
            <a:miter lim="800000"/>
            <a:headEnd/>
            <a:tailEnd/>
          </a:ln>
          <a:effectLst/>
        </p:spPr>
        <p:txBody>
          <a:bodyPr wrap="none" lIns="104306" tIns="52153" rIns="104306" bIns="52153">
            <a:spAutoFit/>
          </a:bodyPr>
          <a:lstStyle/>
          <a:p>
            <a:pPr eaLnBrk="0" hangingPunct="0">
              <a:defRPr/>
            </a:pPr>
            <a:r>
              <a:rPr lang="zh-CN" altLang="en-US" sz="3200" dirty="0" smtClean="0">
                <a:effectLst>
                  <a:outerShdw blurRad="38100" dist="38100" dir="2700000" algn="tl">
                    <a:srgbClr val="C0C0C0"/>
                  </a:outerShdw>
                </a:effectLst>
                <a:latin typeface="Arial" charset="0"/>
                <a:ea typeface="微软雅黑" pitchFamily="34" charset="-122"/>
              </a:rPr>
              <a:t>活动执行规划</a:t>
            </a:r>
            <a:endParaRPr lang="zh-CN" altLang="en-US" sz="3200" dirty="0">
              <a:effectLst>
                <a:outerShdw blurRad="38100" dist="38100" dir="2700000" algn="tl">
                  <a:srgbClr val="C0C0C0"/>
                </a:outerShdw>
              </a:effectLst>
              <a:latin typeface="微软雅黑" pitchFamily="34" charset="-122"/>
              <a:ea typeface="微软雅黑" pitchFamily="34" charset="-122"/>
            </a:endParaRPr>
          </a:p>
        </p:txBody>
      </p:sp>
      <p:sp>
        <p:nvSpPr>
          <p:cNvPr id="6" name="Text Box 4"/>
          <p:cNvSpPr txBox="1">
            <a:spLocks noChangeArrowheads="1"/>
          </p:cNvSpPr>
          <p:nvPr/>
        </p:nvSpPr>
        <p:spPr bwMode="auto">
          <a:xfrm>
            <a:off x="1976317" y="1819529"/>
            <a:ext cx="7720184" cy="520823"/>
          </a:xfrm>
          <a:prstGeom prst="rect">
            <a:avLst/>
          </a:prstGeom>
          <a:noFill/>
          <a:ln w="9525">
            <a:noFill/>
            <a:miter lim="800000"/>
            <a:headEnd/>
            <a:tailEnd/>
          </a:ln>
        </p:spPr>
        <p:txBody>
          <a:bodyPr lIns="104306" tIns="52153" rIns="104306" bIns="52153">
            <a:spAutoFit/>
          </a:bodyPr>
          <a:lstStyle/>
          <a:p>
            <a:pPr defTabSz="1189736">
              <a:spcBef>
                <a:spcPct val="50000"/>
              </a:spcBef>
            </a:pPr>
            <a:r>
              <a:rPr lang="zh-CN" altLang="en-US" sz="2700" dirty="0" smtClean="0">
                <a:latin typeface="微软雅黑" pitchFamily="34" charset="-122"/>
                <a:ea typeface="微软雅黑" pitchFamily="34" charset="-122"/>
                <a:cs typeface="方正中倩简体"/>
              </a:rPr>
              <a:t>１、</a:t>
            </a:r>
            <a:r>
              <a:rPr lang="zh-CN" altLang="en-US" sz="2700" dirty="0">
                <a:latin typeface="微软雅黑" pitchFamily="34" charset="-122"/>
                <a:ea typeface="微软雅黑" pitchFamily="34" charset="-122"/>
                <a:cs typeface="方正中倩简体"/>
              </a:rPr>
              <a:t>主题活动举行相关元素</a:t>
            </a:r>
          </a:p>
        </p:txBody>
      </p:sp>
      <p:sp>
        <p:nvSpPr>
          <p:cNvPr id="7" name="TextBox 10"/>
          <p:cNvSpPr txBox="1">
            <a:spLocks noChangeArrowheads="1"/>
          </p:cNvSpPr>
          <p:nvPr/>
        </p:nvSpPr>
        <p:spPr bwMode="auto">
          <a:xfrm>
            <a:off x="2008956" y="2491575"/>
            <a:ext cx="8517998" cy="3306201"/>
          </a:xfrm>
          <a:prstGeom prst="rect">
            <a:avLst/>
          </a:prstGeom>
          <a:noFill/>
          <a:ln w="9525">
            <a:noFill/>
            <a:miter lim="800000"/>
            <a:headEnd/>
            <a:tailEnd/>
          </a:ln>
        </p:spPr>
        <p:txBody>
          <a:bodyPr wrap="square" lIns="104306" tIns="52153" rIns="104306" bIns="52153">
            <a:spAutoFit/>
          </a:bodyPr>
          <a:lstStyle/>
          <a:p>
            <a:r>
              <a:rPr lang="zh-CN" altLang="en-US" sz="1600" b="1" dirty="0">
                <a:latin typeface="微软雅黑" pitchFamily="34" charset="-122"/>
                <a:ea typeface="微软雅黑" pitchFamily="34" charset="-122"/>
              </a:rPr>
              <a:t>活动主题</a:t>
            </a:r>
            <a:r>
              <a:rPr lang="zh-CN" altLang="en-US" sz="1600" dirty="0" smtClean="0">
                <a:latin typeface="微软雅黑" pitchFamily="34" charset="-122"/>
                <a:ea typeface="微软雅黑" pitchFamily="34" charset="-122"/>
              </a:rPr>
              <a:t>：</a:t>
            </a:r>
            <a:r>
              <a:rPr lang="zh-CN" altLang="en-US" sz="1600" b="1" dirty="0" smtClean="0">
                <a:solidFill>
                  <a:srgbClr val="C00000"/>
                </a:solidFill>
                <a:latin typeface="微软雅黑" pitchFamily="34" charset="-122"/>
                <a:ea typeface="微软雅黑" pitchFamily="34" charset="-122"/>
              </a:rPr>
              <a:t>仁心仁术  </a:t>
            </a:r>
            <a:r>
              <a:rPr lang="en-US" altLang="zh-CN" sz="1600" b="1" dirty="0" smtClean="0">
                <a:solidFill>
                  <a:srgbClr val="C00000"/>
                </a:solidFill>
                <a:latin typeface="微软雅黑" pitchFamily="34" charset="-122"/>
                <a:ea typeface="微软雅黑" pitchFamily="34" charset="-122"/>
              </a:rPr>
              <a:t>· </a:t>
            </a:r>
            <a:r>
              <a:rPr lang="zh-CN" altLang="en-US" sz="1600" b="1" dirty="0" smtClean="0">
                <a:solidFill>
                  <a:srgbClr val="C00000"/>
                </a:solidFill>
                <a:latin typeface="微软雅黑" pitchFamily="34" charset="-122"/>
                <a:ea typeface="微软雅黑" pitchFamily="34" charset="-122"/>
              </a:rPr>
              <a:t> 大爱无疆</a:t>
            </a:r>
            <a:endParaRPr lang="en-US" altLang="zh-CN" sz="1600" b="1" dirty="0">
              <a:solidFill>
                <a:srgbClr val="C00000"/>
              </a:solidFill>
              <a:latin typeface="微软雅黑" pitchFamily="34" charset="-122"/>
              <a:ea typeface="微软雅黑" pitchFamily="34" charset="-122"/>
            </a:endParaRPr>
          </a:p>
          <a:p>
            <a:endParaRPr lang="en-US" altLang="zh-CN" sz="1600" dirty="0">
              <a:latin typeface="微软雅黑" pitchFamily="34" charset="-122"/>
              <a:ea typeface="微软雅黑" pitchFamily="34" charset="-122"/>
            </a:endParaRPr>
          </a:p>
          <a:p>
            <a:r>
              <a:rPr lang="zh-CN" altLang="en-US" sz="1600" b="1" dirty="0">
                <a:latin typeface="微软雅黑" pitchFamily="34" charset="-122"/>
                <a:ea typeface="微软雅黑" pitchFamily="34" charset="-122"/>
              </a:rPr>
              <a:t>活动内容</a:t>
            </a:r>
            <a:r>
              <a:rPr lang="zh-CN" altLang="en-US" sz="1600" dirty="0" smtClean="0">
                <a:latin typeface="微软雅黑" pitchFamily="34" charset="-122"/>
                <a:ea typeface="微软雅黑" pitchFamily="34" charset="-122"/>
              </a:rPr>
              <a:t>：中信惠州医院王忠诚脑科中心开业庆典</a:t>
            </a:r>
            <a:endParaRPr lang="en-US" altLang="zh-CN" sz="1600" dirty="0">
              <a:latin typeface="微软雅黑" pitchFamily="34" charset="-122"/>
              <a:ea typeface="微软雅黑" pitchFamily="34" charset="-122"/>
            </a:endParaRPr>
          </a:p>
          <a:p>
            <a:endParaRPr lang="en-US" altLang="zh-CN" sz="1600" dirty="0">
              <a:latin typeface="微软雅黑" pitchFamily="34" charset="-122"/>
              <a:ea typeface="微软雅黑" pitchFamily="34" charset="-122"/>
            </a:endParaRPr>
          </a:p>
          <a:p>
            <a:r>
              <a:rPr lang="zh-CN" altLang="en-US" sz="1600" b="1" dirty="0">
                <a:latin typeface="微软雅黑" pitchFamily="34" charset="-122"/>
                <a:ea typeface="微软雅黑" pitchFamily="34" charset="-122"/>
              </a:rPr>
              <a:t>活动时间</a:t>
            </a:r>
            <a:r>
              <a:rPr lang="zh-CN" altLang="en-US" sz="1600" dirty="0">
                <a:latin typeface="微软雅黑" pitchFamily="34" charset="-122"/>
                <a:ea typeface="微软雅黑" pitchFamily="34" charset="-122"/>
              </a:rPr>
              <a:t>：</a:t>
            </a:r>
            <a:r>
              <a:rPr lang="en-US" altLang="zh-CN" sz="1600" dirty="0" smtClean="0">
                <a:latin typeface="微软雅黑" pitchFamily="34" charset="-122"/>
                <a:ea typeface="微软雅黑" pitchFamily="34" charset="-122"/>
              </a:rPr>
              <a:t>2013</a:t>
            </a:r>
            <a:r>
              <a:rPr lang="zh-CN" altLang="en-US" sz="1600" dirty="0" smtClean="0">
                <a:latin typeface="微软雅黑" pitchFamily="34" charset="-122"/>
                <a:ea typeface="微软雅黑" pitchFamily="34" charset="-122"/>
              </a:rPr>
              <a:t>年</a:t>
            </a:r>
            <a:r>
              <a:rPr lang="en-US" altLang="zh-CN" sz="1600" dirty="0" smtClean="0">
                <a:latin typeface="微软雅黑" pitchFamily="34" charset="-122"/>
                <a:ea typeface="微软雅黑" pitchFamily="34" charset="-122"/>
              </a:rPr>
              <a:t>04</a:t>
            </a:r>
            <a:r>
              <a:rPr lang="zh-CN" altLang="en-US" sz="1600" dirty="0" smtClean="0">
                <a:latin typeface="微软雅黑" pitchFamily="34" charset="-122"/>
                <a:ea typeface="微软雅黑" pitchFamily="34" charset="-122"/>
              </a:rPr>
              <a:t>月</a:t>
            </a:r>
            <a:r>
              <a:rPr lang="en-US" altLang="zh-CN" sz="1600" dirty="0" smtClean="0">
                <a:latin typeface="微软雅黑" pitchFamily="34" charset="-122"/>
                <a:ea typeface="微软雅黑" pitchFamily="34" charset="-122"/>
              </a:rPr>
              <a:t>28</a:t>
            </a:r>
            <a:r>
              <a:rPr lang="zh-CN" altLang="en-US" sz="1600" dirty="0" smtClean="0">
                <a:latin typeface="微软雅黑" pitchFamily="34" charset="-122"/>
                <a:ea typeface="微软雅黑" pitchFamily="34" charset="-122"/>
              </a:rPr>
              <a:t>日</a:t>
            </a:r>
            <a:endParaRPr lang="en-US" altLang="zh-CN" sz="1600" dirty="0">
              <a:latin typeface="微软雅黑" pitchFamily="34" charset="-122"/>
              <a:ea typeface="微软雅黑" pitchFamily="34" charset="-122"/>
            </a:endParaRPr>
          </a:p>
          <a:p>
            <a:endParaRPr lang="en-US" altLang="zh-CN" sz="1600" dirty="0">
              <a:latin typeface="微软雅黑" pitchFamily="34" charset="-122"/>
              <a:ea typeface="微软雅黑" pitchFamily="34" charset="-122"/>
            </a:endParaRPr>
          </a:p>
          <a:p>
            <a:r>
              <a:rPr lang="zh-CN" altLang="en-US" sz="1600" b="1" dirty="0">
                <a:latin typeface="微软雅黑" pitchFamily="34" charset="-122"/>
                <a:ea typeface="微软雅黑" pitchFamily="34" charset="-122"/>
              </a:rPr>
              <a:t>活动地点</a:t>
            </a:r>
            <a:r>
              <a:rPr lang="zh-CN" altLang="en-US" sz="1600" dirty="0" smtClean="0">
                <a:latin typeface="微软雅黑" pitchFamily="34" charset="-122"/>
                <a:ea typeface="微软雅黑" pitchFamily="34" charset="-122"/>
              </a:rPr>
              <a:t>：惠州仲恺中信惠州医院</a:t>
            </a:r>
            <a:endParaRPr lang="en-US" altLang="zh-CN" sz="1600" dirty="0">
              <a:latin typeface="微软雅黑" pitchFamily="34" charset="-122"/>
              <a:ea typeface="微软雅黑" pitchFamily="34" charset="-122"/>
            </a:endParaRPr>
          </a:p>
          <a:p>
            <a:endParaRPr lang="en-US" altLang="zh-CN" sz="1600" dirty="0">
              <a:latin typeface="微软雅黑" pitchFamily="34" charset="-122"/>
              <a:ea typeface="微软雅黑" pitchFamily="34" charset="-122"/>
            </a:endParaRPr>
          </a:p>
          <a:p>
            <a:r>
              <a:rPr lang="zh-CN" altLang="en-US" sz="1600" b="1" dirty="0">
                <a:latin typeface="微软雅黑" pitchFamily="34" charset="-122"/>
                <a:ea typeface="微软雅黑" pitchFamily="34" charset="-122"/>
              </a:rPr>
              <a:t>活动主办</a:t>
            </a:r>
            <a:r>
              <a:rPr lang="zh-CN" altLang="en-US" sz="1600" dirty="0" smtClean="0">
                <a:latin typeface="微软雅黑" pitchFamily="34" charset="-122"/>
                <a:ea typeface="微软雅黑" pitchFamily="34" charset="-122"/>
              </a:rPr>
              <a:t>：中信惠州医院</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王忠诚脑科中心</a:t>
            </a:r>
            <a:endParaRPr lang="en-US" altLang="zh-CN" sz="1600" dirty="0" smtClean="0">
              <a:latin typeface="微软雅黑" pitchFamily="34" charset="-122"/>
              <a:ea typeface="微软雅黑" pitchFamily="34" charset="-122"/>
            </a:endParaRPr>
          </a:p>
          <a:p>
            <a:endParaRPr lang="en-US" altLang="zh-CN" sz="1600" dirty="0" smtClean="0">
              <a:latin typeface="微软雅黑" pitchFamily="34" charset="-122"/>
              <a:ea typeface="微软雅黑" pitchFamily="34" charset="-122"/>
            </a:endParaRPr>
          </a:p>
          <a:p>
            <a:r>
              <a:rPr lang="zh-CN" altLang="en-US" sz="1600" b="1" dirty="0" smtClean="0">
                <a:latin typeface="微软雅黑" pitchFamily="34" charset="-122"/>
                <a:ea typeface="微软雅黑" pitchFamily="34" charset="-122"/>
              </a:rPr>
              <a:t>媒体邀请</a:t>
            </a:r>
            <a:r>
              <a:rPr lang="zh-CN" altLang="en-US" sz="1600" dirty="0" smtClean="0">
                <a:latin typeface="微软雅黑" pitchFamily="34" charset="-122"/>
                <a:ea typeface="微软雅黑" pitchFamily="34" charset="-122"/>
              </a:rPr>
              <a:t>：</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东江时报</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惠州日报</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南方都市报</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、惠州电视台</a:t>
            </a:r>
            <a:endParaRPr lang="en-US" altLang="zh-CN" sz="1600" dirty="0" smtClean="0">
              <a:latin typeface="微软雅黑" pitchFamily="34" charset="-122"/>
              <a:ea typeface="微软雅黑" pitchFamily="34" charset="-122"/>
            </a:endParaRPr>
          </a:p>
          <a:p>
            <a:r>
              <a:rPr lang="zh-CN" altLang="en-US" sz="1600" dirty="0" smtClean="0">
                <a:latin typeface="微软雅黑" pitchFamily="34" charset="-122"/>
                <a:ea typeface="微软雅黑" pitchFamily="34" charset="-122"/>
              </a:rPr>
              <a:t> </a:t>
            </a:r>
            <a:endParaRPr lang="en-US" altLang="zh-CN" sz="1600" dirty="0" smtClean="0">
              <a:latin typeface="微软雅黑" pitchFamily="34" charset="-122"/>
              <a:ea typeface="微软雅黑" pitchFamily="34" charset="-122"/>
            </a:endParaRPr>
          </a:p>
          <a:p>
            <a:r>
              <a:rPr lang="zh-CN" altLang="en-US" sz="1600" b="1" dirty="0" smtClean="0">
                <a:latin typeface="微软雅黑" pitchFamily="34" charset="-122"/>
                <a:ea typeface="微软雅黑" pitchFamily="34" charset="-122"/>
              </a:rPr>
              <a:t>参加人数</a:t>
            </a:r>
            <a:r>
              <a:rPr lang="zh-CN" altLang="en-US" sz="1600" dirty="0" smtClean="0">
                <a:latin typeface="微软雅黑" pitchFamily="34" charset="-122"/>
                <a:ea typeface="微软雅黑" pitchFamily="34" charset="-122"/>
              </a:rPr>
              <a:t>：</a:t>
            </a:r>
            <a:r>
              <a:rPr lang="en-US" altLang="zh-CN" sz="1600" dirty="0" smtClean="0">
                <a:latin typeface="微软雅黑" pitchFamily="34" charset="-122"/>
                <a:ea typeface="微软雅黑" pitchFamily="34" charset="-122"/>
              </a:rPr>
              <a:t>200</a:t>
            </a:r>
            <a:r>
              <a:rPr lang="zh-CN" altLang="en-US" sz="1600" dirty="0" smtClean="0">
                <a:latin typeface="微软雅黑" pitchFamily="34" charset="-122"/>
                <a:ea typeface="微软雅黑" pitchFamily="34" charset="-122"/>
              </a:rPr>
              <a:t>人</a:t>
            </a:r>
            <a:endParaRPr lang="en-US" altLang="zh-CN" sz="16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27911" y="969063"/>
            <a:ext cx="7720184" cy="520823"/>
          </a:xfrm>
          <a:prstGeom prst="rect">
            <a:avLst/>
          </a:prstGeom>
          <a:noFill/>
          <a:ln w="9525">
            <a:noFill/>
            <a:miter lim="800000"/>
            <a:headEnd/>
            <a:tailEnd/>
          </a:ln>
        </p:spPr>
        <p:txBody>
          <a:bodyPr lIns="104306" tIns="52153" rIns="104306" bIns="52153">
            <a:spAutoFit/>
          </a:bodyPr>
          <a:lstStyle/>
          <a:p>
            <a:pPr defTabSz="1189736">
              <a:spcBef>
                <a:spcPct val="50000"/>
              </a:spcBef>
            </a:pPr>
            <a:r>
              <a:rPr lang="en-US" altLang="zh-CN" sz="2700" dirty="0" smtClean="0">
                <a:latin typeface="微软雅黑" pitchFamily="34" charset="-122"/>
                <a:ea typeface="微软雅黑" pitchFamily="34" charset="-122"/>
                <a:cs typeface="方正中倩简体"/>
              </a:rPr>
              <a:t>2</a:t>
            </a:r>
            <a:r>
              <a:rPr lang="zh-CN" altLang="en-US" sz="2700" dirty="0" smtClean="0">
                <a:latin typeface="微软雅黑" pitchFamily="34" charset="-122"/>
                <a:ea typeface="微软雅黑" pitchFamily="34" charset="-122"/>
                <a:cs typeface="方正中倩简体"/>
              </a:rPr>
              <a:t>、</a:t>
            </a:r>
            <a:r>
              <a:rPr lang="zh-CN" altLang="en-US" sz="2700" dirty="0">
                <a:latin typeface="微软雅黑" pitchFamily="34" charset="-122"/>
                <a:ea typeface="微软雅黑" pitchFamily="34" charset="-122"/>
                <a:cs typeface="方正中倩简体"/>
              </a:rPr>
              <a:t>主题活动执行筹备流程</a:t>
            </a:r>
          </a:p>
        </p:txBody>
      </p:sp>
      <p:grpSp>
        <p:nvGrpSpPr>
          <p:cNvPr id="5" name="Group 3"/>
          <p:cNvGrpSpPr>
            <a:grpSpLocks/>
          </p:cNvGrpSpPr>
          <p:nvPr/>
        </p:nvGrpSpPr>
        <p:grpSpPr bwMode="auto">
          <a:xfrm>
            <a:off x="142335" y="2172297"/>
            <a:ext cx="10900147" cy="4080590"/>
            <a:chOff x="0" y="846"/>
            <a:chExt cx="6736" cy="2928"/>
          </a:xfrm>
        </p:grpSpPr>
        <p:sp>
          <p:nvSpPr>
            <p:cNvPr id="6" name="Rectangle 4"/>
            <p:cNvSpPr>
              <a:spLocks noChangeArrowheads="1"/>
            </p:cNvSpPr>
            <p:nvPr/>
          </p:nvSpPr>
          <p:spPr bwMode="auto">
            <a:xfrm>
              <a:off x="0" y="846"/>
              <a:ext cx="6736" cy="2928"/>
            </a:xfrm>
            <a:prstGeom prst="rect">
              <a:avLst/>
            </a:prstGeom>
            <a:solidFill>
              <a:srgbClr val="FF9900"/>
            </a:solidFill>
            <a:ln w="9525">
              <a:solidFill>
                <a:srgbClr val="969696"/>
              </a:solidFill>
              <a:miter lim="800000"/>
              <a:headEnd/>
              <a:tailEnd/>
            </a:ln>
          </p:spPr>
          <p:txBody>
            <a:bodyPr wrap="none" anchor="ctr"/>
            <a:lstStyle/>
            <a:p>
              <a:endParaRPr lang="zh-CN" altLang="en-US">
                <a:latin typeface="微软雅黑" pitchFamily="34" charset="-122"/>
                <a:ea typeface="微软雅黑" pitchFamily="34" charset="-122"/>
              </a:endParaRPr>
            </a:p>
          </p:txBody>
        </p:sp>
        <p:sp>
          <p:nvSpPr>
            <p:cNvPr id="7" name="Rectangle 5"/>
            <p:cNvSpPr>
              <a:spLocks noChangeArrowheads="1"/>
            </p:cNvSpPr>
            <p:nvPr/>
          </p:nvSpPr>
          <p:spPr bwMode="auto">
            <a:xfrm>
              <a:off x="0" y="1710"/>
              <a:ext cx="6736" cy="1152"/>
            </a:xfrm>
            <a:prstGeom prst="rect">
              <a:avLst/>
            </a:prstGeom>
            <a:solidFill>
              <a:srgbClr val="993300"/>
            </a:solidFill>
            <a:ln w="9525">
              <a:solidFill>
                <a:srgbClr val="969696"/>
              </a:solidFill>
              <a:miter lim="800000"/>
              <a:headEnd/>
              <a:tailEnd/>
            </a:ln>
          </p:spPr>
          <p:txBody>
            <a:bodyPr wrap="none" anchor="ctr"/>
            <a:lstStyle/>
            <a:p>
              <a:endParaRPr lang="zh-CN" altLang="en-US">
                <a:latin typeface="微软雅黑" pitchFamily="34" charset="-122"/>
                <a:ea typeface="微软雅黑" pitchFamily="34" charset="-122"/>
              </a:endParaRPr>
            </a:p>
          </p:txBody>
        </p:sp>
      </p:grpSp>
      <p:sp>
        <p:nvSpPr>
          <p:cNvPr id="8" name="Line 6"/>
          <p:cNvSpPr>
            <a:spLocks noChangeShapeType="1"/>
          </p:cNvSpPr>
          <p:nvPr/>
        </p:nvSpPr>
        <p:spPr bwMode="auto">
          <a:xfrm flipV="1">
            <a:off x="208218" y="4362536"/>
            <a:ext cx="10747061" cy="45602"/>
          </a:xfrm>
          <a:prstGeom prst="line">
            <a:avLst/>
          </a:prstGeom>
          <a:noFill/>
          <a:ln w="9525">
            <a:solidFill>
              <a:srgbClr val="FFFFFF"/>
            </a:solidFill>
            <a:round/>
            <a:headEnd/>
            <a:tailEnd type="triangle" w="med" len="med"/>
          </a:ln>
        </p:spPr>
        <p:txBody>
          <a:bodyPr lIns="104306" tIns="52153" rIns="104306" bIns="52153"/>
          <a:lstStyle/>
          <a:p>
            <a:endParaRPr lang="zh-CN" altLang="en-US">
              <a:latin typeface="微软雅黑" pitchFamily="34" charset="-122"/>
              <a:ea typeface="微软雅黑" pitchFamily="34" charset="-122"/>
            </a:endParaRPr>
          </a:p>
        </p:txBody>
      </p:sp>
      <p:sp>
        <p:nvSpPr>
          <p:cNvPr id="9" name="Rectangle 7"/>
          <p:cNvSpPr>
            <a:spLocks noChangeArrowheads="1"/>
          </p:cNvSpPr>
          <p:nvPr/>
        </p:nvSpPr>
        <p:spPr bwMode="auto">
          <a:xfrm>
            <a:off x="874820" y="4332132"/>
            <a:ext cx="93015" cy="152012"/>
          </a:xfrm>
          <a:prstGeom prst="rect">
            <a:avLst/>
          </a:prstGeom>
          <a:solidFill>
            <a:schemeClr val="bg1"/>
          </a:solidFill>
          <a:ln w="9525">
            <a:solidFill>
              <a:schemeClr val="bg1"/>
            </a:solidFill>
            <a:miter lim="800000"/>
            <a:headEnd/>
            <a:tailEnd/>
          </a:ln>
        </p:spPr>
        <p:txBody>
          <a:bodyPr wrap="none" lIns="104306" tIns="52153" rIns="104306" bIns="52153" anchor="ctr"/>
          <a:lstStyle/>
          <a:p>
            <a:endParaRPr lang="zh-CN" altLang="en-US">
              <a:latin typeface="微软雅黑" pitchFamily="34" charset="-122"/>
              <a:ea typeface="微软雅黑" pitchFamily="34" charset="-122"/>
            </a:endParaRPr>
          </a:p>
        </p:txBody>
      </p:sp>
      <p:sp>
        <p:nvSpPr>
          <p:cNvPr id="10" name="Rectangle 8"/>
          <p:cNvSpPr>
            <a:spLocks noChangeArrowheads="1"/>
          </p:cNvSpPr>
          <p:nvPr/>
        </p:nvSpPr>
        <p:spPr bwMode="auto">
          <a:xfrm>
            <a:off x="9782889" y="4332132"/>
            <a:ext cx="93015" cy="152012"/>
          </a:xfrm>
          <a:prstGeom prst="rect">
            <a:avLst/>
          </a:prstGeom>
          <a:solidFill>
            <a:schemeClr val="bg1"/>
          </a:solidFill>
          <a:ln w="9525">
            <a:solidFill>
              <a:schemeClr val="bg1"/>
            </a:solidFill>
            <a:miter lim="800000"/>
            <a:headEnd/>
            <a:tailEnd/>
          </a:ln>
        </p:spPr>
        <p:txBody>
          <a:bodyPr wrap="none" lIns="104306" tIns="52153" rIns="104306" bIns="52153" anchor="ctr"/>
          <a:lstStyle/>
          <a:p>
            <a:endParaRPr lang="zh-CN" altLang="en-US">
              <a:latin typeface="微软雅黑" pitchFamily="34" charset="-122"/>
              <a:ea typeface="微软雅黑" pitchFamily="34" charset="-122"/>
            </a:endParaRPr>
          </a:p>
        </p:txBody>
      </p:sp>
      <p:sp>
        <p:nvSpPr>
          <p:cNvPr id="11" name="Rectangle 9"/>
          <p:cNvSpPr>
            <a:spLocks noChangeArrowheads="1"/>
          </p:cNvSpPr>
          <p:nvPr/>
        </p:nvSpPr>
        <p:spPr bwMode="auto">
          <a:xfrm>
            <a:off x="7903226" y="4344799"/>
            <a:ext cx="93015" cy="152012"/>
          </a:xfrm>
          <a:prstGeom prst="rect">
            <a:avLst/>
          </a:prstGeom>
          <a:solidFill>
            <a:schemeClr val="bg1"/>
          </a:solidFill>
          <a:ln w="9525">
            <a:solidFill>
              <a:schemeClr val="bg1"/>
            </a:solidFill>
            <a:miter lim="800000"/>
            <a:headEnd/>
            <a:tailEnd/>
          </a:ln>
        </p:spPr>
        <p:txBody>
          <a:bodyPr wrap="none" lIns="104306" tIns="52153" rIns="104306" bIns="52153" anchor="ctr"/>
          <a:lstStyle/>
          <a:p>
            <a:endParaRPr lang="zh-CN" altLang="en-US">
              <a:latin typeface="微软雅黑" pitchFamily="34" charset="-122"/>
              <a:ea typeface="微软雅黑" pitchFamily="34" charset="-122"/>
            </a:endParaRPr>
          </a:p>
        </p:txBody>
      </p:sp>
      <p:sp>
        <p:nvSpPr>
          <p:cNvPr id="12" name="Rectangle 10"/>
          <p:cNvSpPr>
            <a:spLocks noChangeArrowheads="1"/>
          </p:cNvSpPr>
          <p:nvPr/>
        </p:nvSpPr>
        <p:spPr bwMode="auto">
          <a:xfrm>
            <a:off x="4322153" y="4328971"/>
            <a:ext cx="93015" cy="152012"/>
          </a:xfrm>
          <a:prstGeom prst="rect">
            <a:avLst/>
          </a:prstGeom>
          <a:solidFill>
            <a:schemeClr val="bg1"/>
          </a:solidFill>
          <a:ln w="9525">
            <a:solidFill>
              <a:schemeClr val="bg1"/>
            </a:solidFill>
            <a:miter lim="800000"/>
            <a:headEnd/>
            <a:tailEnd/>
          </a:ln>
        </p:spPr>
        <p:txBody>
          <a:bodyPr wrap="none" lIns="104306" tIns="52153" rIns="104306" bIns="52153" anchor="ctr"/>
          <a:lstStyle/>
          <a:p>
            <a:endParaRPr lang="zh-CN" altLang="en-US">
              <a:latin typeface="微软雅黑" pitchFamily="34" charset="-122"/>
              <a:ea typeface="微软雅黑" pitchFamily="34" charset="-122"/>
            </a:endParaRPr>
          </a:p>
        </p:txBody>
      </p:sp>
      <p:sp>
        <p:nvSpPr>
          <p:cNvPr id="13" name="Text Box 11"/>
          <p:cNvSpPr txBox="1">
            <a:spLocks noChangeArrowheads="1"/>
          </p:cNvSpPr>
          <p:nvPr/>
        </p:nvSpPr>
        <p:spPr bwMode="auto">
          <a:xfrm>
            <a:off x="502763" y="4484145"/>
            <a:ext cx="1342964" cy="351546"/>
          </a:xfrm>
          <a:prstGeom prst="rect">
            <a:avLst/>
          </a:prstGeom>
          <a:noFill/>
          <a:ln w="9525">
            <a:noFill/>
            <a:miter lim="800000"/>
            <a:headEnd/>
            <a:tailEnd/>
          </a:ln>
        </p:spPr>
        <p:txBody>
          <a:bodyPr wrap="square" lIns="104306" tIns="52153" rIns="104306" bIns="52153">
            <a:spAutoFit/>
          </a:bodyPr>
          <a:lstStyle/>
          <a:p>
            <a:pPr algn="ctr" defTabSz="1189736">
              <a:spcBef>
                <a:spcPct val="50000"/>
              </a:spcBef>
            </a:pPr>
            <a:r>
              <a:rPr lang="en-US" altLang="zh-CN" sz="1600" dirty="0" smtClean="0">
                <a:solidFill>
                  <a:schemeClr val="bg1"/>
                </a:solidFill>
                <a:latin typeface="微软雅黑" pitchFamily="34" charset="-122"/>
                <a:ea typeface="微软雅黑" pitchFamily="34" charset="-122"/>
              </a:rPr>
              <a:t>4</a:t>
            </a:r>
            <a:r>
              <a:rPr lang="zh-CN" altLang="en-US" sz="1600" dirty="0" smtClean="0">
                <a:solidFill>
                  <a:schemeClr val="bg1"/>
                </a:solidFill>
                <a:latin typeface="微软雅黑" pitchFamily="34" charset="-122"/>
                <a:ea typeface="微软雅黑" pitchFamily="34" charset="-122"/>
              </a:rPr>
              <a:t>月</a:t>
            </a:r>
            <a:r>
              <a:rPr lang="en-US" altLang="zh-CN" sz="1600" dirty="0" smtClean="0">
                <a:solidFill>
                  <a:schemeClr val="bg1"/>
                </a:solidFill>
                <a:latin typeface="微软雅黑" pitchFamily="34" charset="-122"/>
                <a:ea typeface="微软雅黑" pitchFamily="34" charset="-122"/>
              </a:rPr>
              <a:t>15</a:t>
            </a:r>
            <a:r>
              <a:rPr lang="zh-CN" altLang="en-US" sz="1600" dirty="0" smtClean="0">
                <a:solidFill>
                  <a:schemeClr val="bg1"/>
                </a:solidFill>
                <a:latin typeface="微软雅黑" pitchFamily="34" charset="-122"/>
                <a:ea typeface="微软雅黑" pitchFamily="34" charset="-122"/>
              </a:rPr>
              <a:t>日前</a:t>
            </a:r>
            <a:endParaRPr lang="zh-CN" altLang="en-US" sz="1600" dirty="0">
              <a:solidFill>
                <a:schemeClr val="bg1"/>
              </a:solidFill>
              <a:latin typeface="微软雅黑" pitchFamily="34" charset="-122"/>
              <a:ea typeface="微软雅黑" pitchFamily="34" charset="-122"/>
            </a:endParaRPr>
          </a:p>
        </p:txBody>
      </p:sp>
      <p:sp>
        <p:nvSpPr>
          <p:cNvPr id="14" name="Text Box 14"/>
          <p:cNvSpPr txBox="1">
            <a:spLocks noChangeArrowheads="1"/>
          </p:cNvSpPr>
          <p:nvPr/>
        </p:nvSpPr>
        <p:spPr bwMode="auto">
          <a:xfrm>
            <a:off x="8581252" y="3848897"/>
            <a:ext cx="2071558" cy="351546"/>
          </a:xfrm>
          <a:prstGeom prst="rect">
            <a:avLst/>
          </a:prstGeom>
          <a:noFill/>
          <a:ln w="9525">
            <a:noFill/>
            <a:miter lim="800000"/>
            <a:headEnd/>
            <a:tailEnd/>
          </a:ln>
        </p:spPr>
        <p:txBody>
          <a:bodyPr wrap="square" lIns="104306" tIns="52153" rIns="104306" bIns="52153">
            <a:spAutoFit/>
          </a:bodyPr>
          <a:lstStyle/>
          <a:p>
            <a:pPr algn="ctr" defTabSz="1189736">
              <a:spcBef>
                <a:spcPct val="50000"/>
              </a:spcBef>
            </a:pPr>
            <a:r>
              <a:rPr lang="en-US" altLang="zh-CN" sz="1600" dirty="0" smtClean="0">
                <a:solidFill>
                  <a:schemeClr val="bg1"/>
                </a:solidFill>
                <a:latin typeface="微软雅黑" pitchFamily="34" charset="-122"/>
                <a:ea typeface="微软雅黑" pitchFamily="34" charset="-122"/>
              </a:rPr>
              <a:t>4</a:t>
            </a:r>
            <a:r>
              <a:rPr lang="zh-CN" altLang="en-US" sz="1600" dirty="0" smtClean="0">
                <a:solidFill>
                  <a:schemeClr val="bg1"/>
                </a:solidFill>
                <a:latin typeface="微软雅黑" pitchFamily="34" charset="-122"/>
                <a:ea typeface="微软雅黑" pitchFamily="34" charset="-122"/>
              </a:rPr>
              <a:t>月</a:t>
            </a:r>
            <a:r>
              <a:rPr lang="en-US" altLang="zh-CN" sz="1600" dirty="0" smtClean="0">
                <a:solidFill>
                  <a:schemeClr val="bg1"/>
                </a:solidFill>
                <a:latin typeface="微软雅黑" pitchFamily="34" charset="-122"/>
                <a:ea typeface="微软雅黑" pitchFamily="34" charset="-122"/>
              </a:rPr>
              <a:t>27-4</a:t>
            </a:r>
            <a:r>
              <a:rPr lang="zh-CN" altLang="en-US" sz="1600" dirty="0" smtClean="0">
                <a:solidFill>
                  <a:schemeClr val="bg1"/>
                </a:solidFill>
                <a:latin typeface="微软雅黑" pitchFamily="34" charset="-122"/>
                <a:ea typeface="微软雅黑" pitchFamily="34" charset="-122"/>
              </a:rPr>
              <a:t>月</a:t>
            </a:r>
            <a:r>
              <a:rPr lang="en-US" altLang="zh-CN" sz="1600" dirty="0" smtClean="0">
                <a:solidFill>
                  <a:schemeClr val="bg1"/>
                </a:solidFill>
                <a:latin typeface="微软雅黑" pitchFamily="34" charset="-122"/>
                <a:ea typeface="微软雅黑" pitchFamily="34" charset="-122"/>
              </a:rPr>
              <a:t>28</a:t>
            </a:r>
            <a:r>
              <a:rPr lang="zh-CN" altLang="en-US" sz="1600" dirty="0" smtClean="0">
                <a:solidFill>
                  <a:schemeClr val="bg1"/>
                </a:solidFill>
                <a:latin typeface="微软雅黑" pitchFamily="34" charset="-122"/>
                <a:ea typeface="微软雅黑" pitchFamily="34" charset="-122"/>
              </a:rPr>
              <a:t>日</a:t>
            </a:r>
            <a:endParaRPr lang="zh-CN" altLang="en-US" sz="1600" dirty="0">
              <a:solidFill>
                <a:schemeClr val="bg1"/>
              </a:solidFill>
              <a:latin typeface="微软雅黑" pitchFamily="34" charset="-122"/>
              <a:ea typeface="微软雅黑" pitchFamily="34" charset="-122"/>
            </a:endParaRPr>
          </a:p>
        </p:txBody>
      </p:sp>
      <p:sp>
        <p:nvSpPr>
          <p:cNvPr id="15" name="Text Box 15"/>
          <p:cNvSpPr txBox="1">
            <a:spLocks noChangeArrowheads="1"/>
          </p:cNvSpPr>
          <p:nvPr/>
        </p:nvSpPr>
        <p:spPr bwMode="auto">
          <a:xfrm>
            <a:off x="4763973" y="4685252"/>
            <a:ext cx="2223949" cy="345482"/>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sp>
        <p:nvSpPr>
          <p:cNvPr id="16" name="Text Box 16"/>
          <p:cNvSpPr txBox="1">
            <a:spLocks noChangeArrowheads="1"/>
          </p:cNvSpPr>
          <p:nvPr/>
        </p:nvSpPr>
        <p:spPr bwMode="auto">
          <a:xfrm>
            <a:off x="4856987" y="4706153"/>
            <a:ext cx="2142400" cy="382324"/>
          </a:xfrm>
          <a:prstGeom prst="rect">
            <a:avLst/>
          </a:prstGeom>
          <a:noFill/>
          <a:ln w="9525">
            <a:noFill/>
            <a:miter lim="800000"/>
            <a:headEnd/>
            <a:tailEnd/>
          </a:ln>
        </p:spPr>
        <p:txBody>
          <a:bodyPr wrap="square" lIns="104306" tIns="52153" rIns="104306" bIns="52153">
            <a:spAutoFit/>
          </a:bodyPr>
          <a:lstStyle/>
          <a:p>
            <a:pPr algn="ctr" defTabSz="1189736">
              <a:spcBef>
                <a:spcPct val="50000"/>
              </a:spcBef>
            </a:pPr>
            <a:r>
              <a:rPr lang="zh-CN" altLang="en-US" sz="1800" dirty="0">
                <a:latin typeface="微软雅黑" pitchFamily="34" charset="-122"/>
                <a:ea typeface="微软雅黑" pitchFamily="34" charset="-122"/>
              </a:rPr>
              <a:t>场地应用规划</a:t>
            </a:r>
          </a:p>
        </p:txBody>
      </p:sp>
      <p:sp>
        <p:nvSpPr>
          <p:cNvPr id="17" name="Text Box 17"/>
          <p:cNvSpPr txBox="1">
            <a:spLocks noChangeArrowheads="1"/>
          </p:cNvSpPr>
          <p:nvPr/>
        </p:nvSpPr>
        <p:spPr bwMode="auto">
          <a:xfrm>
            <a:off x="4312475" y="3587910"/>
            <a:ext cx="1759520" cy="456036"/>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sp>
        <p:nvSpPr>
          <p:cNvPr id="18" name="Text Box 18"/>
          <p:cNvSpPr txBox="1">
            <a:spLocks noChangeArrowheads="1"/>
          </p:cNvSpPr>
          <p:nvPr/>
        </p:nvSpPr>
        <p:spPr bwMode="auto">
          <a:xfrm>
            <a:off x="4360921" y="3616410"/>
            <a:ext cx="1798276" cy="382324"/>
          </a:xfrm>
          <a:prstGeom prst="rect">
            <a:avLst/>
          </a:prstGeom>
          <a:noFill/>
          <a:ln w="9525">
            <a:noFill/>
            <a:miter lim="800000"/>
            <a:headEnd/>
            <a:tailEnd/>
          </a:ln>
        </p:spPr>
        <p:txBody>
          <a:bodyPr lIns="104306" tIns="52153" rIns="104306" bIns="52153">
            <a:spAutoFit/>
          </a:bodyPr>
          <a:lstStyle/>
          <a:p>
            <a:pPr algn="ctr" defTabSz="1189736">
              <a:spcBef>
                <a:spcPct val="50000"/>
              </a:spcBef>
            </a:pPr>
            <a:r>
              <a:rPr lang="zh-CN" altLang="en-US" sz="1800" dirty="0">
                <a:latin typeface="微软雅黑" pitchFamily="34" charset="-122"/>
                <a:ea typeface="微软雅黑" pitchFamily="34" charset="-122"/>
              </a:rPr>
              <a:t>执行流程确定</a:t>
            </a:r>
          </a:p>
        </p:txBody>
      </p:sp>
      <p:cxnSp>
        <p:nvCxnSpPr>
          <p:cNvPr id="19" name="AutoShape 19"/>
          <p:cNvCxnSpPr>
            <a:cxnSpLocks noChangeShapeType="1"/>
            <a:stCxn id="12" idx="3"/>
          </p:cNvCxnSpPr>
          <p:nvPr/>
        </p:nvCxnSpPr>
        <p:spPr bwMode="auto">
          <a:xfrm flipV="1">
            <a:off x="4415167" y="4043947"/>
            <a:ext cx="174403" cy="361031"/>
          </a:xfrm>
          <a:prstGeom prst="bentConnector2">
            <a:avLst/>
          </a:prstGeom>
          <a:noFill/>
          <a:ln w="9525">
            <a:solidFill>
              <a:schemeClr val="tx1"/>
            </a:solidFill>
            <a:miter lim="800000"/>
            <a:headEnd/>
            <a:tailEnd type="triangle" w="med" len="med"/>
          </a:ln>
        </p:spPr>
      </p:cxnSp>
      <p:sp>
        <p:nvSpPr>
          <p:cNvPr id="20" name="Text Box 20"/>
          <p:cNvSpPr txBox="1">
            <a:spLocks noChangeArrowheads="1"/>
          </p:cNvSpPr>
          <p:nvPr/>
        </p:nvSpPr>
        <p:spPr bwMode="auto">
          <a:xfrm>
            <a:off x="8273348" y="2476313"/>
            <a:ext cx="1897119" cy="285025"/>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sp>
        <p:nvSpPr>
          <p:cNvPr id="21" name="Text Box 21"/>
          <p:cNvSpPr txBox="1">
            <a:spLocks noChangeArrowheads="1"/>
          </p:cNvSpPr>
          <p:nvPr/>
        </p:nvSpPr>
        <p:spPr bwMode="auto">
          <a:xfrm>
            <a:off x="8298538" y="2476312"/>
            <a:ext cx="1997870" cy="382324"/>
          </a:xfrm>
          <a:prstGeom prst="rect">
            <a:avLst/>
          </a:prstGeom>
          <a:noFill/>
          <a:ln w="9525">
            <a:noFill/>
            <a:miter lim="800000"/>
            <a:headEnd/>
            <a:tailEnd/>
          </a:ln>
        </p:spPr>
        <p:txBody>
          <a:bodyPr lIns="104306" tIns="52153" rIns="104306" bIns="52153">
            <a:spAutoFit/>
          </a:bodyPr>
          <a:lstStyle/>
          <a:p>
            <a:pPr defTabSz="1189736">
              <a:spcBef>
                <a:spcPct val="50000"/>
              </a:spcBef>
            </a:pPr>
            <a:r>
              <a:rPr lang="zh-CN" altLang="en-US" sz="1800" dirty="0">
                <a:latin typeface="微软雅黑" pitchFamily="34" charset="-122"/>
                <a:ea typeface="微软雅黑" pitchFamily="34" charset="-122"/>
              </a:rPr>
              <a:t>按设计效果布置</a:t>
            </a:r>
          </a:p>
        </p:txBody>
      </p:sp>
      <p:sp>
        <p:nvSpPr>
          <p:cNvPr id="22" name="Text Box 22"/>
          <p:cNvSpPr txBox="1">
            <a:spLocks noChangeArrowheads="1"/>
          </p:cNvSpPr>
          <p:nvPr/>
        </p:nvSpPr>
        <p:spPr bwMode="auto">
          <a:xfrm>
            <a:off x="1233313" y="3051115"/>
            <a:ext cx="2139328" cy="375279"/>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gn="ctr">
              <a:lnSpc>
                <a:spcPts val="1369"/>
              </a:lnSpc>
              <a:defRPr/>
            </a:pPr>
            <a:endParaRPr lang="zh-CN" altLang="zh-CN" sz="1800" dirty="0">
              <a:solidFill>
                <a:srgbClr val="000000"/>
              </a:solidFill>
              <a:latin typeface="微软雅黑" pitchFamily="34" charset="-122"/>
              <a:ea typeface="微软雅黑" pitchFamily="34" charset="-122"/>
              <a:cs typeface="Arial" charset="0"/>
            </a:endParaRPr>
          </a:p>
        </p:txBody>
      </p:sp>
      <p:sp>
        <p:nvSpPr>
          <p:cNvPr id="23" name="Text Box 23"/>
          <p:cNvSpPr txBox="1">
            <a:spLocks noChangeArrowheads="1"/>
          </p:cNvSpPr>
          <p:nvPr/>
        </p:nvSpPr>
        <p:spPr bwMode="auto">
          <a:xfrm>
            <a:off x="1231375" y="2672668"/>
            <a:ext cx="1668444" cy="304024"/>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sp>
        <p:nvSpPr>
          <p:cNvPr id="24" name="Text Box 24"/>
          <p:cNvSpPr txBox="1">
            <a:spLocks noChangeArrowheads="1"/>
          </p:cNvSpPr>
          <p:nvPr/>
        </p:nvSpPr>
        <p:spPr bwMode="auto">
          <a:xfrm>
            <a:off x="1233313" y="2672669"/>
            <a:ext cx="1666506" cy="351546"/>
          </a:xfrm>
          <a:prstGeom prst="rect">
            <a:avLst/>
          </a:prstGeom>
          <a:noFill/>
          <a:ln w="9525">
            <a:noFill/>
            <a:miter lim="800000"/>
            <a:headEnd/>
            <a:tailEnd/>
          </a:ln>
        </p:spPr>
        <p:txBody>
          <a:bodyPr lIns="104306" tIns="52153" rIns="104306" bIns="52153">
            <a:spAutoFit/>
          </a:bodyPr>
          <a:lstStyle/>
          <a:p>
            <a:pPr algn="ctr" defTabSz="1189736">
              <a:spcBef>
                <a:spcPct val="50000"/>
              </a:spcBef>
            </a:pPr>
            <a:r>
              <a:rPr lang="zh-CN" altLang="en-US" sz="1600" dirty="0">
                <a:latin typeface="微软雅黑" pitchFamily="34" charset="-122"/>
                <a:ea typeface="微软雅黑" pitchFamily="34" charset="-122"/>
              </a:rPr>
              <a:t>资料收集</a:t>
            </a:r>
          </a:p>
        </p:txBody>
      </p:sp>
      <p:sp>
        <p:nvSpPr>
          <p:cNvPr id="25" name="Text Box 25"/>
          <p:cNvSpPr txBox="1">
            <a:spLocks noChangeArrowheads="1"/>
          </p:cNvSpPr>
          <p:nvPr/>
        </p:nvSpPr>
        <p:spPr bwMode="auto">
          <a:xfrm>
            <a:off x="4763974" y="5090238"/>
            <a:ext cx="2235842" cy="236320"/>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gn="ctr">
              <a:lnSpc>
                <a:spcPts val="1027"/>
              </a:lnSpc>
              <a:defRPr/>
            </a:pPr>
            <a:r>
              <a:rPr lang="zh-CN" altLang="en-US" sz="1600" dirty="0" smtClean="0">
                <a:solidFill>
                  <a:srgbClr val="000000"/>
                </a:solidFill>
                <a:latin typeface="微软雅黑" pitchFamily="34" charset="-122"/>
                <a:ea typeface="微软雅黑" pitchFamily="34" charset="-122"/>
                <a:cs typeface="Arial" charset="0"/>
              </a:rPr>
              <a:t>庆典</a:t>
            </a:r>
            <a:endParaRPr lang="zh-CN" altLang="en-US" sz="1600" dirty="0">
              <a:solidFill>
                <a:srgbClr val="000000"/>
              </a:solidFill>
              <a:latin typeface="微软雅黑" pitchFamily="34" charset="-122"/>
              <a:ea typeface="微软雅黑" pitchFamily="34" charset="-122"/>
              <a:cs typeface="Arial" charset="0"/>
            </a:endParaRPr>
          </a:p>
        </p:txBody>
      </p:sp>
      <p:sp>
        <p:nvSpPr>
          <p:cNvPr id="26" name="Rectangle 26"/>
          <p:cNvSpPr>
            <a:spLocks noChangeArrowheads="1"/>
          </p:cNvSpPr>
          <p:nvPr/>
        </p:nvSpPr>
        <p:spPr bwMode="auto">
          <a:xfrm>
            <a:off x="1834030" y="4327382"/>
            <a:ext cx="93015" cy="152012"/>
          </a:xfrm>
          <a:prstGeom prst="rect">
            <a:avLst/>
          </a:prstGeom>
          <a:solidFill>
            <a:schemeClr val="bg1"/>
          </a:solidFill>
          <a:ln w="9525">
            <a:solidFill>
              <a:schemeClr val="bg1"/>
            </a:solidFill>
            <a:miter lim="800000"/>
            <a:headEnd/>
            <a:tailEnd/>
          </a:ln>
        </p:spPr>
        <p:txBody>
          <a:bodyPr wrap="none" lIns="104306" tIns="52153" rIns="104306" bIns="52153" anchor="ctr"/>
          <a:lstStyle/>
          <a:p>
            <a:endParaRPr lang="zh-CN" altLang="en-US">
              <a:latin typeface="微软雅黑" pitchFamily="34" charset="-122"/>
              <a:ea typeface="微软雅黑" pitchFamily="34" charset="-122"/>
            </a:endParaRPr>
          </a:p>
        </p:txBody>
      </p:sp>
      <p:sp>
        <p:nvSpPr>
          <p:cNvPr id="27" name="Rectangle 28"/>
          <p:cNvSpPr>
            <a:spLocks noChangeArrowheads="1"/>
          </p:cNvSpPr>
          <p:nvPr/>
        </p:nvSpPr>
        <p:spPr bwMode="auto">
          <a:xfrm>
            <a:off x="4234951" y="4328971"/>
            <a:ext cx="93015" cy="152012"/>
          </a:xfrm>
          <a:prstGeom prst="rect">
            <a:avLst/>
          </a:prstGeom>
          <a:solidFill>
            <a:schemeClr val="bg1"/>
          </a:solidFill>
          <a:ln w="9525">
            <a:solidFill>
              <a:schemeClr val="bg1"/>
            </a:solidFill>
            <a:miter lim="800000"/>
            <a:headEnd/>
            <a:tailEnd/>
          </a:ln>
        </p:spPr>
        <p:txBody>
          <a:bodyPr wrap="none" lIns="104306" tIns="52153" rIns="104306" bIns="52153" anchor="ctr"/>
          <a:lstStyle/>
          <a:p>
            <a:endParaRPr lang="zh-CN" altLang="en-US">
              <a:latin typeface="微软雅黑" pitchFamily="34" charset="-122"/>
              <a:ea typeface="微软雅黑" pitchFamily="34" charset="-122"/>
            </a:endParaRPr>
          </a:p>
        </p:txBody>
      </p:sp>
      <p:cxnSp>
        <p:nvCxnSpPr>
          <p:cNvPr id="28" name="AutoShape 31"/>
          <p:cNvCxnSpPr>
            <a:cxnSpLocks noChangeShapeType="1"/>
            <a:endCxn id="22" idx="1"/>
          </p:cNvCxnSpPr>
          <p:nvPr/>
        </p:nvCxnSpPr>
        <p:spPr bwMode="auto">
          <a:xfrm rot="16200000">
            <a:off x="496890" y="3654296"/>
            <a:ext cx="1151174" cy="321675"/>
          </a:xfrm>
          <a:prstGeom prst="bentConnector2">
            <a:avLst/>
          </a:prstGeom>
          <a:noFill/>
          <a:ln w="9525">
            <a:solidFill>
              <a:schemeClr val="tx1"/>
            </a:solidFill>
            <a:miter lim="800000"/>
            <a:headEnd/>
            <a:tailEnd type="triangle" w="med" len="med"/>
          </a:ln>
        </p:spPr>
      </p:cxnSp>
      <p:sp>
        <p:nvSpPr>
          <p:cNvPr id="29" name="Text Box 32"/>
          <p:cNvSpPr txBox="1">
            <a:spLocks noChangeArrowheads="1"/>
          </p:cNvSpPr>
          <p:nvPr/>
        </p:nvSpPr>
        <p:spPr bwMode="auto">
          <a:xfrm>
            <a:off x="471758" y="5022534"/>
            <a:ext cx="2315669" cy="375279"/>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gn="ctr">
              <a:lnSpc>
                <a:spcPts val="1369"/>
              </a:lnSpc>
              <a:defRPr/>
            </a:pPr>
            <a:endParaRPr lang="zh-CN" altLang="zh-CN" sz="1800" dirty="0">
              <a:solidFill>
                <a:srgbClr val="000000"/>
              </a:solidFill>
              <a:latin typeface="微软雅黑" pitchFamily="34" charset="-122"/>
              <a:ea typeface="微软雅黑" pitchFamily="34" charset="-122"/>
              <a:cs typeface="Arial" charset="0"/>
            </a:endParaRPr>
          </a:p>
        </p:txBody>
      </p:sp>
      <p:sp>
        <p:nvSpPr>
          <p:cNvPr id="34" name="Text Box 37"/>
          <p:cNvSpPr txBox="1">
            <a:spLocks noChangeArrowheads="1"/>
          </p:cNvSpPr>
          <p:nvPr/>
        </p:nvSpPr>
        <p:spPr bwMode="auto">
          <a:xfrm>
            <a:off x="4314413" y="2533312"/>
            <a:ext cx="1757583" cy="288189"/>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cxnSp>
        <p:nvCxnSpPr>
          <p:cNvPr id="35" name="AutoShape 38"/>
          <p:cNvCxnSpPr>
            <a:cxnSpLocks noChangeShapeType="1"/>
          </p:cNvCxnSpPr>
          <p:nvPr/>
        </p:nvCxnSpPr>
        <p:spPr bwMode="auto">
          <a:xfrm rot="16200000" flipH="1">
            <a:off x="1846521" y="4368773"/>
            <a:ext cx="986494" cy="906889"/>
          </a:xfrm>
          <a:prstGeom prst="bentConnector4">
            <a:avLst>
              <a:gd name="adj1" fmla="val 40449"/>
              <a:gd name="adj2" fmla="val 130556"/>
            </a:avLst>
          </a:prstGeom>
          <a:noFill/>
          <a:ln w="9525">
            <a:solidFill>
              <a:schemeClr val="tx1"/>
            </a:solidFill>
            <a:miter lim="800000"/>
            <a:headEnd/>
            <a:tailEnd type="triangle" w="med" len="med"/>
          </a:ln>
        </p:spPr>
      </p:cxnSp>
      <p:sp>
        <p:nvSpPr>
          <p:cNvPr id="36" name="Text Box 39"/>
          <p:cNvSpPr txBox="1">
            <a:spLocks noChangeArrowheads="1"/>
          </p:cNvSpPr>
          <p:nvPr/>
        </p:nvSpPr>
        <p:spPr bwMode="auto">
          <a:xfrm>
            <a:off x="8298538" y="2903849"/>
            <a:ext cx="2220735" cy="285025"/>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gn="ctr">
              <a:lnSpc>
                <a:spcPts val="1939"/>
              </a:lnSpc>
              <a:defRPr/>
            </a:pPr>
            <a:r>
              <a:rPr lang="zh-CN" altLang="en-US" sz="1800" dirty="0">
                <a:solidFill>
                  <a:srgbClr val="000000"/>
                </a:solidFill>
                <a:latin typeface="微软雅黑" pitchFamily="34" charset="-122"/>
                <a:ea typeface="微软雅黑" pitchFamily="34" charset="-122"/>
                <a:cs typeface="Arial" charset="0"/>
              </a:rPr>
              <a:t>活动场地现场布置</a:t>
            </a:r>
          </a:p>
        </p:txBody>
      </p:sp>
      <p:cxnSp>
        <p:nvCxnSpPr>
          <p:cNvPr id="37" name="AutoShape 40"/>
          <p:cNvCxnSpPr>
            <a:cxnSpLocks noChangeShapeType="1"/>
            <a:stCxn id="11" idx="0"/>
            <a:endCxn id="36" idx="1"/>
          </p:cNvCxnSpPr>
          <p:nvPr/>
        </p:nvCxnSpPr>
        <p:spPr bwMode="auto">
          <a:xfrm rot="5400000" flipH="1" flipV="1">
            <a:off x="7474918" y="3521179"/>
            <a:ext cx="1298438" cy="348804"/>
          </a:xfrm>
          <a:prstGeom prst="bentConnector2">
            <a:avLst/>
          </a:prstGeom>
          <a:noFill/>
          <a:ln w="9525">
            <a:solidFill>
              <a:schemeClr val="tx1"/>
            </a:solidFill>
            <a:miter lim="800000"/>
            <a:headEnd/>
            <a:tailEnd type="triangle" w="med" len="med"/>
          </a:ln>
        </p:spPr>
      </p:cxnSp>
      <p:sp>
        <p:nvSpPr>
          <p:cNvPr id="39" name="Text Box 42"/>
          <p:cNvSpPr txBox="1">
            <a:spLocks noChangeArrowheads="1"/>
          </p:cNvSpPr>
          <p:nvPr/>
        </p:nvSpPr>
        <p:spPr bwMode="auto">
          <a:xfrm>
            <a:off x="4324103" y="2533311"/>
            <a:ext cx="1747894" cy="351546"/>
          </a:xfrm>
          <a:prstGeom prst="rect">
            <a:avLst/>
          </a:prstGeom>
          <a:noFill/>
          <a:ln w="9525">
            <a:noFill/>
            <a:miter lim="800000"/>
            <a:headEnd/>
            <a:tailEnd/>
          </a:ln>
        </p:spPr>
        <p:txBody>
          <a:bodyPr lIns="104306" tIns="52153" rIns="104306" bIns="52153">
            <a:spAutoFit/>
          </a:bodyPr>
          <a:lstStyle/>
          <a:p>
            <a:pPr algn="ctr" defTabSz="1189736">
              <a:spcBef>
                <a:spcPct val="50000"/>
              </a:spcBef>
            </a:pPr>
            <a:r>
              <a:rPr lang="zh-CN" altLang="en-US" sz="1600" dirty="0">
                <a:latin typeface="微软雅黑" pitchFamily="34" charset="-122"/>
                <a:ea typeface="微软雅黑" pitchFamily="34" charset="-122"/>
              </a:rPr>
              <a:t>致辞嘉宾组织</a:t>
            </a:r>
          </a:p>
        </p:txBody>
      </p:sp>
      <p:sp>
        <p:nvSpPr>
          <p:cNvPr id="40" name="Text Box 43"/>
          <p:cNvSpPr txBox="1">
            <a:spLocks noChangeArrowheads="1"/>
          </p:cNvSpPr>
          <p:nvPr/>
        </p:nvSpPr>
        <p:spPr bwMode="auto">
          <a:xfrm>
            <a:off x="4314414" y="2888007"/>
            <a:ext cx="1757582" cy="288189"/>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sp>
        <p:nvSpPr>
          <p:cNvPr id="41" name="Text Box 44"/>
          <p:cNvSpPr txBox="1">
            <a:spLocks noChangeArrowheads="1"/>
          </p:cNvSpPr>
          <p:nvPr/>
        </p:nvSpPr>
        <p:spPr bwMode="auto">
          <a:xfrm>
            <a:off x="4327966" y="2884850"/>
            <a:ext cx="1747894" cy="351546"/>
          </a:xfrm>
          <a:prstGeom prst="rect">
            <a:avLst/>
          </a:prstGeom>
          <a:noFill/>
          <a:ln w="9525">
            <a:noFill/>
            <a:miter lim="800000"/>
            <a:headEnd/>
            <a:tailEnd/>
          </a:ln>
        </p:spPr>
        <p:txBody>
          <a:bodyPr lIns="104306" tIns="52153" rIns="104306" bIns="52153">
            <a:spAutoFit/>
          </a:bodyPr>
          <a:lstStyle/>
          <a:p>
            <a:pPr algn="ctr" defTabSz="1189736">
              <a:spcBef>
                <a:spcPct val="50000"/>
              </a:spcBef>
            </a:pPr>
            <a:r>
              <a:rPr lang="zh-CN" altLang="en-US" sz="1600" dirty="0">
                <a:latin typeface="微软雅黑" pitchFamily="34" charset="-122"/>
                <a:ea typeface="微软雅黑" pitchFamily="34" charset="-122"/>
              </a:rPr>
              <a:t>仪式主要流程</a:t>
            </a:r>
          </a:p>
        </p:txBody>
      </p:sp>
      <p:sp>
        <p:nvSpPr>
          <p:cNvPr id="42" name="Rectangle 45"/>
          <p:cNvSpPr>
            <a:spLocks noChangeArrowheads="1"/>
          </p:cNvSpPr>
          <p:nvPr/>
        </p:nvSpPr>
        <p:spPr bwMode="auto">
          <a:xfrm>
            <a:off x="1225563" y="3052698"/>
            <a:ext cx="2057309" cy="382324"/>
          </a:xfrm>
          <a:prstGeom prst="rect">
            <a:avLst/>
          </a:prstGeom>
          <a:noFill/>
          <a:ln w="9525">
            <a:noFill/>
            <a:miter lim="800000"/>
            <a:headEnd/>
            <a:tailEnd/>
          </a:ln>
        </p:spPr>
        <p:txBody>
          <a:bodyPr wrap="none" lIns="104306" tIns="52153" rIns="104306" bIns="52153">
            <a:spAutoFit/>
          </a:bodyPr>
          <a:lstStyle/>
          <a:p>
            <a:pPr defTabSz="1189736"/>
            <a:r>
              <a:rPr lang="zh-CN" altLang="en-US" sz="1800" dirty="0">
                <a:latin typeface="微软雅黑" pitchFamily="34" charset="-122"/>
                <a:ea typeface="微软雅黑" pitchFamily="34" charset="-122"/>
              </a:rPr>
              <a:t>主题形象设计延展</a:t>
            </a:r>
          </a:p>
        </p:txBody>
      </p:sp>
      <p:sp>
        <p:nvSpPr>
          <p:cNvPr id="43" name="Text Box 46"/>
          <p:cNvSpPr txBox="1">
            <a:spLocks noChangeArrowheads="1"/>
          </p:cNvSpPr>
          <p:nvPr/>
        </p:nvSpPr>
        <p:spPr bwMode="auto">
          <a:xfrm>
            <a:off x="1225563" y="2292638"/>
            <a:ext cx="1668443" cy="304024"/>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sp>
        <p:nvSpPr>
          <p:cNvPr id="44" name="Text Box 47"/>
          <p:cNvSpPr txBox="1">
            <a:spLocks noChangeArrowheads="1"/>
          </p:cNvSpPr>
          <p:nvPr/>
        </p:nvSpPr>
        <p:spPr bwMode="auto">
          <a:xfrm>
            <a:off x="1227499" y="2292638"/>
            <a:ext cx="1666506" cy="351546"/>
          </a:xfrm>
          <a:prstGeom prst="rect">
            <a:avLst/>
          </a:prstGeom>
          <a:noFill/>
          <a:ln w="9525">
            <a:noFill/>
            <a:miter lim="800000"/>
            <a:headEnd/>
            <a:tailEnd/>
          </a:ln>
        </p:spPr>
        <p:txBody>
          <a:bodyPr lIns="104306" tIns="52153" rIns="104306" bIns="52153">
            <a:spAutoFit/>
          </a:bodyPr>
          <a:lstStyle/>
          <a:p>
            <a:pPr algn="ctr" defTabSz="1189736">
              <a:spcBef>
                <a:spcPct val="50000"/>
              </a:spcBef>
            </a:pPr>
            <a:r>
              <a:rPr lang="zh-CN" altLang="en-US" sz="1600" dirty="0">
                <a:latin typeface="微软雅黑" pitchFamily="34" charset="-122"/>
                <a:ea typeface="微软雅黑" pitchFamily="34" charset="-122"/>
              </a:rPr>
              <a:t>策略支撑</a:t>
            </a:r>
          </a:p>
        </p:txBody>
      </p:sp>
      <p:sp>
        <p:nvSpPr>
          <p:cNvPr id="45" name="Text Box 48"/>
          <p:cNvSpPr txBox="1">
            <a:spLocks noChangeArrowheads="1"/>
          </p:cNvSpPr>
          <p:nvPr/>
        </p:nvSpPr>
        <p:spPr bwMode="auto">
          <a:xfrm>
            <a:off x="1014309" y="1692496"/>
            <a:ext cx="1619978" cy="221673"/>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sp>
        <p:nvSpPr>
          <p:cNvPr id="46" name="Text Box 49"/>
          <p:cNvSpPr txBox="1">
            <a:spLocks noChangeArrowheads="1"/>
          </p:cNvSpPr>
          <p:nvPr/>
        </p:nvSpPr>
        <p:spPr bwMode="auto">
          <a:xfrm>
            <a:off x="1140297" y="1684591"/>
            <a:ext cx="1530840" cy="351546"/>
          </a:xfrm>
          <a:prstGeom prst="rect">
            <a:avLst/>
          </a:prstGeom>
          <a:solidFill>
            <a:srgbClr val="0000FF"/>
          </a:solidFill>
          <a:ln w="9525">
            <a:solidFill>
              <a:srgbClr val="0000FF"/>
            </a:solidFill>
            <a:miter lim="800000"/>
            <a:headEnd/>
            <a:tailEnd/>
          </a:ln>
        </p:spPr>
        <p:txBody>
          <a:bodyPr wrap="square" lIns="104306" tIns="52153" rIns="104306" bIns="52153">
            <a:spAutoFit/>
          </a:bodyPr>
          <a:lstStyle/>
          <a:p>
            <a:pPr algn="ctr" defTabSz="1189736">
              <a:spcBef>
                <a:spcPct val="50000"/>
              </a:spcBef>
            </a:pPr>
            <a:r>
              <a:rPr lang="zh-CN" altLang="en-US" sz="1600" dirty="0" smtClean="0">
                <a:solidFill>
                  <a:schemeClr val="bg1"/>
                </a:solidFill>
                <a:latin typeface="微软雅黑" pitchFamily="34" charset="-122"/>
                <a:ea typeface="微软雅黑" pitchFamily="34" charset="-122"/>
              </a:rPr>
              <a:t>方案筹备</a:t>
            </a:r>
            <a:endParaRPr lang="zh-CN" altLang="en-US" sz="1600" dirty="0">
              <a:solidFill>
                <a:schemeClr val="bg1"/>
              </a:solidFill>
              <a:latin typeface="微软雅黑" pitchFamily="34" charset="-122"/>
              <a:ea typeface="微软雅黑" pitchFamily="34" charset="-122"/>
            </a:endParaRPr>
          </a:p>
        </p:txBody>
      </p:sp>
      <p:cxnSp>
        <p:nvCxnSpPr>
          <p:cNvPr id="47" name="AutoShape 50"/>
          <p:cNvCxnSpPr>
            <a:cxnSpLocks noChangeShapeType="1"/>
            <a:stCxn id="9" idx="0"/>
            <a:endCxn id="24" idx="1"/>
          </p:cNvCxnSpPr>
          <p:nvPr/>
        </p:nvCxnSpPr>
        <p:spPr bwMode="auto">
          <a:xfrm rot="5400000" flipH="1" flipV="1">
            <a:off x="335475" y="3434295"/>
            <a:ext cx="1483690" cy="311985"/>
          </a:xfrm>
          <a:prstGeom prst="bentConnector2">
            <a:avLst/>
          </a:prstGeom>
          <a:noFill/>
          <a:ln w="9525">
            <a:solidFill>
              <a:schemeClr val="tx1"/>
            </a:solidFill>
            <a:miter lim="800000"/>
            <a:headEnd/>
            <a:tailEnd type="triangle" w="med" len="med"/>
          </a:ln>
        </p:spPr>
      </p:cxnSp>
      <p:cxnSp>
        <p:nvCxnSpPr>
          <p:cNvPr id="48" name="AutoShape 51"/>
          <p:cNvCxnSpPr>
            <a:cxnSpLocks noChangeShapeType="1"/>
            <a:stCxn id="9" idx="0"/>
            <a:endCxn id="44" idx="1"/>
          </p:cNvCxnSpPr>
          <p:nvPr/>
        </p:nvCxnSpPr>
        <p:spPr bwMode="auto">
          <a:xfrm rot="5400000" flipH="1" flipV="1">
            <a:off x="142553" y="3247187"/>
            <a:ext cx="1863721" cy="306171"/>
          </a:xfrm>
          <a:prstGeom prst="bentConnector2">
            <a:avLst/>
          </a:prstGeom>
          <a:noFill/>
          <a:ln w="9525">
            <a:solidFill>
              <a:schemeClr val="tx1"/>
            </a:solidFill>
            <a:miter lim="800000"/>
            <a:headEnd/>
            <a:tailEnd type="triangle" w="med" len="med"/>
          </a:ln>
        </p:spPr>
      </p:cxnSp>
      <p:sp>
        <p:nvSpPr>
          <p:cNvPr id="49" name="AutoShape 52"/>
          <p:cNvSpPr>
            <a:spLocks noChangeArrowheads="1"/>
          </p:cNvSpPr>
          <p:nvPr/>
        </p:nvSpPr>
        <p:spPr bwMode="auto">
          <a:xfrm>
            <a:off x="1537518" y="2048775"/>
            <a:ext cx="651100" cy="152012"/>
          </a:xfrm>
          <a:prstGeom prst="upArrow">
            <a:avLst>
              <a:gd name="adj1" fmla="val 50000"/>
              <a:gd name="adj2" fmla="val 25000"/>
            </a:avLst>
          </a:prstGeom>
          <a:solidFill>
            <a:srgbClr val="800080"/>
          </a:solidFill>
          <a:ln w="9525">
            <a:solidFill>
              <a:srgbClr val="800080"/>
            </a:solidFill>
            <a:miter lim="800000"/>
            <a:headEnd/>
            <a:tailEnd/>
          </a:ln>
        </p:spPr>
        <p:txBody>
          <a:bodyPr vert="eaVert" wrap="none" lIns="104306" tIns="52153" rIns="104306" bIns="52153" anchor="ctr"/>
          <a:lstStyle/>
          <a:p>
            <a:endParaRPr lang="zh-CN" altLang="en-US">
              <a:latin typeface="微软雅黑" pitchFamily="34" charset="-122"/>
              <a:ea typeface="微软雅黑" pitchFamily="34" charset="-122"/>
            </a:endParaRPr>
          </a:p>
        </p:txBody>
      </p:sp>
      <p:sp>
        <p:nvSpPr>
          <p:cNvPr id="51" name="Rectangle 54"/>
          <p:cNvSpPr>
            <a:spLocks noChangeArrowheads="1"/>
          </p:cNvSpPr>
          <p:nvPr/>
        </p:nvSpPr>
        <p:spPr bwMode="auto">
          <a:xfrm>
            <a:off x="779869" y="5062119"/>
            <a:ext cx="1595644" cy="382324"/>
          </a:xfrm>
          <a:prstGeom prst="rect">
            <a:avLst/>
          </a:prstGeom>
          <a:noFill/>
          <a:ln w="9525">
            <a:noFill/>
            <a:miter lim="800000"/>
            <a:headEnd/>
            <a:tailEnd/>
          </a:ln>
        </p:spPr>
        <p:txBody>
          <a:bodyPr wrap="none" lIns="104306" tIns="52153" rIns="104306" bIns="52153">
            <a:spAutoFit/>
          </a:bodyPr>
          <a:lstStyle/>
          <a:p>
            <a:pPr defTabSz="1189736"/>
            <a:r>
              <a:rPr lang="zh-CN" altLang="en-US" sz="1800" dirty="0">
                <a:latin typeface="微软雅黑" pitchFamily="34" charset="-122"/>
                <a:ea typeface="微软雅黑" pitchFamily="34" charset="-122"/>
              </a:rPr>
              <a:t>受邀嘉宾邀请</a:t>
            </a:r>
          </a:p>
        </p:txBody>
      </p:sp>
      <p:sp>
        <p:nvSpPr>
          <p:cNvPr id="52" name="AutoShape 55"/>
          <p:cNvSpPr>
            <a:spLocks noChangeArrowheads="1"/>
          </p:cNvSpPr>
          <p:nvPr/>
        </p:nvSpPr>
        <p:spPr bwMode="auto">
          <a:xfrm rot="10800000">
            <a:off x="665503" y="5469068"/>
            <a:ext cx="651100" cy="304024"/>
          </a:xfrm>
          <a:prstGeom prst="upArrow">
            <a:avLst>
              <a:gd name="adj1" fmla="val 50000"/>
              <a:gd name="adj2" fmla="val 25000"/>
            </a:avLst>
          </a:prstGeom>
          <a:solidFill>
            <a:srgbClr val="800080"/>
          </a:solidFill>
          <a:ln w="9525">
            <a:solidFill>
              <a:srgbClr val="800080"/>
            </a:solidFill>
            <a:miter lim="800000"/>
            <a:headEnd/>
            <a:tailEnd/>
          </a:ln>
        </p:spPr>
        <p:txBody>
          <a:bodyPr vert="eaVert" wrap="none" lIns="104306" tIns="52153" rIns="104306" bIns="52153" anchor="ctr"/>
          <a:lstStyle/>
          <a:p>
            <a:endParaRPr lang="zh-CN" altLang="en-US">
              <a:latin typeface="微软雅黑" pitchFamily="34" charset="-122"/>
              <a:ea typeface="微软雅黑" pitchFamily="34" charset="-122"/>
            </a:endParaRPr>
          </a:p>
        </p:txBody>
      </p:sp>
      <p:sp>
        <p:nvSpPr>
          <p:cNvPr id="53" name="Text Box 56"/>
          <p:cNvSpPr txBox="1">
            <a:spLocks noChangeArrowheads="1"/>
          </p:cNvSpPr>
          <p:nvPr/>
        </p:nvSpPr>
        <p:spPr bwMode="auto">
          <a:xfrm>
            <a:off x="229495" y="5825349"/>
            <a:ext cx="1666506" cy="351546"/>
          </a:xfrm>
          <a:prstGeom prst="rect">
            <a:avLst/>
          </a:prstGeom>
          <a:solidFill>
            <a:srgbClr val="0000FF"/>
          </a:solidFill>
          <a:ln w="9525">
            <a:solidFill>
              <a:srgbClr val="0000FF"/>
            </a:solidFill>
            <a:miter lim="800000"/>
            <a:headEnd/>
            <a:tailEnd/>
          </a:ln>
        </p:spPr>
        <p:txBody>
          <a:bodyPr lIns="104306" tIns="52153" rIns="104306" bIns="52153">
            <a:spAutoFit/>
          </a:bodyPr>
          <a:lstStyle/>
          <a:p>
            <a:pPr algn="ctr" defTabSz="1189736">
              <a:spcBef>
                <a:spcPct val="50000"/>
              </a:spcBef>
            </a:pPr>
            <a:r>
              <a:rPr lang="zh-CN" altLang="en-US" sz="1600" dirty="0">
                <a:solidFill>
                  <a:schemeClr val="bg1"/>
                </a:solidFill>
                <a:latin typeface="微软雅黑" pitchFamily="34" charset="-122"/>
                <a:ea typeface="微软雅黑" pitchFamily="34" charset="-122"/>
              </a:rPr>
              <a:t>回执确定</a:t>
            </a:r>
          </a:p>
        </p:txBody>
      </p:sp>
      <p:sp>
        <p:nvSpPr>
          <p:cNvPr id="54" name="Text Box 57"/>
          <p:cNvSpPr txBox="1">
            <a:spLocks noChangeArrowheads="1"/>
          </p:cNvSpPr>
          <p:nvPr/>
        </p:nvSpPr>
        <p:spPr bwMode="auto">
          <a:xfrm>
            <a:off x="4763973" y="5397813"/>
            <a:ext cx="2166476" cy="292961"/>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gn="ctr">
              <a:lnSpc>
                <a:spcPts val="1027"/>
              </a:lnSpc>
              <a:defRPr/>
            </a:pPr>
            <a:r>
              <a:rPr lang="zh-CN" altLang="en-US" sz="1600" dirty="0">
                <a:solidFill>
                  <a:srgbClr val="000000"/>
                </a:solidFill>
                <a:latin typeface="微软雅黑" pitchFamily="34" charset="-122"/>
                <a:ea typeface="微软雅黑" pitchFamily="34" charset="-122"/>
                <a:cs typeface="Arial" charset="0"/>
              </a:rPr>
              <a:t>由内而外的通道</a:t>
            </a:r>
          </a:p>
        </p:txBody>
      </p:sp>
      <p:sp>
        <p:nvSpPr>
          <p:cNvPr id="58" name="AutoShape 61"/>
          <p:cNvSpPr>
            <a:spLocks noChangeArrowheads="1"/>
          </p:cNvSpPr>
          <p:nvPr/>
        </p:nvSpPr>
        <p:spPr bwMode="auto">
          <a:xfrm rot="10800000">
            <a:off x="5635990" y="5754093"/>
            <a:ext cx="570853" cy="172741"/>
          </a:xfrm>
          <a:prstGeom prst="upArrow">
            <a:avLst>
              <a:gd name="adj1" fmla="val 50000"/>
              <a:gd name="adj2" fmla="val 25000"/>
            </a:avLst>
          </a:prstGeom>
          <a:solidFill>
            <a:srgbClr val="800080"/>
          </a:solidFill>
          <a:ln w="9525">
            <a:solidFill>
              <a:srgbClr val="800080"/>
            </a:solidFill>
            <a:miter lim="800000"/>
            <a:headEnd/>
            <a:tailEnd/>
          </a:ln>
        </p:spPr>
        <p:txBody>
          <a:bodyPr vert="eaVert" wrap="none" lIns="104306" tIns="52153" rIns="104306" bIns="52153" anchor="ctr"/>
          <a:lstStyle/>
          <a:p>
            <a:endParaRPr lang="zh-CN" altLang="en-US">
              <a:latin typeface="微软雅黑" pitchFamily="34" charset="-122"/>
              <a:ea typeface="微软雅黑" pitchFamily="34" charset="-122"/>
            </a:endParaRPr>
          </a:p>
        </p:txBody>
      </p:sp>
      <p:sp>
        <p:nvSpPr>
          <p:cNvPr id="59" name="Text Box 62"/>
          <p:cNvSpPr txBox="1">
            <a:spLocks noChangeArrowheads="1"/>
          </p:cNvSpPr>
          <p:nvPr/>
        </p:nvSpPr>
        <p:spPr bwMode="auto">
          <a:xfrm>
            <a:off x="5199981" y="5945893"/>
            <a:ext cx="1461113" cy="351546"/>
          </a:xfrm>
          <a:prstGeom prst="rect">
            <a:avLst/>
          </a:prstGeom>
          <a:solidFill>
            <a:srgbClr val="0000FF"/>
          </a:solidFill>
          <a:ln w="9525">
            <a:solidFill>
              <a:srgbClr val="0000FF"/>
            </a:solidFill>
            <a:miter lim="800000"/>
            <a:headEnd/>
            <a:tailEnd/>
          </a:ln>
        </p:spPr>
        <p:txBody>
          <a:bodyPr wrap="square" lIns="104306" tIns="52153" rIns="104306" bIns="52153">
            <a:spAutoFit/>
          </a:bodyPr>
          <a:lstStyle/>
          <a:p>
            <a:pPr algn="ctr" defTabSz="1189736">
              <a:spcBef>
                <a:spcPct val="50000"/>
              </a:spcBef>
            </a:pPr>
            <a:r>
              <a:rPr lang="zh-CN" altLang="en-US" sz="1600" dirty="0">
                <a:solidFill>
                  <a:schemeClr val="bg1"/>
                </a:solidFill>
                <a:latin typeface="微软雅黑" pitchFamily="34" charset="-122"/>
                <a:ea typeface="微软雅黑" pitchFamily="34" charset="-122"/>
              </a:rPr>
              <a:t>整体规划</a:t>
            </a:r>
          </a:p>
        </p:txBody>
      </p:sp>
      <p:sp>
        <p:nvSpPr>
          <p:cNvPr id="60" name="Text Box 63"/>
          <p:cNvSpPr txBox="1">
            <a:spLocks noChangeArrowheads="1"/>
          </p:cNvSpPr>
          <p:nvPr/>
        </p:nvSpPr>
        <p:spPr bwMode="auto">
          <a:xfrm>
            <a:off x="4314413" y="2153282"/>
            <a:ext cx="1757583" cy="288189"/>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sp>
        <p:nvSpPr>
          <p:cNvPr id="61" name="Text Box 64"/>
          <p:cNvSpPr txBox="1">
            <a:spLocks noChangeArrowheads="1"/>
          </p:cNvSpPr>
          <p:nvPr/>
        </p:nvSpPr>
        <p:spPr bwMode="auto">
          <a:xfrm>
            <a:off x="4324103" y="2153281"/>
            <a:ext cx="1747894" cy="351546"/>
          </a:xfrm>
          <a:prstGeom prst="rect">
            <a:avLst/>
          </a:prstGeom>
          <a:noFill/>
          <a:ln w="9525">
            <a:noFill/>
            <a:miter lim="800000"/>
            <a:headEnd/>
            <a:tailEnd/>
          </a:ln>
        </p:spPr>
        <p:txBody>
          <a:bodyPr lIns="104306" tIns="52153" rIns="104306" bIns="52153">
            <a:spAutoFit/>
          </a:bodyPr>
          <a:lstStyle/>
          <a:p>
            <a:pPr algn="ctr" defTabSz="1189736">
              <a:spcBef>
                <a:spcPct val="50000"/>
              </a:spcBef>
            </a:pPr>
            <a:r>
              <a:rPr lang="zh-CN" altLang="en-US" sz="1600" dirty="0">
                <a:latin typeface="微软雅黑" pitchFamily="34" charset="-122"/>
                <a:ea typeface="微软雅黑" pitchFamily="34" charset="-122"/>
              </a:rPr>
              <a:t>礼仪服务流程</a:t>
            </a:r>
          </a:p>
        </p:txBody>
      </p:sp>
      <p:sp>
        <p:nvSpPr>
          <p:cNvPr id="62" name="Line 65"/>
          <p:cNvSpPr>
            <a:spLocks noChangeShapeType="1"/>
          </p:cNvSpPr>
          <p:nvPr/>
        </p:nvSpPr>
        <p:spPr bwMode="auto">
          <a:xfrm flipH="1" flipV="1">
            <a:off x="3891959" y="2191284"/>
            <a:ext cx="9690" cy="1452031"/>
          </a:xfrm>
          <a:prstGeom prst="line">
            <a:avLst/>
          </a:prstGeom>
          <a:noFill/>
          <a:ln w="9525">
            <a:solidFill>
              <a:schemeClr val="tx1"/>
            </a:solidFill>
            <a:round/>
            <a:headEnd/>
            <a:tailEnd type="triangle" w="med" len="med"/>
          </a:ln>
        </p:spPr>
        <p:txBody>
          <a:bodyPr lIns="104306" tIns="52153" rIns="104306" bIns="52153"/>
          <a:lstStyle/>
          <a:p>
            <a:endParaRPr lang="zh-CN" altLang="en-US">
              <a:latin typeface="微软雅黑" pitchFamily="34" charset="-122"/>
              <a:ea typeface="微软雅黑" pitchFamily="34" charset="-122"/>
            </a:endParaRPr>
          </a:p>
        </p:txBody>
      </p:sp>
      <p:sp>
        <p:nvSpPr>
          <p:cNvPr id="63" name="Line 66"/>
          <p:cNvSpPr>
            <a:spLocks noChangeShapeType="1"/>
          </p:cNvSpPr>
          <p:nvPr/>
        </p:nvSpPr>
        <p:spPr bwMode="auto">
          <a:xfrm>
            <a:off x="3959782" y="2305292"/>
            <a:ext cx="279043" cy="0"/>
          </a:xfrm>
          <a:prstGeom prst="line">
            <a:avLst/>
          </a:prstGeom>
          <a:noFill/>
          <a:ln w="9525">
            <a:solidFill>
              <a:schemeClr val="tx1"/>
            </a:solidFill>
            <a:round/>
            <a:headEnd/>
            <a:tailEnd type="triangle" w="med" len="med"/>
          </a:ln>
        </p:spPr>
        <p:txBody>
          <a:bodyPr lIns="104306" tIns="52153" rIns="104306" bIns="52153"/>
          <a:lstStyle/>
          <a:p>
            <a:endParaRPr lang="zh-CN" altLang="en-US">
              <a:latin typeface="微软雅黑" pitchFamily="34" charset="-122"/>
              <a:ea typeface="微软雅黑" pitchFamily="34" charset="-122"/>
            </a:endParaRPr>
          </a:p>
        </p:txBody>
      </p:sp>
      <p:sp>
        <p:nvSpPr>
          <p:cNvPr id="64" name="Line 67"/>
          <p:cNvSpPr>
            <a:spLocks noChangeShapeType="1"/>
          </p:cNvSpPr>
          <p:nvPr/>
        </p:nvSpPr>
        <p:spPr bwMode="auto">
          <a:xfrm>
            <a:off x="3959782" y="2685323"/>
            <a:ext cx="279043" cy="0"/>
          </a:xfrm>
          <a:prstGeom prst="line">
            <a:avLst/>
          </a:prstGeom>
          <a:noFill/>
          <a:ln w="9525">
            <a:solidFill>
              <a:schemeClr val="tx1"/>
            </a:solidFill>
            <a:round/>
            <a:headEnd/>
            <a:tailEnd type="triangle" w="med" len="med"/>
          </a:ln>
        </p:spPr>
        <p:txBody>
          <a:bodyPr lIns="104306" tIns="52153" rIns="104306" bIns="52153"/>
          <a:lstStyle/>
          <a:p>
            <a:endParaRPr lang="zh-CN" altLang="en-US">
              <a:latin typeface="微软雅黑" pitchFamily="34" charset="-122"/>
              <a:ea typeface="微软雅黑" pitchFamily="34" charset="-122"/>
            </a:endParaRPr>
          </a:p>
        </p:txBody>
      </p:sp>
      <p:sp>
        <p:nvSpPr>
          <p:cNvPr id="65" name="Line 68"/>
          <p:cNvSpPr>
            <a:spLocks noChangeShapeType="1"/>
          </p:cNvSpPr>
          <p:nvPr/>
        </p:nvSpPr>
        <p:spPr bwMode="auto">
          <a:xfrm>
            <a:off x="3959782" y="3065353"/>
            <a:ext cx="279043" cy="0"/>
          </a:xfrm>
          <a:prstGeom prst="line">
            <a:avLst/>
          </a:prstGeom>
          <a:noFill/>
          <a:ln w="9525">
            <a:solidFill>
              <a:schemeClr val="tx1"/>
            </a:solidFill>
            <a:round/>
            <a:headEnd/>
            <a:tailEnd type="triangle" w="med" len="med"/>
          </a:ln>
        </p:spPr>
        <p:txBody>
          <a:bodyPr lIns="104306" tIns="52153" rIns="104306" bIns="52153"/>
          <a:lstStyle/>
          <a:p>
            <a:endParaRPr lang="zh-CN" altLang="en-US">
              <a:latin typeface="微软雅黑" pitchFamily="34" charset="-122"/>
              <a:ea typeface="微软雅黑" pitchFamily="34" charset="-122"/>
            </a:endParaRPr>
          </a:p>
        </p:txBody>
      </p:sp>
      <p:sp>
        <p:nvSpPr>
          <p:cNvPr id="66" name="Text Box 69"/>
          <p:cNvSpPr txBox="1">
            <a:spLocks noChangeArrowheads="1"/>
          </p:cNvSpPr>
          <p:nvPr/>
        </p:nvSpPr>
        <p:spPr bwMode="auto">
          <a:xfrm>
            <a:off x="4151624" y="1673496"/>
            <a:ext cx="1668444" cy="304024"/>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sp>
        <p:nvSpPr>
          <p:cNvPr id="67" name="Text Box 70"/>
          <p:cNvSpPr txBox="1">
            <a:spLocks noChangeArrowheads="1"/>
          </p:cNvSpPr>
          <p:nvPr/>
        </p:nvSpPr>
        <p:spPr bwMode="auto">
          <a:xfrm>
            <a:off x="4153561" y="1663995"/>
            <a:ext cx="1666506" cy="351546"/>
          </a:xfrm>
          <a:prstGeom prst="rect">
            <a:avLst/>
          </a:prstGeom>
          <a:solidFill>
            <a:srgbClr val="0000FF"/>
          </a:solidFill>
          <a:ln w="9525">
            <a:solidFill>
              <a:srgbClr val="0000FF"/>
            </a:solidFill>
            <a:miter lim="800000"/>
            <a:headEnd/>
            <a:tailEnd/>
          </a:ln>
        </p:spPr>
        <p:txBody>
          <a:bodyPr lIns="104306" tIns="52153" rIns="104306" bIns="52153">
            <a:spAutoFit/>
          </a:bodyPr>
          <a:lstStyle/>
          <a:p>
            <a:pPr algn="ctr" defTabSz="1189736">
              <a:spcBef>
                <a:spcPct val="50000"/>
              </a:spcBef>
            </a:pPr>
            <a:r>
              <a:rPr lang="zh-CN" altLang="en-US" sz="1600" dirty="0">
                <a:solidFill>
                  <a:schemeClr val="bg1"/>
                </a:solidFill>
                <a:latin typeface="微软雅黑" pitchFamily="34" charset="-122"/>
                <a:ea typeface="微软雅黑" pitchFamily="34" charset="-122"/>
              </a:rPr>
              <a:t>前期排练</a:t>
            </a:r>
          </a:p>
        </p:txBody>
      </p:sp>
      <p:sp>
        <p:nvSpPr>
          <p:cNvPr id="68" name="AutoShape 71"/>
          <p:cNvSpPr>
            <a:spLocks noChangeArrowheads="1"/>
          </p:cNvSpPr>
          <p:nvPr/>
        </p:nvSpPr>
        <p:spPr bwMode="auto">
          <a:xfrm>
            <a:off x="4616694" y="2001269"/>
            <a:ext cx="651100" cy="152012"/>
          </a:xfrm>
          <a:prstGeom prst="upArrow">
            <a:avLst>
              <a:gd name="adj1" fmla="val 50000"/>
              <a:gd name="adj2" fmla="val 25000"/>
            </a:avLst>
          </a:prstGeom>
          <a:solidFill>
            <a:srgbClr val="800080"/>
          </a:solidFill>
          <a:ln w="9525">
            <a:solidFill>
              <a:srgbClr val="800080"/>
            </a:solidFill>
            <a:miter lim="800000"/>
            <a:headEnd/>
            <a:tailEnd/>
          </a:ln>
        </p:spPr>
        <p:txBody>
          <a:bodyPr vert="eaVert" wrap="none" lIns="104306" tIns="52153" rIns="104306" bIns="52153" anchor="ctr"/>
          <a:lstStyle/>
          <a:p>
            <a:endParaRPr lang="zh-CN" altLang="en-US">
              <a:latin typeface="微软雅黑" pitchFamily="34" charset="-122"/>
              <a:ea typeface="微软雅黑" pitchFamily="34" charset="-122"/>
            </a:endParaRPr>
          </a:p>
        </p:txBody>
      </p:sp>
      <p:sp>
        <p:nvSpPr>
          <p:cNvPr id="69" name="Rectangle 72"/>
          <p:cNvSpPr>
            <a:spLocks noChangeArrowheads="1"/>
          </p:cNvSpPr>
          <p:nvPr/>
        </p:nvSpPr>
        <p:spPr bwMode="auto">
          <a:xfrm>
            <a:off x="5261999" y="4344799"/>
            <a:ext cx="93015" cy="152012"/>
          </a:xfrm>
          <a:prstGeom prst="rect">
            <a:avLst/>
          </a:prstGeom>
          <a:solidFill>
            <a:schemeClr val="bg1"/>
          </a:solidFill>
          <a:ln w="9525">
            <a:solidFill>
              <a:schemeClr val="bg1"/>
            </a:solidFill>
            <a:miter lim="800000"/>
            <a:headEnd/>
            <a:tailEnd/>
          </a:ln>
        </p:spPr>
        <p:txBody>
          <a:bodyPr wrap="none" lIns="104306" tIns="52153" rIns="104306" bIns="52153" anchor="ctr"/>
          <a:lstStyle/>
          <a:p>
            <a:endParaRPr lang="zh-CN" altLang="en-US">
              <a:latin typeface="微软雅黑" pitchFamily="34" charset="-122"/>
              <a:ea typeface="微软雅黑" pitchFamily="34" charset="-122"/>
            </a:endParaRPr>
          </a:p>
        </p:txBody>
      </p:sp>
      <p:cxnSp>
        <p:nvCxnSpPr>
          <p:cNvPr id="70" name="AutoShape 85"/>
          <p:cNvCxnSpPr>
            <a:cxnSpLocks noChangeShapeType="1"/>
            <a:stCxn id="11" idx="0"/>
            <a:endCxn id="20" idx="1"/>
          </p:cNvCxnSpPr>
          <p:nvPr/>
        </p:nvCxnSpPr>
        <p:spPr bwMode="auto">
          <a:xfrm rot="5400000" flipH="1" flipV="1">
            <a:off x="7248554" y="3320008"/>
            <a:ext cx="1725975" cy="323613"/>
          </a:xfrm>
          <a:prstGeom prst="bentConnector2">
            <a:avLst/>
          </a:prstGeom>
          <a:noFill/>
          <a:ln w="9525">
            <a:solidFill>
              <a:schemeClr val="tx1"/>
            </a:solidFill>
            <a:miter lim="800000"/>
            <a:headEnd/>
            <a:tailEnd type="triangle" w="med" len="med"/>
          </a:ln>
        </p:spPr>
      </p:cxnSp>
      <p:sp>
        <p:nvSpPr>
          <p:cNvPr id="71" name="Text Box 86"/>
          <p:cNvSpPr txBox="1">
            <a:spLocks noChangeArrowheads="1"/>
          </p:cNvSpPr>
          <p:nvPr/>
        </p:nvSpPr>
        <p:spPr bwMode="auto">
          <a:xfrm>
            <a:off x="8862444" y="5184045"/>
            <a:ext cx="1949444" cy="242267"/>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sp>
        <p:nvSpPr>
          <p:cNvPr id="72" name="Text Box 87"/>
          <p:cNvSpPr txBox="1">
            <a:spLocks noChangeArrowheads="1"/>
          </p:cNvSpPr>
          <p:nvPr/>
        </p:nvSpPr>
        <p:spPr bwMode="auto">
          <a:xfrm>
            <a:off x="9007772" y="5153957"/>
            <a:ext cx="1846721" cy="382324"/>
          </a:xfrm>
          <a:prstGeom prst="rect">
            <a:avLst/>
          </a:prstGeom>
          <a:noFill/>
          <a:ln w="9525">
            <a:noFill/>
            <a:miter lim="800000"/>
            <a:headEnd/>
            <a:tailEnd/>
          </a:ln>
        </p:spPr>
        <p:txBody>
          <a:bodyPr lIns="104306" tIns="52153" rIns="104306" bIns="52153">
            <a:spAutoFit/>
          </a:bodyPr>
          <a:lstStyle/>
          <a:p>
            <a:pPr algn="ctr" defTabSz="1189736">
              <a:spcBef>
                <a:spcPct val="50000"/>
              </a:spcBef>
            </a:pPr>
            <a:r>
              <a:rPr lang="zh-CN" altLang="en-US" sz="1800" dirty="0">
                <a:latin typeface="微软雅黑" pitchFamily="34" charset="-122"/>
                <a:ea typeface="微软雅黑" pitchFamily="34" charset="-122"/>
              </a:rPr>
              <a:t>活动执行</a:t>
            </a:r>
          </a:p>
        </p:txBody>
      </p:sp>
      <p:cxnSp>
        <p:nvCxnSpPr>
          <p:cNvPr id="73" name="AutoShape 88"/>
          <p:cNvCxnSpPr>
            <a:cxnSpLocks noChangeShapeType="1"/>
            <a:stCxn id="10" idx="2"/>
          </p:cNvCxnSpPr>
          <p:nvPr/>
        </p:nvCxnSpPr>
        <p:spPr bwMode="auto">
          <a:xfrm rot="5400000">
            <a:off x="9511209" y="4794597"/>
            <a:ext cx="628644" cy="7738"/>
          </a:xfrm>
          <a:prstGeom prst="bentConnector3">
            <a:avLst>
              <a:gd name="adj1" fmla="val 50000"/>
            </a:avLst>
          </a:prstGeom>
          <a:noFill/>
          <a:ln w="9525">
            <a:solidFill>
              <a:schemeClr val="tx1"/>
            </a:solidFill>
            <a:miter lim="800000"/>
            <a:headEnd/>
            <a:tailEnd type="triangle" w="med" len="med"/>
          </a:ln>
        </p:spPr>
      </p:cxnSp>
      <p:sp>
        <p:nvSpPr>
          <p:cNvPr id="74" name="Text Box 89"/>
          <p:cNvSpPr txBox="1">
            <a:spLocks noChangeArrowheads="1"/>
          </p:cNvSpPr>
          <p:nvPr/>
        </p:nvSpPr>
        <p:spPr bwMode="auto">
          <a:xfrm>
            <a:off x="8465188" y="1621239"/>
            <a:ext cx="1668444" cy="304024"/>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sp>
        <p:nvSpPr>
          <p:cNvPr id="75" name="Text Box 90"/>
          <p:cNvSpPr txBox="1">
            <a:spLocks noChangeArrowheads="1"/>
          </p:cNvSpPr>
          <p:nvPr/>
        </p:nvSpPr>
        <p:spPr bwMode="auto">
          <a:xfrm>
            <a:off x="8467126" y="1663995"/>
            <a:ext cx="1666506" cy="351546"/>
          </a:xfrm>
          <a:prstGeom prst="rect">
            <a:avLst/>
          </a:prstGeom>
          <a:solidFill>
            <a:srgbClr val="0000FF"/>
          </a:solidFill>
          <a:ln w="9525">
            <a:solidFill>
              <a:srgbClr val="0000FF"/>
            </a:solidFill>
            <a:miter lim="800000"/>
            <a:headEnd/>
            <a:tailEnd/>
          </a:ln>
        </p:spPr>
        <p:txBody>
          <a:bodyPr lIns="104306" tIns="52153" rIns="104306" bIns="52153">
            <a:spAutoFit/>
          </a:bodyPr>
          <a:lstStyle/>
          <a:p>
            <a:pPr algn="ctr" defTabSz="1189736">
              <a:spcBef>
                <a:spcPct val="50000"/>
              </a:spcBef>
            </a:pPr>
            <a:r>
              <a:rPr lang="zh-CN" altLang="en-US" sz="1600" dirty="0">
                <a:solidFill>
                  <a:schemeClr val="bg1"/>
                </a:solidFill>
                <a:latin typeface="微软雅黑" pitchFamily="34" charset="-122"/>
                <a:ea typeface="微软雅黑" pitchFamily="34" charset="-122"/>
              </a:rPr>
              <a:t>验收调整</a:t>
            </a:r>
          </a:p>
        </p:txBody>
      </p:sp>
      <p:sp>
        <p:nvSpPr>
          <p:cNvPr id="76" name="AutoShape 91"/>
          <p:cNvSpPr>
            <a:spLocks noChangeArrowheads="1"/>
          </p:cNvSpPr>
          <p:nvPr/>
        </p:nvSpPr>
        <p:spPr bwMode="auto">
          <a:xfrm>
            <a:off x="8930260" y="1977520"/>
            <a:ext cx="629795" cy="213768"/>
          </a:xfrm>
          <a:prstGeom prst="upArrow">
            <a:avLst>
              <a:gd name="adj1" fmla="val 50000"/>
              <a:gd name="adj2" fmla="val 25000"/>
            </a:avLst>
          </a:prstGeom>
          <a:solidFill>
            <a:srgbClr val="800080"/>
          </a:solidFill>
          <a:ln w="9525">
            <a:solidFill>
              <a:srgbClr val="800080"/>
            </a:solidFill>
            <a:miter lim="800000"/>
            <a:headEnd/>
            <a:tailEnd/>
          </a:ln>
        </p:spPr>
        <p:txBody>
          <a:bodyPr vert="eaVert" wrap="none" lIns="104306" tIns="52153" rIns="104306" bIns="52153" anchor="ctr"/>
          <a:lstStyle/>
          <a:p>
            <a:endParaRPr lang="zh-CN" altLang="en-US">
              <a:latin typeface="微软雅黑" pitchFamily="34" charset="-122"/>
              <a:ea typeface="微软雅黑" pitchFamily="34" charset="-122"/>
            </a:endParaRPr>
          </a:p>
        </p:txBody>
      </p:sp>
      <p:sp>
        <p:nvSpPr>
          <p:cNvPr id="77" name="AutoShape 92"/>
          <p:cNvSpPr>
            <a:spLocks noChangeArrowheads="1"/>
          </p:cNvSpPr>
          <p:nvPr/>
        </p:nvSpPr>
        <p:spPr bwMode="auto">
          <a:xfrm rot="10800000">
            <a:off x="9482533" y="5521324"/>
            <a:ext cx="651100" cy="304024"/>
          </a:xfrm>
          <a:prstGeom prst="upArrow">
            <a:avLst>
              <a:gd name="adj1" fmla="val 50000"/>
              <a:gd name="adj2" fmla="val 25000"/>
            </a:avLst>
          </a:prstGeom>
          <a:solidFill>
            <a:srgbClr val="800080"/>
          </a:solidFill>
          <a:ln w="9525">
            <a:solidFill>
              <a:srgbClr val="800080"/>
            </a:solidFill>
            <a:miter lim="800000"/>
            <a:headEnd/>
            <a:tailEnd/>
          </a:ln>
        </p:spPr>
        <p:txBody>
          <a:bodyPr vert="eaVert" wrap="none" lIns="104306" tIns="52153" rIns="104306" bIns="52153" anchor="ctr"/>
          <a:lstStyle/>
          <a:p>
            <a:endParaRPr lang="zh-CN" altLang="en-US">
              <a:latin typeface="微软雅黑" pitchFamily="34" charset="-122"/>
              <a:ea typeface="微软雅黑" pitchFamily="34" charset="-122"/>
            </a:endParaRPr>
          </a:p>
        </p:txBody>
      </p:sp>
      <p:sp>
        <p:nvSpPr>
          <p:cNvPr id="78" name="Text Box 93"/>
          <p:cNvSpPr txBox="1">
            <a:spLocks noChangeArrowheads="1"/>
          </p:cNvSpPr>
          <p:nvPr/>
        </p:nvSpPr>
        <p:spPr bwMode="auto">
          <a:xfrm>
            <a:off x="9017460" y="5896606"/>
            <a:ext cx="1666506" cy="351546"/>
          </a:xfrm>
          <a:prstGeom prst="rect">
            <a:avLst/>
          </a:prstGeom>
          <a:solidFill>
            <a:srgbClr val="0000FF"/>
          </a:solidFill>
          <a:ln w="9525">
            <a:solidFill>
              <a:srgbClr val="0000FF"/>
            </a:solidFill>
            <a:miter lim="800000"/>
            <a:headEnd/>
            <a:tailEnd/>
          </a:ln>
        </p:spPr>
        <p:txBody>
          <a:bodyPr lIns="104306" tIns="52153" rIns="104306" bIns="52153">
            <a:spAutoFit/>
          </a:bodyPr>
          <a:lstStyle/>
          <a:p>
            <a:pPr algn="ctr" defTabSz="1189736">
              <a:spcBef>
                <a:spcPct val="50000"/>
              </a:spcBef>
            </a:pPr>
            <a:r>
              <a:rPr lang="zh-CN" altLang="en-US" sz="1600" dirty="0">
                <a:solidFill>
                  <a:schemeClr val="bg1"/>
                </a:solidFill>
                <a:latin typeface="微软雅黑" pitchFamily="34" charset="-122"/>
                <a:ea typeface="微软雅黑" pitchFamily="34" charset="-122"/>
              </a:rPr>
              <a:t>按执行流程</a:t>
            </a:r>
          </a:p>
        </p:txBody>
      </p:sp>
      <p:sp>
        <p:nvSpPr>
          <p:cNvPr id="79" name="Text Box 43"/>
          <p:cNvSpPr txBox="1">
            <a:spLocks noChangeArrowheads="1"/>
          </p:cNvSpPr>
          <p:nvPr/>
        </p:nvSpPr>
        <p:spPr bwMode="auto">
          <a:xfrm>
            <a:off x="4314414" y="3260119"/>
            <a:ext cx="1757582" cy="288189"/>
          </a:xfrm>
          <a:prstGeom prst="rect">
            <a:avLst/>
          </a:prstGeom>
          <a:solidFill>
            <a:srgbClr val="FFFFFF"/>
          </a:solidFill>
          <a:ln w="6350">
            <a:solidFill>
              <a:schemeClr val="bg1"/>
            </a:solidFill>
            <a:miter lim="800000"/>
            <a:headEnd/>
            <a:tailEnd/>
          </a:ln>
          <a:effectLst>
            <a:outerShdw dist="57150" dir="2700000" algn="ctr" rotWithShape="0">
              <a:srgbClr val="888888">
                <a:alpha val="50000"/>
              </a:srgbClr>
            </a:outerShdw>
          </a:effectLst>
        </p:spPr>
        <p:txBody>
          <a:bodyPr lIns="104312" tIns="104312" rIns="104312" bIns="104312"/>
          <a:lstStyle/>
          <a:p>
            <a:pPr>
              <a:lnSpc>
                <a:spcPts val="1027"/>
              </a:lnSpc>
              <a:defRPr/>
            </a:pPr>
            <a:endParaRPr lang="zh-CN" altLang="zh-CN" dirty="0">
              <a:solidFill>
                <a:srgbClr val="000000"/>
              </a:solidFill>
              <a:latin typeface="微软雅黑" pitchFamily="34" charset="-122"/>
              <a:ea typeface="微软雅黑" pitchFamily="34" charset="-122"/>
              <a:cs typeface="Arial" charset="0"/>
            </a:endParaRPr>
          </a:p>
        </p:txBody>
      </p:sp>
      <p:sp>
        <p:nvSpPr>
          <p:cNvPr id="80" name="Text Box 44"/>
          <p:cNvSpPr txBox="1">
            <a:spLocks noChangeArrowheads="1"/>
          </p:cNvSpPr>
          <p:nvPr/>
        </p:nvSpPr>
        <p:spPr bwMode="auto">
          <a:xfrm>
            <a:off x="4236887" y="3260117"/>
            <a:ext cx="1747894" cy="351546"/>
          </a:xfrm>
          <a:prstGeom prst="rect">
            <a:avLst/>
          </a:prstGeom>
          <a:noFill/>
          <a:ln w="9525">
            <a:noFill/>
            <a:miter lim="800000"/>
            <a:headEnd/>
            <a:tailEnd/>
          </a:ln>
        </p:spPr>
        <p:txBody>
          <a:bodyPr lIns="104306" tIns="52153" rIns="104306" bIns="52153">
            <a:spAutoFit/>
          </a:bodyPr>
          <a:lstStyle/>
          <a:p>
            <a:pPr algn="ctr" defTabSz="1189736">
              <a:spcBef>
                <a:spcPct val="50000"/>
              </a:spcBef>
            </a:pPr>
            <a:r>
              <a:rPr lang="zh-CN" altLang="en-US" sz="1600" dirty="0" smtClean="0">
                <a:latin typeface="微软雅黑" pitchFamily="34" charset="-122"/>
                <a:ea typeface="微软雅黑" pitchFamily="34" charset="-122"/>
              </a:rPr>
              <a:t>筹</a:t>
            </a:r>
            <a:r>
              <a:rPr lang="zh-CN" altLang="en-US" sz="1600" dirty="0">
                <a:latin typeface="微软雅黑" pitchFamily="34" charset="-122"/>
                <a:ea typeface="微软雅黑" pitchFamily="34" charset="-122"/>
              </a:rPr>
              <a:t>备、组织</a:t>
            </a:r>
          </a:p>
        </p:txBody>
      </p:sp>
      <p:sp>
        <p:nvSpPr>
          <p:cNvPr id="81" name="Line 68"/>
          <p:cNvSpPr>
            <a:spLocks noChangeShapeType="1"/>
          </p:cNvSpPr>
          <p:nvPr/>
        </p:nvSpPr>
        <p:spPr bwMode="auto">
          <a:xfrm>
            <a:off x="3948156" y="3402628"/>
            <a:ext cx="279043" cy="0"/>
          </a:xfrm>
          <a:prstGeom prst="line">
            <a:avLst/>
          </a:prstGeom>
          <a:noFill/>
          <a:ln w="9525">
            <a:solidFill>
              <a:schemeClr val="tx1"/>
            </a:solidFill>
            <a:round/>
            <a:headEnd/>
            <a:tailEnd type="triangle" w="med" len="med"/>
          </a:ln>
        </p:spPr>
        <p:txBody>
          <a:bodyPr lIns="104306" tIns="52153" rIns="104306" bIns="52153"/>
          <a:lstStyle/>
          <a:p>
            <a:endParaRPr lang="zh-CN" altLang="en-US">
              <a:latin typeface="微软雅黑" pitchFamily="34" charset="-122"/>
              <a:ea typeface="微软雅黑" pitchFamily="34" charset="-122"/>
            </a:endParaRPr>
          </a:p>
        </p:txBody>
      </p:sp>
      <p:cxnSp>
        <p:nvCxnSpPr>
          <p:cNvPr id="87" name="AutoShape 19"/>
          <p:cNvCxnSpPr>
            <a:cxnSpLocks noChangeShapeType="1"/>
            <a:stCxn id="69" idx="1"/>
          </p:cNvCxnSpPr>
          <p:nvPr/>
        </p:nvCxnSpPr>
        <p:spPr bwMode="auto">
          <a:xfrm rot="10800000" flipH="1" flipV="1">
            <a:off x="5261999" y="4420806"/>
            <a:ext cx="286787" cy="250196"/>
          </a:xfrm>
          <a:prstGeom prst="bentConnector4">
            <a:avLst>
              <a:gd name="adj1" fmla="val -97300"/>
              <a:gd name="adj2" fmla="val 65189"/>
            </a:avLst>
          </a:prstGeom>
          <a:noFill/>
          <a:ln w="9525">
            <a:solidFill>
              <a:schemeClr val="tx1"/>
            </a:solidFill>
            <a:miter lim="800000"/>
            <a:headEnd/>
            <a:tailEnd type="triangle" w="med" len="med"/>
          </a:ln>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AutoShape 3"/>
          <p:cNvSpPr>
            <a:spLocks noChangeArrowheads="1"/>
          </p:cNvSpPr>
          <p:nvPr/>
        </p:nvSpPr>
        <p:spPr bwMode="gray">
          <a:xfrm>
            <a:off x="605548" y="1839378"/>
            <a:ext cx="2525006" cy="1258543"/>
          </a:xfrm>
          <a:prstGeom prst="roundRect">
            <a:avLst>
              <a:gd name="adj" fmla="val 9616"/>
            </a:avLst>
          </a:prstGeom>
          <a:gradFill rotWithShape="1">
            <a:gsLst>
              <a:gs pos="0">
                <a:srgbClr val="DDDDDD">
                  <a:gamma/>
                  <a:tint val="28627"/>
                  <a:invGamma/>
                </a:srgbClr>
              </a:gs>
              <a:gs pos="100000">
                <a:srgbClr val="DDDDDD"/>
              </a:gs>
            </a:gsLst>
            <a:lin ang="5400000" scaled="1"/>
          </a:gradFill>
          <a:ln w="28575">
            <a:solidFill>
              <a:schemeClr val="accent1"/>
            </a:solidFill>
            <a:round/>
            <a:headEnd/>
            <a:tailEnd/>
          </a:ln>
          <a:effectLst>
            <a:outerShdw dist="35921" dir="2700000" algn="ctr" rotWithShape="0">
              <a:srgbClr val="000000"/>
            </a:outerShdw>
          </a:effectLst>
        </p:spPr>
        <p:txBody>
          <a:bodyPr wrap="none" lIns="104306" tIns="52153" rIns="104306" bIns="52153" anchor="ctr"/>
          <a:lstStyle/>
          <a:p>
            <a:endParaRPr lang="zh-CN" altLang="en-US"/>
          </a:p>
        </p:txBody>
      </p:sp>
      <p:sp>
        <p:nvSpPr>
          <p:cNvPr id="30" name="AutoShape 4"/>
          <p:cNvSpPr>
            <a:spLocks noChangeArrowheads="1"/>
          </p:cNvSpPr>
          <p:nvPr/>
        </p:nvSpPr>
        <p:spPr bwMode="gray">
          <a:xfrm>
            <a:off x="4233105" y="1797319"/>
            <a:ext cx="2525006" cy="1300602"/>
          </a:xfrm>
          <a:prstGeom prst="roundRect">
            <a:avLst>
              <a:gd name="adj" fmla="val 9616"/>
            </a:avLst>
          </a:prstGeom>
          <a:gradFill rotWithShape="1">
            <a:gsLst>
              <a:gs pos="0">
                <a:srgbClr val="DDDDDD">
                  <a:gamma/>
                  <a:tint val="28627"/>
                  <a:invGamma/>
                </a:srgbClr>
              </a:gs>
              <a:gs pos="100000">
                <a:srgbClr val="DDDDDD"/>
              </a:gs>
            </a:gsLst>
            <a:lin ang="5400000" scaled="1"/>
          </a:gradFill>
          <a:ln w="28575">
            <a:solidFill>
              <a:schemeClr val="accent2"/>
            </a:solidFill>
            <a:round/>
            <a:headEnd/>
            <a:tailEnd/>
          </a:ln>
          <a:effectLst>
            <a:outerShdw dist="35921" dir="2700000" algn="ctr" rotWithShape="0">
              <a:srgbClr val="000000"/>
            </a:outerShdw>
          </a:effectLst>
        </p:spPr>
        <p:txBody>
          <a:bodyPr wrap="none" lIns="104306" tIns="52153" rIns="104306" bIns="52153" anchor="ctr"/>
          <a:lstStyle/>
          <a:p>
            <a:endParaRPr lang="zh-CN" altLang="en-US"/>
          </a:p>
        </p:txBody>
      </p:sp>
      <p:sp>
        <p:nvSpPr>
          <p:cNvPr id="31" name="AutoShape 5"/>
          <p:cNvSpPr>
            <a:spLocks noChangeArrowheads="1"/>
          </p:cNvSpPr>
          <p:nvPr/>
        </p:nvSpPr>
        <p:spPr bwMode="gray">
          <a:xfrm>
            <a:off x="605548" y="4460793"/>
            <a:ext cx="2525006" cy="1357048"/>
          </a:xfrm>
          <a:prstGeom prst="roundRect">
            <a:avLst>
              <a:gd name="adj" fmla="val 9616"/>
            </a:avLst>
          </a:prstGeom>
          <a:gradFill rotWithShape="1">
            <a:gsLst>
              <a:gs pos="0">
                <a:srgbClr val="DDDDDD">
                  <a:gamma/>
                  <a:tint val="28627"/>
                  <a:invGamma/>
                </a:srgbClr>
              </a:gs>
              <a:gs pos="100000">
                <a:srgbClr val="DDDDDD"/>
              </a:gs>
            </a:gsLst>
            <a:lin ang="5400000" scaled="1"/>
          </a:gradFill>
          <a:ln w="28575">
            <a:solidFill>
              <a:schemeClr val="hlink"/>
            </a:solidFill>
            <a:round/>
            <a:headEnd/>
            <a:tailEnd/>
          </a:ln>
          <a:effectLst>
            <a:outerShdw dist="35921" dir="2700000" algn="ctr" rotWithShape="0">
              <a:srgbClr val="000000"/>
            </a:outerShdw>
          </a:effectLst>
        </p:spPr>
        <p:txBody>
          <a:bodyPr wrap="none" lIns="104306" tIns="52153" rIns="104306" bIns="52153" anchor="ctr"/>
          <a:lstStyle/>
          <a:p>
            <a:endParaRPr lang="zh-CN" altLang="en-US"/>
          </a:p>
        </p:txBody>
      </p:sp>
      <p:sp>
        <p:nvSpPr>
          <p:cNvPr id="32" name="AutoShape 6"/>
          <p:cNvSpPr>
            <a:spLocks noChangeArrowheads="1"/>
          </p:cNvSpPr>
          <p:nvPr/>
        </p:nvSpPr>
        <p:spPr bwMode="gray">
          <a:xfrm>
            <a:off x="7723996" y="1829826"/>
            <a:ext cx="2525006" cy="1357048"/>
          </a:xfrm>
          <a:prstGeom prst="roundRect">
            <a:avLst>
              <a:gd name="adj" fmla="val 9616"/>
            </a:avLst>
          </a:prstGeom>
          <a:gradFill rotWithShape="1">
            <a:gsLst>
              <a:gs pos="0">
                <a:srgbClr val="DDDDDD">
                  <a:gamma/>
                  <a:tint val="28627"/>
                  <a:invGamma/>
                </a:srgbClr>
              </a:gs>
              <a:gs pos="100000">
                <a:srgbClr val="DDDDDD"/>
              </a:gs>
            </a:gsLst>
            <a:lin ang="5400000" scaled="1"/>
          </a:gradFill>
          <a:ln w="28575">
            <a:solidFill>
              <a:schemeClr val="folHlink"/>
            </a:solidFill>
            <a:round/>
            <a:headEnd/>
            <a:tailEnd/>
          </a:ln>
          <a:effectLst>
            <a:outerShdw dist="35921" dir="2700000" algn="ctr" rotWithShape="0">
              <a:srgbClr val="000000"/>
            </a:outerShdw>
          </a:effectLst>
        </p:spPr>
        <p:txBody>
          <a:bodyPr wrap="none" lIns="104306" tIns="52153" rIns="104306" bIns="52153" anchor="ctr"/>
          <a:lstStyle/>
          <a:p>
            <a:endParaRPr lang="zh-CN" altLang="en-US"/>
          </a:p>
        </p:txBody>
      </p:sp>
      <p:sp>
        <p:nvSpPr>
          <p:cNvPr id="33" name="AutoShape 7"/>
          <p:cNvSpPr>
            <a:spLocks noChangeArrowheads="1"/>
          </p:cNvSpPr>
          <p:nvPr/>
        </p:nvSpPr>
        <p:spPr bwMode="gray">
          <a:xfrm>
            <a:off x="1090014" y="2785396"/>
            <a:ext cx="1569598" cy="567985"/>
          </a:xfrm>
          <a:prstGeom prst="roundRect">
            <a:avLst>
              <a:gd name="adj" fmla="val 19773"/>
            </a:avLst>
          </a:prstGeom>
          <a:gradFill rotWithShape="1">
            <a:gsLst>
              <a:gs pos="0">
                <a:schemeClr val="accent1"/>
              </a:gs>
              <a:gs pos="100000">
                <a:schemeClr val="accent1">
                  <a:gamma/>
                  <a:shade val="66667"/>
                  <a:invGamma/>
                </a:schemeClr>
              </a:gs>
            </a:gsLst>
            <a:lin ang="5400000" scaled="1"/>
          </a:gradFill>
          <a:ln w="19050">
            <a:solidFill>
              <a:schemeClr val="accent1"/>
            </a:solidFill>
            <a:round/>
            <a:headEnd/>
            <a:tailEnd/>
          </a:ln>
          <a:effectLst>
            <a:outerShdw dist="25400" dir="5400000" algn="ctr" rotWithShape="0">
              <a:srgbClr val="000000">
                <a:alpha val="50000"/>
              </a:srgbClr>
            </a:outerShdw>
          </a:effectLst>
        </p:spPr>
        <p:txBody>
          <a:bodyPr wrap="none" lIns="104306" tIns="52153" rIns="104306" bIns="52153" anchor="ctr"/>
          <a:lstStyle/>
          <a:p>
            <a:endParaRPr lang="zh-CN" altLang="en-US"/>
          </a:p>
        </p:txBody>
      </p:sp>
      <p:sp>
        <p:nvSpPr>
          <p:cNvPr id="34" name="AutoShape 8"/>
          <p:cNvSpPr>
            <a:spLocks noChangeArrowheads="1"/>
          </p:cNvSpPr>
          <p:nvPr/>
        </p:nvSpPr>
        <p:spPr bwMode="gray">
          <a:xfrm>
            <a:off x="4752505" y="2787655"/>
            <a:ext cx="1569598" cy="567985"/>
          </a:xfrm>
          <a:prstGeom prst="roundRect">
            <a:avLst>
              <a:gd name="adj" fmla="val 20903"/>
            </a:avLst>
          </a:prstGeom>
          <a:gradFill rotWithShape="1">
            <a:gsLst>
              <a:gs pos="0">
                <a:schemeClr val="accent2"/>
              </a:gs>
              <a:gs pos="100000">
                <a:schemeClr val="accent2">
                  <a:gamma/>
                  <a:shade val="66667"/>
                  <a:invGamma/>
                </a:schemeClr>
              </a:gs>
            </a:gsLst>
            <a:lin ang="5400000" scaled="1"/>
          </a:gradFill>
          <a:ln w="19050">
            <a:solidFill>
              <a:schemeClr val="accent2"/>
            </a:solidFill>
            <a:round/>
            <a:headEnd/>
            <a:tailEnd/>
          </a:ln>
          <a:effectLst>
            <a:outerShdw dist="25400" dir="5400000" algn="ctr" rotWithShape="0">
              <a:srgbClr val="000000">
                <a:alpha val="50000"/>
              </a:srgbClr>
            </a:outerShdw>
          </a:effectLst>
        </p:spPr>
        <p:txBody>
          <a:bodyPr wrap="none" lIns="104306" tIns="52153" rIns="104306" bIns="52153" anchor="ctr"/>
          <a:lstStyle/>
          <a:p>
            <a:endParaRPr lang="zh-CN" altLang="en-US"/>
          </a:p>
        </p:txBody>
      </p:sp>
      <p:sp>
        <p:nvSpPr>
          <p:cNvPr id="35" name="AutoShape 9"/>
          <p:cNvSpPr>
            <a:spLocks noChangeArrowheads="1"/>
          </p:cNvSpPr>
          <p:nvPr/>
        </p:nvSpPr>
        <p:spPr bwMode="gray">
          <a:xfrm>
            <a:off x="1090014" y="4321462"/>
            <a:ext cx="1569598" cy="552697"/>
          </a:xfrm>
          <a:prstGeom prst="roundRect">
            <a:avLst>
              <a:gd name="adj" fmla="val 19773"/>
            </a:avLst>
          </a:prstGeom>
          <a:gradFill rotWithShape="1">
            <a:gsLst>
              <a:gs pos="0">
                <a:schemeClr val="hlink"/>
              </a:gs>
              <a:gs pos="100000">
                <a:schemeClr val="hlink">
                  <a:gamma/>
                  <a:shade val="66667"/>
                  <a:invGamma/>
                </a:schemeClr>
              </a:gs>
            </a:gsLst>
            <a:lin ang="5400000" scaled="1"/>
          </a:gradFill>
          <a:ln w="19050">
            <a:solidFill>
              <a:schemeClr val="hlink"/>
            </a:solidFill>
            <a:round/>
            <a:headEnd/>
            <a:tailEnd/>
          </a:ln>
          <a:effectLst>
            <a:outerShdw dist="25400" dir="5400000" algn="ctr" rotWithShape="0">
              <a:srgbClr val="000000">
                <a:alpha val="50000"/>
              </a:srgbClr>
            </a:outerShdw>
          </a:effectLst>
        </p:spPr>
        <p:txBody>
          <a:bodyPr wrap="none" lIns="104306" tIns="52153" rIns="104306" bIns="52153" anchor="ctr"/>
          <a:lstStyle/>
          <a:p>
            <a:endParaRPr lang="zh-CN" altLang="en-US"/>
          </a:p>
        </p:txBody>
      </p:sp>
      <p:sp>
        <p:nvSpPr>
          <p:cNvPr id="36" name="AutoShape 10"/>
          <p:cNvSpPr>
            <a:spLocks noChangeArrowheads="1"/>
          </p:cNvSpPr>
          <p:nvPr/>
        </p:nvSpPr>
        <p:spPr bwMode="gray">
          <a:xfrm>
            <a:off x="8243368" y="2848765"/>
            <a:ext cx="1569598" cy="552697"/>
          </a:xfrm>
          <a:prstGeom prst="roundRect">
            <a:avLst>
              <a:gd name="adj" fmla="val 20903"/>
            </a:avLst>
          </a:prstGeom>
          <a:gradFill rotWithShape="1">
            <a:gsLst>
              <a:gs pos="0">
                <a:schemeClr val="folHlink"/>
              </a:gs>
              <a:gs pos="100000">
                <a:schemeClr val="folHlink">
                  <a:gamma/>
                  <a:shade val="66667"/>
                  <a:invGamma/>
                </a:schemeClr>
              </a:gs>
            </a:gsLst>
            <a:lin ang="5400000" scaled="1"/>
          </a:gradFill>
          <a:ln w="19050">
            <a:solidFill>
              <a:schemeClr val="folHlink"/>
            </a:solidFill>
            <a:round/>
            <a:headEnd/>
            <a:tailEnd/>
          </a:ln>
          <a:effectLst>
            <a:outerShdw dist="25400" dir="5400000" algn="ctr" rotWithShape="0">
              <a:srgbClr val="000000">
                <a:alpha val="50000"/>
              </a:srgbClr>
            </a:outerShdw>
          </a:effectLst>
        </p:spPr>
        <p:txBody>
          <a:bodyPr wrap="none" lIns="104306" tIns="52153" rIns="104306" bIns="52153" anchor="ctr"/>
          <a:lstStyle/>
          <a:p>
            <a:endParaRPr lang="zh-CN" altLang="en-US"/>
          </a:p>
        </p:txBody>
      </p:sp>
      <p:sp>
        <p:nvSpPr>
          <p:cNvPr id="37" name="Text Box 11"/>
          <p:cNvSpPr txBox="1">
            <a:spLocks noChangeArrowheads="1"/>
          </p:cNvSpPr>
          <p:nvPr/>
        </p:nvSpPr>
        <p:spPr bwMode="gray">
          <a:xfrm>
            <a:off x="1142356" y="2851909"/>
            <a:ext cx="1413207" cy="428490"/>
          </a:xfrm>
          <a:prstGeom prst="rect">
            <a:avLst/>
          </a:prstGeom>
          <a:noFill/>
          <a:ln w="9525" algn="ctr">
            <a:noFill/>
            <a:miter lim="800000"/>
            <a:headEnd/>
            <a:tailEnd/>
          </a:ln>
          <a:effectLst>
            <a:outerShdw dist="17961" dir="2700000" algn="ctr" rotWithShape="0">
              <a:srgbClr val="000000">
                <a:alpha val="50000"/>
              </a:srgbClr>
            </a:outerShdw>
          </a:effectLst>
        </p:spPr>
        <p:txBody>
          <a:bodyPr wrap="square" lIns="104306" tIns="52153" rIns="104306" bIns="52153">
            <a:spAutoFit/>
          </a:bodyPr>
          <a:lstStyle/>
          <a:p>
            <a:pPr>
              <a:spcBef>
                <a:spcPct val="50000"/>
              </a:spcBef>
            </a:pPr>
            <a:r>
              <a:rPr lang="zh-CN" altLang="en-US" b="1" dirty="0" smtClean="0">
                <a:solidFill>
                  <a:schemeClr val="bg1"/>
                </a:solidFill>
                <a:latin typeface="微软雅黑" pitchFamily="34" charset="-122"/>
                <a:ea typeface="微软雅黑" pitchFamily="34" charset="-122"/>
              </a:rPr>
              <a:t>一：热场</a:t>
            </a:r>
            <a:endParaRPr lang="en-US" altLang="zh-CN" b="1" dirty="0" smtClean="0">
              <a:solidFill>
                <a:schemeClr val="bg1"/>
              </a:solidFill>
              <a:latin typeface="微软雅黑" pitchFamily="34" charset="-122"/>
              <a:ea typeface="微软雅黑" pitchFamily="34" charset="-122"/>
            </a:endParaRPr>
          </a:p>
        </p:txBody>
      </p:sp>
      <p:sp>
        <p:nvSpPr>
          <p:cNvPr id="38" name="Text Box 12"/>
          <p:cNvSpPr txBox="1">
            <a:spLocks noChangeArrowheads="1"/>
          </p:cNvSpPr>
          <p:nvPr/>
        </p:nvSpPr>
        <p:spPr bwMode="gray">
          <a:xfrm>
            <a:off x="4839709" y="2838611"/>
            <a:ext cx="1413207" cy="428490"/>
          </a:xfrm>
          <a:prstGeom prst="rect">
            <a:avLst/>
          </a:prstGeom>
          <a:noFill/>
          <a:ln w="9525" algn="ctr">
            <a:noFill/>
            <a:miter lim="800000"/>
            <a:headEnd/>
            <a:tailEnd/>
          </a:ln>
          <a:effectLst>
            <a:outerShdw dist="17961" dir="2700000" algn="ctr" rotWithShape="0">
              <a:srgbClr val="000000">
                <a:alpha val="50000"/>
              </a:srgbClr>
            </a:outerShdw>
          </a:effectLst>
        </p:spPr>
        <p:txBody>
          <a:bodyPr wrap="square" lIns="104306" tIns="52153" rIns="104306" bIns="52153">
            <a:spAutoFit/>
          </a:bodyPr>
          <a:lstStyle/>
          <a:p>
            <a:pPr>
              <a:spcBef>
                <a:spcPct val="50000"/>
              </a:spcBef>
            </a:pPr>
            <a:r>
              <a:rPr lang="zh-CN" altLang="en-US" b="1" dirty="0" smtClean="0">
                <a:solidFill>
                  <a:schemeClr val="bg1"/>
                </a:solidFill>
                <a:latin typeface="微软雅黑" pitchFamily="34" charset="-122"/>
                <a:ea typeface="微软雅黑" pitchFamily="34" charset="-122"/>
              </a:rPr>
              <a:t>二：迎宾</a:t>
            </a:r>
            <a:endParaRPr lang="en-US" altLang="zh-CN" b="1" dirty="0" smtClean="0">
              <a:solidFill>
                <a:schemeClr val="bg1"/>
              </a:solidFill>
              <a:latin typeface="微软雅黑" pitchFamily="34" charset="-122"/>
              <a:ea typeface="微软雅黑" pitchFamily="34" charset="-122"/>
            </a:endParaRPr>
          </a:p>
        </p:txBody>
      </p:sp>
      <p:sp>
        <p:nvSpPr>
          <p:cNvPr id="39" name="Text Box 13"/>
          <p:cNvSpPr txBox="1">
            <a:spLocks noChangeArrowheads="1"/>
          </p:cNvSpPr>
          <p:nvPr/>
        </p:nvSpPr>
        <p:spPr bwMode="gray">
          <a:xfrm>
            <a:off x="1204345" y="4405399"/>
            <a:ext cx="1413207" cy="428490"/>
          </a:xfrm>
          <a:prstGeom prst="rect">
            <a:avLst/>
          </a:prstGeom>
          <a:noFill/>
          <a:ln w="9525" algn="ctr">
            <a:noFill/>
            <a:miter lim="800000"/>
            <a:headEnd/>
            <a:tailEnd/>
          </a:ln>
          <a:effectLst>
            <a:outerShdw dist="17961" dir="2700000" algn="ctr" rotWithShape="0">
              <a:srgbClr val="000000">
                <a:alpha val="50000"/>
              </a:srgbClr>
            </a:outerShdw>
          </a:effectLst>
        </p:spPr>
        <p:txBody>
          <a:bodyPr wrap="square" lIns="104306" tIns="52153" rIns="104306" bIns="52153">
            <a:spAutoFit/>
          </a:bodyPr>
          <a:lstStyle/>
          <a:p>
            <a:pPr>
              <a:spcBef>
                <a:spcPct val="50000"/>
              </a:spcBef>
            </a:pPr>
            <a:r>
              <a:rPr lang="zh-CN" altLang="en-US" b="1" dirty="0" smtClean="0">
                <a:solidFill>
                  <a:schemeClr val="bg1"/>
                </a:solidFill>
                <a:latin typeface="微软雅黑" pitchFamily="34" charset="-122"/>
                <a:ea typeface="微软雅黑" pitchFamily="34" charset="-122"/>
              </a:rPr>
              <a:t>六：合影</a:t>
            </a:r>
            <a:endParaRPr lang="en-US" altLang="zh-CN" b="1" dirty="0" smtClean="0">
              <a:solidFill>
                <a:schemeClr val="bg1"/>
              </a:solidFill>
              <a:latin typeface="微软雅黑" pitchFamily="34" charset="-122"/>
              <a:ea typeface="微软雅黑" pitchFamily="34" charset="-122"/>
            </a:endParaRPr>
          </a:p>
        </p:txBody>
      </p:sp>
      <p:sp>
        <p:nvSpPr>
          <p:cNvPr id="40" name="Text Box 14"/>
          <p:cNvSpPr txBox="1">
            <a:spLocks noChangeArrowheads="1"/>
          </p:cNvSpPr>
          <p:nvPr/>
        </p:nvSpPr>
        <p:spPr bwMode="gray">
          <a:xfrm>
            <a:off x="8330571" y="2941617"/>
            <a:ext cx="1679441" cy="428490"/>
          </a:xfrm>
          <a:prstGeom prst="rect">
            <a:avLst/>
          </a:prstGeom>
          <a:noFill/>
          <a:ln w="9525" algn="ctr">
            <a:noFill/>
            <a:miter lim="800000"/>
            <a:headEnd/>
            <a:tailEnd/>
          </a:ln>
          <a:effectLst>
            <a:outerShdw dist="17961" dir="2700000" algn="ctr" rotWithShape="0">
              <a:srgbClr val="000000">
                <a:alpha val="50000"/>
              </a:srgbClr>
            </a:outerShdw>
          </a:effectLst>
        </p:spPr>
        <p:txBody>
          <a:bodyPr wrap="square" lIns="104306" tIns="52153" rIns="104306" bIns="52153">
            <a:spAutoFit/>
          </a:bodyPr>
          <a:lstStyle/>
          <a:p>
            <a:pPr>
              <a:spcBef>
                <a:spcPct val="50000"/>
              </a:spcBef>
            </a:pPr>
            <a:r>
              <a:rPr lang="zh-CN" altLang="en-US" b="1" dirty="0" smtClean="0">
                <a:solidFill>
                  <a:schemeClr val="bg1"/>
                </a:solidFill>
                <a:latin typeface="微软雅黑" pitchFamily="34" charset="-122"/>
                <a:ea typeface="微软雅黑" pitchFamily="34" charset="-122"/>
              </a:rPr>
              <a:t>三：开场白</a:t>
            </a:r>
            <a:endParaRPr lang="en-US" altLang="zh-CN" b="1" dirty="0" smtClean="0">
              <a:solidFill>
                <a:schemeClr val="bg1"/>
              </a:solidFill>
              <a:latin typeface="微软雅黑" pitchFamily="34" charset="-122"/>
              <a:ea typeface="微软雅黑" pitchFamily="34" charset="-122"/>
            </a:endParaRPr>
          </a:p>
        </p:txBody>
      </p:sp>
      <p:sp>
        <p:nvSpPr>
          <p:cNvPr id="41" name="Text Box 15"/>
          <p:cNvSpPr txBox="1">
            <a:spLocks noChangeArrowheads="1"/>
          </p:cNvSpPr>
          <p:nvPr/>
        </p:nvSpPr>
        <p:spPr bwMode="gray">
          <a:xfrm>
            <a:off x="667678" y="2170807"/>
            <a:ext cx="2484286" cy="320768"/>
          </a:xfrm>
          <a:prstGeom prst="rect">
            <a:avLst/>
          </a:prstGeom>
          <a:noFill/>
          <a:ln w="9525">
            <a:noFill/>
            <a:miter lim="800000"/>
            <a:headEnd/>
            <a:tailEnd/>
          </a:ln>
          <a:effectLst/>
        </p:spPr>
        <p:txBody>
          <a:bodyPr wrap="square" lIns="104306" tIns="52153" rIns="104306" bIns="52153">
            <a:spAutoFit/>
          </a:bodyPr>
          <a:lstStyle/>
          <a:p>
            <a:pPr>
              <a:spcBef>
                <a:spcPct val="50000"/>
              </a:spcBef>
            </a:pPr>
            <a:r>
              <a:rPr lang="en-US" altLang="zh-CN" sz="1400" dirty="0" smtClean="0">
                <a:solidFill>
                  <a:srgbClr val="000000"/>
                </a:solidFill>
                <a:latin typeface="微软雅黑" pitchFamily="34" charset="-122"/>
                <a:ea typeface="微软雅黑" pitchFamily="34" charset="-122"/>
              </a:rPr>
              <a:t>DJ</a:t>
            </a:r>
            <a:r>
              <a:rPr lang="zh-CN" altLang="en-US" sz="1400" dirty="0" smtClean="0">
                <a:solidFill>
                  <a:srgbClr val="000000"/>
                </a:solidFill>
                <a:latin typeface="微软雅黑" pitchFamily="34" charset="-122"/>
                <a:ea typeface="微软雅黑" pitchFamily="34" charset="-122"/>
              </a:rPr>
              <a:t>播放喜庆音乐，开始暖场。</a:t>
            </a:r>
            <a:endParaRPr lang="en-US" altLang="zh-CN" sz="1400" dirty="0" smtClean="0">
              <a:solidFill>
                <a:srgbClr val="000000"/>
              </a:solidFill>
              <a:latin typeface="微软雅黑" pitchFamily="34" charset="-122"/>
              <a:ea typeface="微软雅黑" pitchFamily="34" charset="-122"/>
            </a:endParaRPr>
          </a:p>
        </p:txBody>
      </p:sp>
      <p:sp>
        <p:nvSpPr>
          <p:cNvPr id="42" name="Text Box 19"/>
          <p:cNvSpPr txBox="1">
            <a:spLocks noChangeArrowheads="1"/>
          </p:cNvSpPr>
          <p:nvPr/>
        </p:nvSpPr>
        <p:spPr bwMode="gray">
          <a:xfrm>
            <a:off x="4335346" y="1873324"/>
            <a:ext cx="2388518" cy="905544"/>
          </a:xfrm>
          <a:prstGeom prst="rect">
            <a:avLst/>
          </a:prstGeom>
          <a:noFill/>
          <a:ln w="9525">
            <a:noFill/>
            <a:miter lim="800000"/>
            <a:headEnd/>
            <a:tailEnd/>
          </a:ln>
          <a:effectLst/>
        </p:spPr>
        <p:txBody>
          <a:bodyPr wrap="square" lIns="104306" tIns="52153" rIns="104306" bIns="52153">
            <a:spAutoFit/>
          </a:bodyPr>
          <a:lstStyle/>
          <a:p>
            <a:pPr>
              <a:spcBef>
                <a:spcPct val="50000"/>
              </a:spcBef>
            </a:pPr>
            <a:r>
              <a:rPr lang="zh-CN" altLang="en-US" sz="1300" dirty="0" smtClean="0">
                <a:latin typeface="微软雅黑" pitchFamily="34" charset="-122"/>
                <a:ea typeface="微软雅黑" pitchFamily="34" charset="-122"/>
              </a:rPr>
              <a:t>工作人员在入口处微笑迎接每一位嘉宾的到来，同时积极主动引导嘉宾进入会场，为嘉宾提供周到的服务。</a:t>
            </a:r>
            <a:endParaRPr lang="zh-CN" altLang="en-US" sz="1300" dirty="0" smtClean="0"/>
          </a:p>
        </p:txBody>
      </p:sp>
      <p:sp>
        <p:nvSpPr>
          <p:cNvPr id="43" name="Text Box 20"/>
          <p:cNvSpPr txBox="1">
            <a:spLocks noChangeArrowheads="1"/>
          </p:cNvSpPr>
          <p:nvPr/>
        </p:nvSpPr>
        <p:spPr bwMode="gray">
          <a:xfrm>
            <a:off x="651634" y="5099765"/>
            <a:ext cx="2388518" cy="320768"/>
          </a:xfrm>
          <a:prstGeom prst="rect">
            <a:avLst/>
          </a:prstGeom>
          <a:noFill/>
          <a:ln w="9525">
            <a:noFill/>
            <a:miter lim="800000"/>
            <a:headEnd/>
            <a:tailEnd/>
          </a:ln>
          <a:effectLst/>
        </p:spPr>
        <p:txBody>
          <a:bodyPr wrap="square" lIns="104306" tIns="52153" rIns="104306" bIns="52153">
            <a:spAutoFit/>
          </a:bodyPr>
          <a:lstStyle/>
          <a:p>
            <a:pPr algn="ctr"/>
            <a:r>
              <a:rPr lang="zh-CN" altLang="en-US" sz="1400" dirty="0" smtClean="0">
                <a:latin typeface="微软雅黑" pitchFamily="34" charset="-122"/>
                <a:ea typeface="微软雅黑" pitchFamily="34" charset="-122"/>
              </a:rPr>
              <a:t>与会领导在台上合影留念。</a:t>
            </a:r>
            <a:endParaRPr lang="zh-CN" altLang="en-US" sz="1400" dirty="0">
              <a:solidFill>
                <a:srgbClr val="000000"/>
              </a:solidFill>
              <a:latin typeface="微软雅黑" pitchFamily="34" charset="-122"/>
              <a:ea typeface="微软雅黑" pitchFamily="34" charset="-122"/>
            </a:endParaRPr>
          </a:p>
        </p:txBody>
      </p:sp>
      <p:sp>
        <p:nvSpPr>
          <p:cNvPr id="44" name="Text Box 21"/>
          <p:cNvSpPr txBox="1">
            <a:spLocks noChangeArrowheads="1"/>
          </p:cNvSpPr>
          <p:nvPr/>
        </p:nvSpPr>
        <p:spPr bwMode="gray">
          <a:xfrm>
            <a:off x="7829646" y="2057579"/>
            <a:ext cx="2344790" cy="705489"/>
          </a:xfrm>
          <a:prstGeom prst="rect">
            <a:avLst/>
          </a:prstGeom>
          <a:noFill/>
          <a:ln w="9525">
            <a:noFill/>
            <a:miter lim="800000"/>
            <a:headEnd/>
            <a:tailEnd/>
          </a:ln>
          <a:effectLst/>
        </p:spPr>
        <p:txBody>
          <a:bodyPr wrap="square" lIns="104306" tIns="52153" rIns="104306" bIns="52153">
            <a:spAutoFit/>
          </a:bodyPr>
          <a:lstStyle/>
          <a:p>
            <a:pPr>
              <a:spcBef>
                <a:spcPct val="50000"/>
              </a:spcBef>
            </a:pPr>
            <a:r>
              <a:rPr lang="zh-CN" altLang="en-US" sz="1300" dirty="0" smtClean="0">
                <a:solidFill>
                  <a:srgbClr val="000000"/>
                </a:solidFill>
                <a:latin typeface="微软雅黑" pitchFamily="34" charset="-122"/>
                <a:ea typeface="微软雅黑" pitchFamily="34" charset="-122"/>
              </a:rPr>
              <a:t>活动开始时，主持人上台致开场白，并介绍到场领导嘉宾。</a:t>
            </a:r>
            <a:endParaRPr lang="zh-CN" altLang="en-US" sz="1300" dirty="0">
              <a:solidFill>
                <a:srgbClr val="000000"/>
              </a:solidFill>
              <a:latin typeface="微软雅黑" pitchFamily="34" charset="-122"/>
              <a:ea typeface="微软雅黑" pitchFamily="34" charset="-122"/>
            </a:endParaRPr>
          </a:p>
        </p:txBody>
      </p:sp>
      <p:sp>
        <p:nvSpPr>
          <p:cNvPr id="47" name="Line 24"/>
          <p:cNvSpPr>
            <a:spLocks noChangeShapeType="1"/>
          </p:cNvSpPr>
          <p:nvPr/>
        </p:nvSpPr>
        <p:spPr bwMode="auto">
          <a:xfrm flipV="1">
            <a:off x="218000" y="3743412"/>
            <a:ext cx="10358819" cy="0"/>
          </a:xfrm>
          <a:prstGeom prst="line">
            <a:avLst/>
          </a:prstGeom>
          <a:noFill/>
          <a:ln w="28575">
            <a:solidFill>
              <a:schemeClr val="accent5">
                <a:lumMod val="75000"/>
              </a:schemeClr>
            </a:solidFill>
            <a:round/>
            <a:headEnd/>
            <a:tailEnd type="triangle" w="med" len="med"/>
          </a:ln>
          <a:effectLst/>
        </p:spPr>
        <p:txBody>
          <a:bodyPr lIns="104306" tIns="52153" rIns="104306" bIns="52153"/>
          <a:lstStyle/>
          <a:p>
            <a:endParaRPr lang="zh-CN" altLang="en-US"/>
          </a:p>
        </p:txBody>
      </p:sp>
      <p:sp>
        <p:nvSpPr>
          <p:cNvPr id="49" name="AutoShape 6"/>
          <p:cNvSpPr>
            <a:spLocks noChangeArrowheads="1"/>
          </p:cNvSpPr>
          <p:nvPr/>
        </p:nvSpPr>
        <p:spPr bwMode="gray">
          <a:xfrm>
            <a:off x="7723996" y="4491839"/>
            <a:ext cx="2525006" cy="1357048"/>
          </a:xfrm>
          <a:prstGeom prst="roundRect">
            <a:avLst>
              <a:gd name="adj" fmla="val 9616"/>
            </a:avLst>
          </a:prstGeom>
          <a:gradFill rotWithShape="1">
            <a:gsLst>
              <a:gs pos="0">
                <a:srgbClr val="DDDDDD">
                  <a:gamma/>
                  <a:tint val="28627"/>
                  <a:invGamma/>
                </a:srgbClr>
              </a:gs>
              <a:gs pos="100000">
                <a:srgbClr val="DDDDDD"/>
              </a:gs>
            </a:gsLst>
            <a:lin ang="5400000" scaled="1"/>
          </a:gradFill>
          <a:ln w="28575">
            <a:solidFill>
              <a:schemeClr val="folHlink"/>
            </a:solidFill>
            <a:round/>
            <a:headEnd/>
            <a:tailEnd/>
          </a:ln>
          <a:effectLst>
            <a:outerShdw dist="35921" dir="2700000" algn="ctr" rotWithShape="0">
              <a:srgbClr val="000000"/>
            </a:outerShdw>
          </a:effectLst>
        </p:spPr>
        <p:txBody>
          <a:bodyPr wrap="none" lIns="104306" tIns="52153" rIns="104306" bIns="52153" anchor="ctr"/>
          <a:lstStyle/>
          <a:p>
            <a:endParaRPr lang="zh-CN" altLang="en-US"/>
          </a:p>
        </p:txBody>
      </p:sp>
      <p:sp>
        <p:nvSpPr>
          <p:cNvPr id="50" name="AutoShape 10"/>
          <p:cNvSpPr>
            <a:spLocks noChangeArrowheads="1"/>
          </p:cNvSpPr>
          <p:nvPr/>
        </p:nvSpPr>
        <p:spPr bwMode="gray">
          <a:xfrm>
            <a:off x="8333602" y="4296332"/>
            <a:ext cx="1569598" cy="552697"/>
          </a:xfrm>
          <a:prstGeom prst="roundRect">
            <a:avLst>
              <a:gd name="adj" fmla="val 20903"/>
            </a:avLst>
          </a:prstGeom>
          <a:gradFill rotWithShape="1">
            <a:gsLst>
              <a:gs pos="0">
                <a:schemeClr val="folHlink"/>
              </a:gs>
              <a:gs pos="100000">
                <a:schemeClr val="folHlink">
                  <a:gamma/>
                  <a:shade val="66667"/>
                  <a:invGamma/>
                </a:schemeClr>
              </a:gs>
            </a:gsLst>
            <a:lin ang="5400000" scaled="1"/>
          </a:gradFill>
          <a:ln w="19050">
            <a:solidFill>
              <a:schemeClr val="folHlink"/>
            </a:solidFill>
            <a:round/>
            <a:headEnd/>
            <a:tailEnd/>
          </a:ln>
          <a:effectLst>
            <a:outerShdw dist="25400" dir="5400000" algn="ctr" rotWithShape="0">
              <a:srgbClr val="000000">
                <a:alpha val="50000"/>
              </a:srgbClr>
            </a:outerShdw>
          </a:effectLst>
        </p:spPr>
        <p:txBody>
          <a:bodyPr wrap="none" lIns="104306" tIns="52153" rIns="104306" bIns="52153" anchor="ctr"/>
          <a:lstStyle/>
          <a:p>
            <a:endParaRPr lang="zh-CN" altLang="en-US"/>
          </a:p>
        </p:txBody>
      </p:sp>
      <p:sp>
        <p:nvSpPr>
          <p:cNvPr id="51" name="Text Box 14"/>
          <p:cNvSpPr txBox="1">
            <a:spLocks noChangeArrowheads="1"/>
          </p:cNvSpPr>
          <p:nvPr/>
        </p:nvSpPr>
        <p:spPr bwMode="gray">
          <a:xfrm>
            <a:off x="8420805" y="4350236"/>
            <a:ext cx="1413207" cy="428490"/>
          </a:xfrm>
          <a:prstGeom prst="rect">
            <a:avLst/>
          </a:prstGeom>
          <a:noFill/>
          <a:ln w="9525" algn="ctr">
            <a:noFill/>
            <a:miter lim="800000"/>
            <a:headEnd/>
            <a:tailEnd/>
          </a:ln>
          <a:effectLst>
            <a:outerShdw dist="17961" dir="2700000" algn="ctr" rotWithShape="0">
              <a:srgbClr val="000000">
                <a:alpha val="50000"/>
              </a:srgbClr>
            </a:outerShdw>
          </a:effectLst>
        </p:spPr>
        <p:txBody>
          <a:bodyPr wrap="square" lIns="104306" tIns="52153" rIns="104306" bIns="52153">
            <a:spAutoFit/>
          </a:bodyPr>
          <a:lstStyle/>
          <a:p>
            <a:pPr>
              <a:spcBef>
                <a:spcPct val="50000"/>
              </a:spcBef>
            </a:pPr>
            <a:r>
              <a:rPr lang="zh-CN" altLang="en-US" b="1" dirty="0" smtClean="0">
                <a:solidFill>
                  <a:schemeClr val="bg1"/>
                </a:solidFill>
                <a:latin typeface="微软雅黑" pitchFamily="34" charset="-122"/>
                <a:ea typeface="微软雅黑" pitchFamily="34" charset="-122"/>
              </a:rPr>
              <a:t>四：致辞</a:t>
            </a:r>
            <a:endParaRPr lang="en-US" altLang="zh-CN" b="1" dirty="0" smtClean="0">
              <a:solidFill>
                <a:schemeClr val="bg1"/>
              </a:solidFill>
              <a:latin typeface="微软雅黑" pitchFamily="34" charset="-122"/>
              <a:ea typeface="微软雅黑" pitchFamily="34" charset="-122"/>
            </a:endParaRPr>
          </a:p>
        </p:txBody>
      </p:sp>
      <p:sp>
        <p:nvSpPr>
          <p:cNvPr id="52" name="Text Box 21"/>
          <p:cNvSpPr txBox="1">
            <a:spLocks noChangeArrowheads="1"/>
          </p:cNvSpPr>
          <p:nvPr/>
        </p:nvSpPr>
        <p:spPr bwMode="gray">
          <a:xfrm>
            <a:off x="7866872" y="4955759"/>
            <a:ext cx="2388518" cy="536212"/>
          </a:xfrm>
          <a:prstGeom prst="rect">
            <a:avLst/>
          </a:prstGeom>
          <a:noFill/>
          <a:ln w="9525">
            <a:noFill/>
            <a:miter lim="800000"/>
            <a:headEnd/>
            <a:tailEnd/>
          </a:ln>
          <a:effectLst/>
        </p:spPr>
        <p:txBody>
          <a:bodyPr wrap="square" lIns="104306" tIns="52153" rIns="104306" bIns="52153">
            <a:spAutoFit/>
          </a:bodyPr>
          <a:lstStyle/>
          <a:p>
            <a:pPr>
              <a:spcBef>
                <a:spcPct val="50000"/>
              </a:spcBef>
            </a:pPr>
            <a:r>
              <a:rPr lang="zh-CN" altLang="en-US" sz="1400" dirty="0" smtClean="0">
                <a:solidFill>
                  <a:srgbClr val="000000"/>
                </a:solidFill>
                <a:latin typeface="微软雅黑" pitchFamily="34" charset="-122"/>
                <a:ea typeface="微软雅黑" pitchFamily="34" charset="-122"/>
              </a:rPr>
              <a:t>主持人邀请到场政府领导及集团领导上台讲话致辞。</a:t>
            </a:r>
            <a:endParaRPr lang="zh-CN" altLang="en-US" sz="1400" dirty="0">
              <a:solidFill>
                <a:srgbClr val="000000"/>
              </a:solidFill>
              <a:latin typeface="微软雅黑" pitchFamily="34" charset="-122"/>
              <a:ea typeface="微软雅黑" pitchFamily="34" charset="-122"/>
            </a:endParaRPr>
          </a:p>
        </p:txBody>
      </p:sp>
      <p:sp>
        <p:nvSpPr>
          <p:cNvPr id="53" name="AutoShape 5"/>
          <p:cNvSpPr>
            <a:spLocks noChangeArrowheads="1"/>
          </p:cNvSpPr>
          <p:nvPr/>
        </p:nvSpPr>
        <p:spPr bwMode="gray">
          <a:xfrm>
            <a:off x="4223534" y="4500794"/>
            <a:ext cx="2525006" cy="1357048"/>
          </a:xfrm>
          <a:prstGeom prst="roundRect">
            <a:avLst>
              <a:gd name="adj" fmla="val 9616"/>
            </a:avLst>
          </a:prstGeom>
          <a:gradFill rotWithShape="1">
            <a:gsLst>
              <a:gs pos="0">
                <a:srgbClr val="DDDDDD">
                  <a:gamma/>
                  <a:tint val="28627"/>
                  <a:invGamma/>
                </a:srgbClr>
              </a:gs>
              <a:gs pos="100000">
                <a:srgbClr val="DDDDDD"/>
              </a:gs>
            </a:gsLst>
            <a:lin ang="5400000" scaled="1"/>
          </a:gradFill>
          <a:ln w="28575">
            <a:solidFill>
              <a:schemeClr val="hlink"/>
            </a:solidFill>
            <a:round/>
            <a:headEnd/>
            <a:tailEnd/>
          </a:ln>
          <a:effectLst>
            <a:outerShdw dist="35921" dir="2700000" algn="ctr" rotWithShape="0">
              <a:srgbClr val="000000"/>
            </a:outerShdw>
          </a:effectLst>
        </p:spPr>
        <p:txBody>
          <a:bodyPr wrap="none" lIns="104306" tIns="52153" rIns="104306" bIns="52153" anchor="ctr"/>
          <a:lstStyle/>
          <a:p>
            <a:endParaRPr lang="zh-CN" altLang="en-US"/>
          </a:p>
        </p:txBody>
      </p:sp>
      <p:sp>
        <p:nvSpPr>
          <p:cNvPr id="54" name="AutoShape 9"/>
          <p:cNvSpPr>
            <a:spLocks noChangeArrowheads="1"/>
          </p:cNvSpPr>
          <p:nvPr/>
        </p:nvSpPr>
        <p:spPr bwMode="gray">
          <a:xfrm>
            <a:off x="4609239" y="4277525"/>
            <a:ext cx="1707132" cy="552697"/>
          </a:xfrm>
          <a:prstGeom prst="roundRect">
            <a:avLst>
              <a:gd name="adj" fmla="val 19773"/>
            </a:avLst>
          </a:prstGeom>
          <a:gradFill rotWithShape="1">
            <a:gsLst>
              <a:gs pos="0">
                <a:schemeClr val="hlink"/>
              </a:gs>
              <a:gs pos="100000">
                <a:schemeClr val="hlink">
                  <a:gamma/>
                  <a:shade val="66667"/>
                  <a:invGamma/>
                </a:schemeClr>
              </a:gs>
            </a:gsLst>
            <a:lin ang="5400000" scaled="1"/>
          </a:gradFill>
          <a:ln w="19050">
            <a:solidFill>
              <a:schemeClr val="hlink"/>
            </a:solidFill>
            <a:round/>
            <a:headEnd/>
            <a:tailEnd/>
          </a:ln>
          <a:effectLst>
            <a:outerShdw dist="25400" dir="5400000" algn="ctr" rotWithShape="0">
              <a:srgbClr val="000000">
                <a:alpha val="50000"/>
              </a:srgbClr>
            </a:outerShdw>
          </a:effectLst>
        </p:spPr>
        <p:txBody>
          <a:bodyPr wrap="none" lIns="104306" tIns="52153" rIns="104306" bIns="52153" anchor="ctr"/>
          <a:lstStyle/>
          <a:p>
            <a:endParaRPr lang="zh-CN" altLang="en-US"/>
          </a:p>
        </p:txBody>
      </p:sp>
      <p:sp>
        <p:nvSpPr>
          <p:cNvPr id="55" name="Text Box 13"/>
          <p:cNvSpPr txBox="1">
            <a:spLocks noChangeArrowheads="1"/>
          </p:cNvSpPr>
          <p:nvPr/>
        </p:nvSpPr>
        <p:spPr bwMode="gray">
          <a:xfrm>
            <a:off x="4537801" y="4348781"/>
            <a:ext cx="2214578" cy="428490"/>
          </a:xfrm>
          <a:prstGeom prst="rect">
            <a:avLst/>
          </a:prstGeom>
          <a:noFill/>
          <a:ln w="9525" algn="ctr">
            <a:noFill/>
            <a:miter lim="800000"/>
            <a:headEnd/>
            <a:tailEnd/>
          </a:ln>
          <a:effectLst>
            <a:outerShdw dist="17961" dir="2700000" algn="ctr" rotWithShape="0">
              <a:srgbClr val="000000">
                <a:alpha val="50000"/>
              </a:srgbClr>
            </a:outerShdw>
          </a:effectLst>
        </p:spPr>
        <p:txBody>
          <a:bodyPr wrap="square" lIns="104306" tIns="52153" rIns="104306" bIns="52153">
            <a:spAutoFit/>
          </a:bodyPr>
          <a:lstStyle/>
          <a:p>
            <a:pPr>
              <a:spcBef>
                <a:spcPct val="50000"/>
              </a:spcBef>
            </a:pPr>
            <a:r>
              <a:rPr lang="zh-CN" altLang="en-US" b="1" dirty="0" smtClean="0">
                <a:solidFill>
                  <a:schemeClr val="bg1"/>
                </a:solidFill>
                <a:latin typeface="微软雅黑" pitchFamily="34" charset="-122"/>
                <a:ea typeface="微软雅黑" pitchFamily="34" charset="-122"/>
              </a:rPr>
              <a:t>五：揭牌剪彩</a:t>
            </a:r>
            <a:endParaRPr lang="en-US" altLang="zh-CN" b="1" dirty="0" smtClean="0">
              <a:solidFill>
                <a:schemeClr val="bg1"/>
              </a:solidFill>
              <a:latin typeface="微软雅黑" pitchFamily="34" charset="-122"/>
              <a:ea typeface="微软雅黑" pitchFamily="34" charset="-122"/>
            </a:endParaRPr>
          </a:p>
        </p:txBody>
      </p:sp>
      <p:sp>
        <p:nvSpPr>
          <p:cNvPr id="56" name="Text Box 20"/>
          <p:cNvSpPr txBox="1">
            <a:spLocks noChangeArrowheads="1"/>
          </p:cNvSpPr>
          <p:nvPr/>
        </p:nvSpPr>
        <p:spPr bwMode="gray">
          <a:xfrm>
            <a:off x="4316550" y="4910511"/>
            <a:ext cx="2435829" cy="751655"/>
          </a:xfrm>
          <a:prstGeom prst="rect">
            <a:avLst/>
          </a:prstGeom>
          <a:noFill/>
          <a:ln w="9525">
            <a:noFill/>
            <a:miter lim="800000"/>
            <a:headEnd/>
            <a:tailEnd/>
          </a:ln>
          <a:effectLst/>
        </p:spPr>
        <p:txBody>
          <a:bodyPr wrap="square" lIns="104306" tIns="52153" rIns="104306" bIns="52153">
            <a:spAutoFit/>
          </a:bodyPr>
          <a:lstStyle/>
          <a:p>
            <a:r>
              <a:rPr lang="zh-CN" altLang="en-US" sz="1400" dirty="0" smtClean="0">
                <a:latin typeface="微软雅黑" pitchFamily="34" charset="-122"/>
                <a:ea typeface="微软雅黑" pitchFamily="34" charset="-122"/>
              </a:rPr>
              <a:t>主持人宣布剪彩正式开始，领导出场揭牌剪彩，背景音乐播放。</a:t>
            </a:r>
          </a:p>
        </p:txBody>
      </p:sp>
      <p:sp>
        <p:nvSpPr>
          <p:cNvPr id="63" name="右箭头 62"/>
          <p:cNvSpPr/>
          <p:nvPr/>
        </p:nvSpPr>
        <p:spPr>
          <a:xfrm>
            <a:off x="3357252" y="2424373"/>
            <a:ext cx="697612" cy="213768"/>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lstStyle/>
          <a:p>
            <a:pPr algn="ctr"/>
            <a:endParaRPr lang="zh-CN" altLang="en-US"/>
          </a:p>
        </p:txBody>
      </p:sp>
      <p:sp>
        <p:nvSpPr>
          <p:cNvPr id="64" name="右箭头 63"/>
          <p:cNvSpPr/>
          <p:nvPr/>
        </p:nvSpPr>
        <p:spPr>
          <a:xfrm>
            <a:off x="7019716" y="2424373"/>
            <a:ext cx="697612" cy="213768"/>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lstStyle/>
          <a:p>
            <a:pPr algn="ctr"/>
            <a:endParaRPr lang="zh-CN" altLang="en-US"/>
          </a:p>
        </p:txBody>
      </p:sp>
      <p:sp>
        <p:nvSpPr>
          <p:cNvPr id="67" name="左箭头 66"/>
          <p:cNvSpPr/>
          <p:nvPr/>
        </p:nvSpPr>
        <p:spPr>
          <a:xfrm>
            <a:off x="6932514" y="4962767"/>
            <a:ext cx="697612" cy="213768"/>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lstStyle/>
          <a:p>
            <a:pPr algn="ctr"/>
            <a:endParaRPr lang="zh-CN" altLang="en-US"/>
          </a:p>
        </p:txBody>
      </p:sp>
      <p:sp>
        <p:nvSpPr>
          <p:cNvPr id="68" name="左箭头 67"/>
          <p:cNvSpPr/>
          <p:nvPr/>
        </p:nvSpPr>
        <p:spPr>
          <a:xfrm>
            <a:off x="3357252" y="5034024"/>
            <a:ext cx="697612" cy="213768"/>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lstStyle/>
          <a:p>
            <a:pPr algn="ctr"/>
            <a:endParaRPr lang="zh-CN" altLang="en-US"/>
          </a:p>
        </p:txBody>
      </p:sp>
      <p:sp>
        <p:nvSpPr>
          <p:cNvPr id="73" name="Text Box 2"/>
          <p:cNvSpPr txBox="1">
            <a:spLocks noChangeArrowheads="1"/>
          </p:cNvSpPr>
          <p:nvPr/>
        </p:nvSpPr>
        <p:spPr bwMode="auto">
          <a:xfrm>
            <a:off x="659461" y="1074859"/>
            <a:ext cx="6511000" cy="520823"/>
          </a:xfrm>
          <a:prstGeom prst="rect">
            <a:avLst/>
          </a:prstGeom>
          <a:noFill/>
          <a:ln w="9525">
            <a:noFill/>
            <a:miter lim="800000"/>
            <a:headEnd/>
            <a:tailEnd/>
          </a:ln>
          <a:effectLst/>
        </p:spPr>
        <p:txBody>
          <a:bodyPr lIns="104306" tIns="52153" rIns="104306" bIns="52153">
            <a:spAutoFit/>
          </a:bodyPr>
          <a:lstStyle/>
          <a:p>
            <a:pPr defTabSz="1189736">
              <a:spcBef>
                <a:spcPct val="50000"/>
              </a:spcBef>
            </a:pPr>
            <a:r>
              <a:rPr lang="en-US" altLang="zh-CN" sz="2700" b="1" dirty="0" smtClean="0">
                <a:latin typeface="微软雅黑" pitchFamily="34" charset="-122"/>
                <a:ea typeface="微软雅黑" pitchFamily="34" charset="-122"/>
              </a:rPr>
              <a:t>1.</a:t>
            </a:r>
            <a:r>
              <a:rPr lang="zh-CN" altLang="en-US" sz="2700" b="1" dirty="0" smtClean="0">
                <a:latin typeface="微软雅黑" pitchFamily="34" charset="-122"/>
                <a:ea typeface="微软雅黑" pitchFamily="34" charset="-122"/>
              </a:rPr>
              <a:t>整体</a:t>
            </a:r>
            <a:r>
              <a:rPr lang="zh-CN" altLang="en-US" sz="2700" b="1" dirty="0">
                <a:latin typeface="微软雅黑" pitchFamily="34" charset="-122"/>
                <a:ea typeface="微软雅黑" pitchFamily="34" charset="-122"/>
              </a:rPr>
              <a:t>活动步骤</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3"/>
          <p:cNvSpPr txBox="1">
            <a:spLocks noChangeArrowheads="1"/>
          </p:cNvSpPr>
          <p:nvPr/>
        </p:nvSpPr>
        <p:spPr bwMode="gray">
          <a:xfrm>
            <a:off x="1137625" y="1134253"/>
            <a:ext cx="4657545" cy="520823"/>
          </a:xfrm>
          <a:prstGeom prst="rect">
            <a:avLst/>
          </a:prstGeom>
          <a:noFill/>
          <a:ln w="9525" algn="ctr">
            <a:noFill/>
            <a:miter lim="800000"/>
            <a:headEnd/>
            <a:tailEnd/>
          </a:ln>
          <a:effectLst/>
        </p:spPr>
        <p:txBody>
          <a:bodyPr wrap="square" lIns="104306" tIns="52153" rIns="104306" bIns="52153">
            <a:spAutoFit/>
          </a:bodyPr>
          <a:lstStyle/>
          <a:p>
            <a:pPr algn="ctr" eaLnBrk="0" hangingPunct="0"/>
            <a:r>
              <a:rPr lang="zh-CN" altLang="en-US" sz="2700" b="1" dirty="0" smtClean="0">
                <a:latin typeface="微软雅黑" pitchFamily="34" charset="-122"/>
                <a:ea typeface="微软雅黑" pitchFamily="34" charset="-122"/>
                <a:cs typeface="Arial" pitchFamily="34" charset="0"/>
              </a:rPr>
              <a:t>揭牌、剪彩</a:t>
            </a:r>
            <a:r>
              <a:rPr lang="zh-CN" altLang="en-US" sz="2700" b="1" dirty="0">
                <a:latin typeface="微软雅黑" pitchFamily="34" charset="-122"/>
                <a:ea typeface="微软雅黑" pitchFamily="34" charset="-122"/>
                <a:cs typeface="Arial" pitchFamily="34" charset="0"/>
              </a:rPr>
              <a:t>应用于开业典礼</a:t>
            </a:r>
          </a:p>
        </p:txBody>
      </p:sp>
      <p:pic>
        <p:nvPicPr>
          <p:cNvPr id="112642" name="Picture 2" descr="http://www.fsxiguan.cn/xg0710/images/200831517364535877.jpg"/>
          <p:cNvPicPr>
            <a:picLocks noChangeAspect="1" noChangeArrowheads="1"/>
          </p:cNvPicPr>
          <p:nvPr/>
        </p:nvPicPr>
        <p:blipFill>
          <a:blip r:embed="rId2"/>
          <a:srcRect/>
          <a:stretch>
            <a:fillRect/>
          </a:stretch>
        </p:blipFill>
        <p:spPr bwMode="auto">
          <a:xfrm>
            <a:off x="7295368" y="1491443"/>
            <a:ext cx="3227736" cy="1978142"/>
          </a:xfrm>
          <a:prstGeom prst="rect">
            <a:avLst/>
          </a:prstGeom>
          <a:noFill/>
        </p:spPr>
      </p:pic>
      <p:sp>
        <p:nvSpPr>
          <p:cNvPr id="9" name="矩形 8"/>
          <p:cNvSpPr/>
          <p:nvPr/>
        </p:nvSpPr>
        <p:spPr>
          <a:xfrm>
            <a:off x="223666" y="4420322"/>
            <a:ext cx="6923089" cy="775544"/>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10" name="矩形 9"/>
          <p:cNvSpPr/>
          <p:nvPr/>
        </p:nvSpPr>
        <p:spPr>
          <a:xfrm>
            <a:off x="137495" y="3257006"/>
            <a:ext cx="6487294" cy="775544"/>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11" name="矩形 10"/>
          <p:cNvSpPr/>
          <p:nvPr/>
        </p:nvSpPr>
        <p:spPr>
          <a:xfrm>
            <a:off x="149100" y="2170783"/>
            <a:ext cx="5879156" cy="775544"/>
          </a:xfrm>
          <a:prstGeom prst="rect">
            <a:avLst/>
          </a:prstGeom>
          <a:solidFill>
            <a:schemeClr val="bg1">
              <a:lumMod val="8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12" name="圆角矩形 11"/>
          <p:cNvSpPr/>
          <p:nvPr/>
        </p:nvSpPr>
        <p:spPr>
          <a:xfrm>
            <a:off x="482185" y="1998438"/>
            <a:ext cx="710848" cy="547653"/>
          </a:xfrm>
          <a:prstGeom prst="roundRect">
            <a:avLst/>
          </a:prstGeom>
          <a:solidFill>
            <a:srgbClr val="0070C0"/>
          </a:solidFill>
          <a:ln>
            <a:solidFill>
              <a:schemeClr val="bg1">
                <a:lumMod val="85000"/>
              </a:schemeClr>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13" name="圆角矩形 12"/>
          <p:cNvSpPr/>
          <p:nvPr/>
        </p:nvSpPr>
        <p:spPr>
          <a:xfrm>
            <a:off x="482185" y="3032496"/>
            <a:ext cx="710848" cy="547653"/>
          </a:xfrm>
          <a:prstGeom prst="roundRect">
            <a:avLst/>
          </a:prstGeom>
          <a:solidFill>
            <a:schemeClr val="accent1"/>
          </a:solidFill>
          <a:ln>
            <a:solidFill>
              <a:schemeClr val="bg1">
                <a:lumMod val="85000"/>
              </a:schemeClr>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14" name="圆角矩形 13"/>
          <p:cNvSpPr/>
          <p:nvPr/>
        </p:nvSpPr>
        <p:spPr>
          <a:xfrm>
            <a:off x="482185" y="4260441"/>
            <a:ext cx="710848" cy="547653"/>
          </a:xfrm>
          <a:prstGeom prst="roundRect">
            <a:avLst/>
          </a:prstGeom>
          <a:solidFill>
            <a:srgbClr val="33CC33"/>
          </a:solidFill>
          <a:ln>
            <a:solidFill>
              <a:schemeClr val="bg1">
                <a:lumMod val="85000"/>
              </a:schemeClr>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15" name="TextBox 19"/>
          <p:cNvSpPr txBox="1">
            <a:spLocks noChangeArrowheads="1"/>
          </p:cNvSpPr>
          <p:nvPr/>
        </p:nvSpPr>
        <p:spPr bwMode="auto">
          <a:xfrm>
            <a:off x="651201" y="2063544"/>
            <a:ext cx="372831" cy="461665"/>
          </a:xfrm>
          <a:prstGeom prst="rect">
            <a:avLst/>
          </a:prstGeom>
          <a:noFill/>
          <a:ln w="9525">
            <a:noFill/>
            <a:miter lim="800000"/>
            <a:headEnd/>
            <a:tailEnd/>
          </a:ln>
        </p:spPr>
        <p:txBody>
          <a:bodyPr>
            <a:spAutoFit/>
          </a:bodyPr>
          <a:lstStyle/>
          <a:p>
            <a:r>
              <a:rPr lang="en-US" altLang="zh-CN" sz="2400">
                <a:solidFill>
                  <a:schemeClr val="bg1"/>
                </a:solidFill>
                <a:latin typeface="微软雅黑" pitchFamily="34" charset="-122"/>
                <a:ea typeface="微软雅黑" pitchFamily="34" charset="-122"/>
              </a:rPr>
              <a:t>1</a:t>
            </a:r>
            <a:endParaRPr lang="zh-CN" altLang="en-US" sz="2400">
              <a:solidFill>
                <a:schemeClr val="bg1"/>
              </a:solidFill>
              <a:latin typeface="微软雅黑" pitchFamily="34" charset="-122"/>
              <a:ea typeface="微软雅黑" pitchFamily="34" charset="-122"/>
            </a:endParaRPr>
          </a:p>
        </p:txBody>
      </p:sp>
      <p:sp>
        <p:nvSpPr>
          <p:cNvPr id="16" name="Text Box 58"/>
          <p:cNvSpPr txBox="1">
            <a:spLocks noChangeArrowheads="1"/>
          </p:cNvSpPr>
          <p:nvPr/>
        </p:nvSpPr>
        <p:spPr bwMode="auto">
          <a:xfrm>
            <a:off x="1565879" y="2322056"/>
            <a:ext cx="4439168" cy="369332"/>
          </a:xfrm>
          <a:prstGeom prst="rect">
            <a:avLst/>
          </a:prstGeom>
          <a:noFill/>
          <a:ln w="9525">
            <a:noFill/>
            <a:miter lim="800000"/>
            <a:headEnd/>
            <a:tailEnd/>
          </a:ln>
        </p:spPr>
        <p:txBody>
          <a:bodyPr>
            <a:spAutoFit/>
          </a:bodyPr>
          <a:lstStyle/>
          <a:p>
            <a:pPr algn="ctr" defTabSz="1189736"/>
            <a:r>
              <a:rPr lang="zh-CN" altLang="en-US" sz="1800" dirty="0" smtClean="0">
                <a:latin typeface="微软雅黑" pitchFamily="34" charset="-122"/>
                <a:ea typeface="微软雅黑" pitchFamily="34" charset="-122"/>
              </a:rPr>
              <a:t>主持人依次邀请剪彩揭牌嘉宾领导</a:t>
            </a:r>
            <a:endParaRPr lang="zh-CN" altLang="en-US" sz="1800" dirty="0">
              <a:latin typeface="微软雅黑" pitchFamily="34" charset="-122"/>
              <a:ea typeface="微软雅黑" pitchFamily="34" charset="-122"/>
            </a:endParaRPr>
          </a:p>
        </p:txBody>
      </p:sp>
      <p:sp>
        <p:nvSpPr>
          <p:cNvPr id="17" name="TextBox 24"/>
          <p:cNvSpPr txBox="1">
            <a:spLocks noChangeArrowheads="1"/>
          </p:cNvSpPr>
          <p:nvPr/>
        </p:nvSpPr>
        <p:spPr bwMode="auto">
          <a:xfrm>
            <a:off x="651201" y="3063127"/>
            <a:ext cx="372831" cy="461665"/>
          </a:xfrm>
          <a:prstGeom prst="rect">
            <a:avLst/>
          </a:prstGeom>
          <a:noFill/>
          <a:ln w="9525">
            <a:noFill/>
            <a:miter lim="800000"/>
            <a:headEnd/>
            <a:tailEnd/>
          </a:ln>
        </p:spPr>
        <p:txBody>
          <a:bodyPr>
            <a:spAutoFit/>
          </a:bodyPr>
          <a:lstStyle/>
          <a:p>
            <a:r>
              <a:rPr lang="en-US" altLang="zh-CN" sz="2400">
                <a:solidFill>
                  <a:schemeClr val="bg1"/>
                </a:solidFill>
                <a:latin typeface="微软雅黑" pitchFamily="34" charset="-122"/>
                <a:ea typeface="微软雅黑" pitchFamily="34" charset="-122"/>
              </a:rPr>
              <a:t>2</a:t>
            </a:r>
            <a:endParaRPr lang="zh-CN" altLang="en-US" sz="2400">
              <a:solidFill>
                <a:schemeClr val="bg1"/>
              </a:solidFill>
              <a:latin typeface="微软雅黑" pitchFamily="34" charset="-122"/>
              <a:ea typeface="微软雅黑" pitchFamily="34" charset="-122"/>
            </a:endParaRPr>
          </a:p>
        </p:txBody>
      </p:sp>
      <p:sp>
        <p:nvSpPr>
          <p:cNvPr id="18" name="Text Box 58"/>
          <p:cNvSpPr txBox="1">
            <a:spLocks noChangeArrowheads="1"/>
          </p:cNvSpPr>
          <p:nvPr/>
        </p:nvSpPr>
        <p:spPr bwMode="auto">
          <a:xfrm>
            <a:off x="659461" y="3316606"/>
            <a:ext cx="6189028" cy="646331"/>
          </a:xfrm>
          <a:prstGeom prst="rect">
            <a:avLst/>
          </a:prstGeom>
          <a:noFill/>
          <a:ln w="9525">
            <a:noFill/>
            <a:miter lim="800000"/>
            <a:headEnd/>
            <a:tailEnd/>
          </a:ln>
        </p:spPr>
        <p:txBody>
          <a:bodyPr wrap="square">
            <a:spAutoFit/>
          </a:bodyPr>
          <a:lstStyle/>
          <a:p>
            <a:pPr algn="ctr" defTabSz="1189736"/>
            <a:r>
              <a:rPr lang="zh-CN" altLang="en-US" sz="1800" dirty="0" smtClean="0">
                <a:latin typeface="微软雅黑" pitchFamily="34" charset="-122"/>
                <a:ea typeface="微软雅黑" pitchFamily="34" charset="-122"/>
              </a:rPr>
              <a:t>工作人员手托剪彩用具依次走上舞台，同时舞台</a:t>
            </a:r>
          </a:p>
          <a:p>
            <a:pPr algn="ctr" defTabSz="1189736"/>
            <a:r>
              <a:rPr lang="zh-CN" altLang="en-US" sz="1800" dirty="0" smtClean="0">
                <a:latin typeface="微软雅黑" pitchFamily="34" charset="-122"/>
                <a:ea typeface="微软雅黑" pitchFamily="34" charset="-122"/>
              </a:rPr>
              <a:t>两侧工作人员引导领导移步到舞台一字排开</a:t>
            </a:r>
            <a:endParaRPr lang="zh-CN" altLang="en-US" sz="1800" dirty="0">
              <a:latin typeface="微软雅黑" pitchFamily="34" charset="-122"/>
              <a:ea typeface="微软雅黑" pitchFamily="34" charset="-122"/>
            </a:endParaRPr>
          </a:p>
        </p:txBody>
      </p:sp>
      <p:sp>
        <p:nvSpPr>
          <p:cNvPr id="19" name="Text Box 58"/>
          <p:cNvSpPr txBox="1">
            <a:spLocks noChangeArrowheads="1"/>
          </p:cNvSpPr>
          <p:nvPr/>
        </p:nvSpPr>
        <p:spPr bwMode="auto">
          <a:xfrm>
            <a:off x="1181428" y="4479922"/>
            <a:ext cx="5879143" cy="646331"/>
          </a:xfrm>
          <a:prstGeom prst="rect">
            <a:avLst/>
          </a:prstGeom>
          <a:noFill/>
          <a:ln w="9525">
            <a:noFill/>
            <a:miter lim="800000"/>
            <a:headEnd/>
            <a:tailEnd/>
          </a:ln>
        </p:spPr>
        <p:txBody>
          <a:bodyPr wrap="square">
            <a:spAutoFit/>
          </a:bodyPr>
          <a:lstStyle/>
          <a:p>
            <a:pPr algn="ctr" defTabSz="1189736"/>
            <a:r>
              <a:rPr lang="zh-CN" altLang="en-US" sz="1800" dirty="0" smtClean="0">
                <a:latin typeface="微软雅黑" pitchFamily="34" charset="-122"/>
                <a:ea typeface="微软雅黑" pitchFamily="34" charset="-122"/>
              </a:rPr>
              <a:t>主持人邀请嘉宾宣布中信医院及脑科中心领导隆重</a:t>
            </a:r>
          </a:p>
          <a:p>
            <a:pPr algn="ctr" defTabSz="1189736"/>
            <a:r>
              <a:rPr lang="zh-CN" altLang="en-US" sz="1800" dirty="0" smtClean="0">
                <a:latin typeface="微软雅黑" pitchFamily="34" charset="-122"/>
                <a:ea typeface="微软雅黑" pitchFamily="34" charset="-122"/>
              </a:rPr>
              <a:t>揭牌剪彩，众领导一起揭牌剪彩，与此同时，礼炮齐鸣。</a:t>
            </a:r>
            <a:endParaRPr lang="zh-CN" altLang="en-US" sz="1800" dirty="0">
              <a:latin typeface="微软雅黑" pitchFamily="34" charset="-122"/>
              <a:ea typeface="微软雅黑" pitchFamily="34" charset="-122"/>
            </a:endParaRPr>
          </a:p>
        </p:txBody>
      </p:sp>
      <p:sp>
        <p:nvSpPr>
          <p:cNvPr id="20" name="TextBox 28"/>
          <p:cNvSpPr txBox="1">
            <a:spLocks noChangeArrowheads="1"/>
          </p:cNvSpPr>
          <p:nvPr/>
        </p:nvSpPr>
        <p:spPr bwMode="auto">
          <a:xfrm>
            <a:off x="651201" y="4325531"/>
            <a:ext cx="372831" cy="461665"/>
          </a:xfrm>
          <a:prstGeom prst="rect">
            <a:avLst/>
          </a:prstGeom>
          <a:noFill/>
          <a:ln w="9525">
            <a:noFill/>
            <a:miter lim="800000"/>
            <a:headEnd/>
            <a:tailEnd/>
          </a:ln>
        </p:spPr>
        <p:txBody>
          <a:bodyPr>
            <a:spAutoFit/>
          </a:bodyPr>
          <a:lstStyle/>
          <a:p>
            <a:r>
              <a:rPr lang="en-US" altLang="zh-CN" sz="2400">
                <a:solidFill>
                  <a:schemeClr val="bg1"/>
                </a:solidFill>
                <a:latin typeface="微软雅黑" pitchFamily="34" charset="-122"/>
                <a:ea typeface="微软雅黑" pitchFamily="34" charset="-122"/>
              </a:rPr>
              <a:t>3</a:t>
            </a:r>
            <a:endParaRPr lang="zh-CN" altLang="en-US" sz="2400">
              <a:solidFill>
                <a:schemeClr val="bg1"/>
              </a:solidFill>
              <a:latin typeface="微软雅黑" pitchFamily="34" charset="-122"/>
              <a:ea typeface="微软雅黑" pitchFamily="34" charset="-122"/>
            </a:endParaRPr>
          </a:p>
        </p:txBody>
      </p:sp>
      <p:pic>
        <p:nvPicPr>
          <p:cNvPr id="21" name="Picture 3"/>
          <p:cNvPicPr>
            <a:picLocks noChangeAspect="1" noChangeArrowheads="1"/>
          </p:cNvPicPr>
          <p:nvPr/>
        </p:nvPicPr>
        <p:blipFill>
          <a:blip r:embed="rId3" cstate="print"/>
          <a:srcRect/>
          <a:stretch>
            <a:fillRect/>
          </a:stretch>
        </p:blipFill>
        <p:spPr bwMode="auto">
          <a:xfrm>
            <a:off x="7297976" y="3541023"/>
            <a:ext cx="3214709" cy="27207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72331" y="3233689"/>
            <a:ext cx="3579173" cy="1378735"/>
          </a:xfrm>
          <a:prstGeom prst="rect">
            <a:avLst/>
          </a:prstGeom>
          <a:solidFill>
            <a:schemeClr val="bg1"/>
          </a:solidFill>
          <a:ln w="9525">
            <a:solidFill>
              <a:srgbClr val="FF0000"/>
            </a:solidFill>
            <a:prstDash val="dash"/>
            <a:miter lim="800000"/>
            <a:headEnd/>
            <a:tailEnd/>
          </a:ln>
          <a:effectLst/>
        </p:spPr>
        <p:txBody>
          <a:bodyPr wrap="none" lIns="91424" tIns="45712" rIns="91424" bIns="45712" anchor="ctr"/>
          <a:lstStyle/>
          <a:p>
            <a:endParaRPr lang="zh-CN" altLang="en-US">
              <a:solidFill>
                <a:schemeClr val="bg1"/>
              </a:solidFill>
              <a:latin typeface="微软雅黑" pitchFamily="34" charset="-122"/>
              <a:ea typeface="微软雅黑" pitchFamily="34" charset="-122"/>
            </a:endParaRPr>
          </a:p>
        </p:txBody>
      </p:sp>
      <p:grpSp>
        <p:nvGrpSpPr>
          <p:cNvPr id="2" name="Group 3"/>
          <p:cNvGrpSpPr>
            <a:grpSpLocks/>
          </p:cNvGrpSpPr>
          <p:nvPr/>
        </p:nvGrpSpPr>
        <p:grpSpPr bwMode="auto">
          <a:xfrm>
            <a:off x="7802467" y="3302627"/>
            <a:ext cx="1421727" cy="1196340"/>
            <a:chOff x="4320" y="1152"/>
            <a:chExt cx="414" cy="402"/>
          </a:xfrm>
        </p:grpSpPr>
        <p:sp>
          <p:nvSpPr>
            <p:cNvPr id="50180" name="AutoShape 4"/>
            <p:cNvSpPr>
              <a:spLocks noChangeArrowheads="1"/>
            </p:cNvSpPr>
            <p:nvPr/>
          </p:nvSpPr>
          <p:spPr bwMode="gray">
            <a:xfrm>
              <a:off x="4320" y="1152"/>
              <a:ext cx="414" cy="402"/>
            </a:xfrm>
            <a:prstGeom prst="roundRect">
              <a:avLst>
                <a:gd name="adj" fmla="val 11921"/>
              </a:avLst>
            </a:prstGeom>
            <a:solidFill>
              <a:srgbClr val="FF9900"/>
            </a:solidFill>
            <a:ln w="25400">
              <a:solidFill>
                <a:srgbClr val="FFFFFF"/>
              </a:solidFill>
              <a:round/>
              <a:headEnd/>
              <a:tailEnd/>
            </a:ln>
            <a:effectLst>
              <a:outerShdw dist="53882" dir="2700000" algn="ctr" rotWithShape="0">
                <a:srgbClr val="000000">
                  <a:alpha val="50000"/>
                </a:srgbClr>
              </a:outerShdw>
            </a:effectLst>
          </p:spPr>
          <p:txBody>
            <a:bodyPr wrap="none" anchor="ctr"/>
            <a:lstStyle/>
            <a:p>
              <a:endParaRPr lang="zh-CN" altLang="en-US">
                <a:solidFill>
                  <a:schemeClr val="bg1"/>
                </a:solidFill>
                <a:latin typeface="微软雅黑" pitchFamily="34" charset="-122"/>
                <a:ea typeface="微软雅黑" pitchFamily="34" charset="-122"/>
              </a:endParaRPr>
            </a:p>
          </p:txBody>
        </p:sp>
        <p:sp>
          <p:nvSpPr>
            <p:cNvPr id="50181" name="Freeform 5"/>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rgbClr val="FF9900">
                <a:alpha val="0"/>
              </a:srgbClr>
            </a:solidFill>
            <a:ln w="0">
              <a:noFill/>
              <a:prstDash val="solid"/>
              <a:round/>
              <a:headEnd/>
              <a:tailEnd/>
            </a:ln>
          </p:spPr>
          <p:txBody>
            <a:bodyPr/>
            <a:lstStyle/>
            <a:p>
              <a:endParaRPr lang="zh-CN" altLang="en-US">
                <a:solidFill>
                  <a:schemeClr val="bg1"/>
                </a:solidFill>
                <a:latin typeface="微软雅黑" pitchFamily="34" charset="-122"/>
                <a:ea typeface="微软雅黑" pitchFamily="34" charset="-122"/>
              </a:endParaRPr>
            </a:p>
          </p:txBody>
        </p:sp>
      </p:grpSp>
      <p:sp>
        <p:nvSpPr>
          <p:cNvPr id="50182" name="AutoShape 6"/>
          <p:cNvSpPr>
            <a:spLocks noChangeArrowheads="1"/>
          </p:cNvSpPr>
          <p:nvPr/>
        </p:nvSpPr>
        <p:spPr bwMode="gray">
          <a:xfrm>
            <a:off x="2081223" y="3302627"/>
            <a:ext cx="1421727" cy="1196340"/>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lIns="91424" tIns="45712" rIns="91424" bIns="45712" anchor="ctr"/>
          <a:lstStyle/>
          <a:p>
            <a:endParaRPr lang="zh-CN" altLang="en-US">
              <a:solidFill>
                <a:schemeClr val="bg1"/>
              </a:solidFill>
              <a:latin typeface="微软雅黑" pitchFamily="34" charset="-122"/>
              <a:ea typeface="微软雅黑" pitchFamily="34" charset="-122"/>
            </a:endParaRPr>
          </a:p>
        </p:txBody>
      </p:sp>
      <p:sp>
        <p:nvSpPr>
          <p:cNvPr id="50183" name="AutoShape 7"/>
          <p:cNvSpPr>
            <a:spLocks noChangeArrowheads="1"/>
          </p:cNvSpPr>
          <p:nvPr/>
        </p:nvSpPr>
        <p:spPr bwMode="gray">
          <a:xfrm>
            <a:off x="251869" y="3305498"/>
            <a:ext cx="1421727" cy="1196340"/>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lIns="91424" tIns="45712" rIns="91424" bIns="45712" anchor="ctr"/>
          <a:lstStyle/>
          <a:p>
            <a:endParaRPr lang="zh-CN" altLang="en-US">
              <a:solidFill>
                <a:schemeClr val="bg1"/>
              </a:solidFill>
              <a:latin typeface="微软雅黑" pitchFamily="34" charset="-122"/>
              <a:ea typeface="微软雅黑" pitchFamily="34" charset="-122"/>
            </a:endParaRPr>
          </a:p>
        </p:txBody>
      </p:sp>
      <p:sp>
        <p:nvSpPr>
          <p:cNvPr id="50184" name="Freeform 8"/>
          <p:cNvSpPr>
            <a:spLocks/>
          </p:cNvSpPr>
          <p:nvPr/>
        </p:nvSpPr>
        <p:spPr bwMode="gray">
          <a:xfrm>
            <a:off x="341348" y="3383053"/>
            <a:ext cx="707550" cy="597452"/>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w="0">
            <a:noFill/>
            <a:prstDash val="solid"/>
            <a:round/>
            <a:headEnd/>
            <a:tailEnd/>
          </a:ln>
        </p:spPr>
        <p:txBody>
          <a:bodyPr lIns="91424" tIns="45712" rIns="91424" bIns="45712"/>
          <a:lstStyle/>
          <a:p>
            <a:endParaRPr lang="zh-CN" altLang="en-US">
              <a:solidFill>
                <a:schemeClr val="bg1"/>
              </a:solidFill>
              <a:latin typeface="微软雅黑" pitchFamily="34" charset="-122"/>
              <a:ea typeface="微软雅黑" pitchFamily="34" charset="-122"/>
            </a:endParaRPr>
          </a:p>
        </p:txBody>
      </p:sp>
      <p:sp>
        <p:nvSpPr>
          <p:cNvPr id="50185" name="Rectangle 9"/>
          <p:cNvSpPr>
            <a:spLocks noChangeArrowheads="1"/>
          </p:cNvSpPr>
          <p:nvPr/>
        </p:nvSpPr>
        <p:spPr bwMode="white">
          <a:xfrm>
            <a:off x="400927" y="3631210"/>
            <a:ext cx="1107963" cy="646315"/>
          </a:xfrm>
          <a:prstGeom prst="rect">
            <a:avLst/>
          </a:prstGeom>
          <a:noFill/>
          <a:ln w="9525" algn="ctr">
            <a:noFill/>
            <a:miter lim="800000"/>
            <a:headEnd/>
            <a:tailEnd/>
          </a:ln>
          <a:effectLst>
            <a:outerShdw dist="17961" dir="2700000" algn="ctr" rotWithShape="0">
              <a:srgbClr val="C0C0C0"/>
            </a:outerShdw>
          </a:effectLst>
        </p:spPr>
        <p:txBody>
          <a:bodyPr wrap="none" lIns="91424" tIns="45712" rIns="91424" bIns="45712">
            <a:spAutoFit/>
          </a:bodyPr>
          <a:lstStyle/>
          <a:p>
            <a:pPr algn="ctr"/>
            <a:r>
              <a:rPr lang="zh-CN" altLang="en-US" sz="1800" dirty="0">
                <a:latin typeface="微软雅黑" pitchFamily="34" charset="-122"/>
                <a:ea typeface="微软雅黑" pitchFamily="34" charset="-122"/>
                <a:cs typeface="Arial" pitchFamily="34" charset="0"/>
              </a:rPr>
              <a:t>方案</a:t>
            </a:r>
            <a:r>
              <a:rPr lang="zh-CN" altLang="en-US" sz="1800" dirty="0" smtClean="0">
                <a:latin typeface="微软雅黑" pitchFamily="34" charset="-122"/>
                <a:ea typeface="微软雅黑" pitchFamily="34" charset="-122"/>
                <a:cs typeface="Arial" pitchFamily="34" charset="0"/>
              </a:rPr>
              <a:t>制定</a:t>
            </a:r>
            <a:endParaRPr lang="en-US" altLang="zh-CN" sz="1800" dirty="0" smtClean="0">
              <a:latin typeface="微软雅黑" pitchFamily="34" charset="-122"/>
              <a:ea typeface="微软雅黑" pitchFamily="34" charset="-122"/>
              <a:cs typeface="Arial" pitchFamily="34" charset="0"/>
            </a:endParaRPr>
          </a:p>
          <a:p>
            <a:pPr algn="ctr"/>
            <a:r>
              <a:rPr lang="zh-CN" altLang="en-US" sz="1800" dirty="0" smtClean="0">
                <a:latin typeface="微软雅黑" pitchFamily="34" charset="-122"/>
                <a:ea typeface="微软雅黑" pitchFamily="34" charset="-122"/>
                <a:cs typeface="Arial" pitchFamily="34" charset="0"/>
              </a:rPr>
              <a:t>广告公司</a:t>
            </a:r>
            <a:endParaRPr lang="en-US" altLang="zh-CN" sz="1800" dirty="0" smtClean="0">
              <a:latin typeface="微软雅黑" pitchFamily="34" charset="-122"/>
              <a:ea typeface="微软雅黑" pitchFamily="34" charset="-122"/>
              <a:cs typeface="Arial" pitchFamily="34" charset="0"/>
            </a:endParaRPr>
          </a:p>
        </p:txBody>
      </p:sp>
      <p:grpSp>
        <p:nvGrpSpPr>
          <p:cNvPr id="3" name="Group 10"/>
          <p:cNvGrpSpPr>
            <a:grpSpLocks/>
          </p:cNvGrpSpPr>
          <p:nvPr/>
        </p:nvGrpSpPr>
        <p:grpSpPr bwMode="auto">
          <a:xfrm>
            <a:off x="9557715" y="3347147"/>
            <a:ext cx="1421727" cy="1196340"/>
            <a:chOff x="4320" y="1152"/>
            <a:chExt cx="414" cy="402"/>
          </a:xfrm>
        </p:grpSpPr>
        <p:sp>
          <p:nvSpPr>
            <p:cNvPr id="50187" name="AutoShape 11"/>
            <p:cNvSpPr>
              <a:spLocks noChangeArrowheads="1"/>
            </p:cNvSpPr>
            <p:nvPr/>
          </p:nvSpPr>
          <p:spPr bwMode="gray">
            <a:xfrm>
              <a:off x="4320" y="1152"/>
              <a:ext cx="414" cy="402"/>
            </a:xfrm>
            <a:prstGeom prst="roundRect">
              <a:avLst>
                <a:gd name="adj" fmla="val 11921"/>
              </a:avLst>
            </a:prstGeom>
            <a:solidFill>
              <a:srgbClr val="FF9900"/>
            </a:solidFill>
            <a:ln w="25400">
              <a:solidFill>
                <a:srgbClr val="FFFFFF"/>
              </a:solidFill>
              <a:round/>
              <a:headEnd/>
              <a:tailEnd/>
            </a:ln>
            <a:effectLst>
              <a:outerShdw dist="53882" dir="2700000" algn="ctr" rotWithShape="0">
                <a:srgbClr val="000000">
                  <a:alpha val="50000"/>
                </a:srgbClr>
              </a:outerShdw>
            </a:effectLst>
          </p:spPr>
          <p:txBody>
            <a:bodyPr wrap="none" anchor="ctr"/>
            <a:lstStyle/>
            <a:p>
              <a:endParaRPr lang="zh-CN" altLang="en-US">
                <a:solidFill>
                  <a:schemeClr val="bg1"/>
                </a:solidFill>
                <a:latin typeface="微软雅黑" pitchFamily="34" charset="-122"/>
                <a:ea typeface="微软雅黑" pitchFamily="34" charset="-122"/>
              </a:endParaRPr>
            </a:p>
          </p:txBody>
        </p:sp>
        <p:sp>
          <p:nvSpPr>
            <p:cNvPr id="50188" name="Freeform 12"/>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rgbClr val="FF9900">
                <a:alpha val="0"/>
              </a:srgbClr>
            </a:solidFill>
            <a:ln w="0">
              <a:noFill/>
              <a:prstDash val="solid"/>
              <a:round/>
              <a:headEnd/>
              <a:tailEnd/>
            </a:ln>
          </p:spPr>
          <p:txBody>
            <a:bodyPr/>
            <a:lstStyle/>
            <a:p>
              <a:endParaRPr lang="zh-CN" altLang="en-US">
                <a:solidFill>
                  <a:schemeClr val="bg1"/>
                </a:solidFill>
                <a:latin typeface="微软雅黑" pitchFamily="34" charset="-122"/>
                <a:ea typeface="微软雅黑" pitchFamily="34" charset="-122"/>
              </a:endParaRPr>
            </a:p>
          </p:txBody>
        </p:sp>
      </p:grpSp>
      <p:grpSp>
        <p:nvGrpSpPr>
          <p:cNvPr id="4" name="Group 13"/>
          <p:cNvGrpSpPr>
            <a:grpSpLocks/>
          </p:cNvGrpSpPr>
          <p:nvPr/>
        </p:nvGrpSpPr>
        <p:grpSpPr bwMode="auto">
          <a:xfrm>
            <a:off x="3975201" y="3314115"/>
            <a:ext cx="1421727" cy="1196340"/>
            <a:chOff x="4320" y="1152"/>
            <a:chExt cx="414" cy="402"/>
          </a:xfrm>
        </p:grpSpPr>
        <p:sp>
          <p:nvSpPr>
            <p:cNvPr id="50190" name="AutoShape 14"/>
            <p:cNvSpPr>
              <a:spLocks noChangeArrowheads="1"/>
            </p:cNvSpPr>
            <p:nvPr/>
          </p:nvSpPr>
          <p:spPr bwMode="gray">
            <a:xfrm>
              <a:off x="4320" y="1152"/>
              <a:ext cx="414" cy="402"/>
            </a:xfrm>
            <a:prstGeom prst="roundRect">
              <a:avLst>
                <a:gd name="adj" fmla="val 11921"/>
              </a:avLst>
            </a:prstGeom>
            <a:solidFill>
              <a:srgbClr val="FF9900"/>
            </a:solidFill>
            <a:ln w="25400">
              <a:solidFill>
                <a:srgbClr val="FFFFFF"/>
              </a:solidFill>
              <a:round/>
              <a:headEnd/>
              <a:tailEnd/>
            </a:ln>
            <a:effectLst>
              <a:outerShdw dist="53882" dir="2700000" algn="ctr" rotWithShape="0">
                <a:srgbClr val="000000">
                  <a:alpha val="50000"/>
                </a:srgbClr>
              </a:outerShdw>
            </a:effectLst>
          </p:spPr>
          <p:txBody>
            <a:bodyPr wrap="none" anchor="ctr"/>
            <a:lstStyle/>
            <a:p>
              <a:endParaRPr lang="zh-CN" altLang="en-US">
                <a:solidFill>
                  <a:schemeClr val="bg1"/>
                </a:solidFill>
                <a:latin typeface="微软雅黑" pitchFamily="34" charset="-122"/>
                <a:ea typeface="微软雅黑" pitchFamily="34" charset="-122"/>
              </a:endParaRPr>
            </a:p>
          </p:txBody>
        </p:sp>
        <p:sp>
          <p:nvSpPr>
            <p:cNvPr id="50191" name="Freeform 15"/>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rgbClr val="FF9900">
                <a:alpha val="0"/>
              </a:srgbClr>
            </a:solidFill>
            <a:ln w="0">
              <a:noFill/>
              <a:prstDash val="solid"/>
              <a:round/>
              <a:headEnd/>
              <a:tailEnd/>
            </a:ln>
          </p:spPr>
          <p:txBody>
            <a:bodyPr/>
            <a:lstStyle/>
            <a:p>
              <a:endParaRPr lang="zh-CN" altLang="en-US">
                <a:solidFill>
                  <a:schemeClr val="bg1"/>
                </a:solidFill>
                <a:latin typeface="微软雅黑" pitchFamily="34" charset="-122"/>
                <a:ea typeface="微软雅黑" pitchFamily="34" charset="-122"/>
              </a:endParaRPr>
            </a:p>
          </p:txBody>
        </p:sp>
      </p:grpSp>
      <p:sp>
        <p:nvSpPr>
          <p:cNvPr id="50192" name="Rectangle 16"/>
          <p:cNvSpPr>
            <a:spLocks noChangeArrowheads="1"/>
          </p:cNvSpPr>
          <p:nvPr/>
        </p:nvSpPr>
        <p:spPr bwMode="white">
          <a:xfrm>
            <a:off x="2235327" y="3607097"/>
            <a:ext cx="1107963" cy="646315"/>
          </a:xfrm>
          <a:prstGeom prst="rect">
            <a:avLst/>
          </a:prstGeom>
          <a:noFill/>
          <a:ln w="9525" algn="ctr">
            <a:noFill/>
            <a:miter lim="800000"/>
            <a:headEnd/>
            <a:tailEnd/>
          </a:ln>
          <a:effectLst>
            <a:outerShdw dist="17961" dir="2700000" algn="ctr" rotWithShape="0">
              <a:srgbClr val="C0C0C0"/>
            </a:outerShdw>
          </a:effectLst>
        </p:spPr>
        <p:txBody>
          <a:bodyPr wrap="none" lIns="91424" tIns="45712" rIns="91424" bIns="45712">
            <a:spAutoFit/>
          </a:bodyPr>
          <a:lstStyle/>
          <a:p>
            <a:pPr algn="ctr"/>
            <a:r>
              <a:rPr lang="zh-CN" altLang="en-US" sz="1800" dirty="0">
                <a:latin typeface="微软雅黑" pitchFamily="34" charset="-122"/>
                <a:ea typeface="微软雅黑" pitchFamily="34" charset="-122"/>
                <a:cs typeface="Arial" pitchFamily="34" charset="0"/>
              </a:rPr>
              <a:t>仪式筹备</a:t>
            </a:r>
          </a:p>
          <a:p>
            <a:pPr algn="ctr"/>
            <a:r>
              <a:rPr lang="zh-CN" altLang="en-US" sz="1800" dirty="0">
                <a:latin typeface="微软雅黑" pitchFamily="34" charset="-122"/>
                <a:ea typeface="微软雅黑" pitchFamily="34" charset="-122"/>
                <a:cs typeface="Arial" pitchFamily="34" charset="0"/>
              </a:rPr>
              <a:t>多方合作</a:t>
            </a:r>
          </a:p>
        </p:txBody>
      </p:sp>
      <p:sp>
        <p:nvSpPr>
          <p:cNvPr id="50193" name="Rectangle 17"/>
          <p:cNvSpPr>
            <a:spLocks noChangeArrowheads="1"/>
          </p:cNvSpPr>
          <p:nvPr/>
        </p:nvSpPr>
        <p:spPr bwMode="white">
          <a:xfrm>
            <a:off x="4132618" y="3615714"/>
            <a:ext cx="1107963" cy="646315"/>
          </a:xfrm>
          <a:prstGeom prst="rect">
            <a:avLst/>
          </a:prstGeom>
          <a:noFill/>
          <a:ln w="9525" algn="ctr">
            <a:noFill/>
            <a:miter lim="800000"/>
            <a:headEnd/>
            <a:tailEnd/>
          </a:ln>
          <a:effectLst>
            <a:outerShdw dist="17961" dir="2700000" algn="ctr" rotWithShape="0">
              <a:srgbClr val="C0C0C0"/>
            </a:outerShdw>
          </a:effectLst>
        </p:spPr>
        <p:txBody>
          <a:bodyPr wrap="none" lIns="91424" tIns="45712" rIns="91424" bIns="45712">
            <a:spAutoFit/>
          </a:bodyPr>
          <a:lstStyle/>
          <a:p>
            <a:pPr algn="ctr"/>
            <a:r>
              <a:rPr lang="zh-CN" altLang="en-US" sz="1800" dirty="0">
                <a:latin typeface="微软雅黑" pitchFamily="34" charset="-122"/>
                <a:ea typeface="微软雅黑" pitchFamily="34" charset="-122"/>
                <a:cs typeface="Arial" pitchFamily="34" charset="0"/>
              </a:rPr>
              <a:t>迎宾接待</a:t>
            </a:r>
          </a:p>
          <a:p>
            <a:pPr algn="ctr"/>
            <a:r>
              <a:rPr lang="zh-CN" altLang="en-US" sz="1800" dirty="0">
                <a:latin typeface="微软雅黑" pitchFamily="34" charset="-122"/>
                <a:ea typeface="微软雅黑" pitchFamily="34" charset="-122"/>
                <a:cs typeface="Arial" pitchFamily="34" charset="0"/>
              </a:rPr>
              <a:t>礼仪引导</a:t>
            </a:r>
          </a:p>
        </p:txBody>
      </p:sp>
      <p:sp>
        <p:nvSpPr>
          <p:cNvPr id="50194" name="Freeform 18"/>
          <p:cNvSpPr>
            <a:spLocks/>
          </p:cNvSpPr>
          <p:nvPr/>
        </p:nvSpPr>
        <p:spPr bwMode="gray">
          <a:xfrm>
            <a:off x="2160761" y="3371563"/>
            <a:ext cx="707550" cy="597452"/>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w="0">
            <a:noFill/>
            <a:prstDash val="solid"/>
            <a:round/>
            <a:headEnd/>
            <a:tailEnd/>
          </a:ln>
        </p:spPr>
        <p:txBody>
          <a:bodyPr lIns="91424" tIns="45712" rIns="91424" bIns="45712"/>
          <a:lstStyle/>
          <a:p>
            <a:endParaRPr lang="zh-CN" altLang="en-US">
              <a:solidFill>
                <a:schemeClr val="bg1"/>
              </a:solidFill>
              <a:latin typeface="微软雅黑" pitchFamily="34" charset="-122"/>
              <a:ea typeface="微软雅黑" pitchFamily="34" charset="-122"/>
            </a:endParaRPr>
          </a:p>
        </p:txBody>
      </p:sp>
      <p:sp>
        <p:nvSpPr>
          <p:cNvPr id="50195" name="Rectangle 19"/>
          <p:cNvSpPr>
            <a:spLocks noChangeArrowheads="1"/>
          </p:cNvSpPr>
          <p:nvPr/>
        </p:nvSpPr>
        <p:spPr bwMode="white">
          <a:xfrm>
            <a:off x="7976454" y="3640128"/>
            <a:ext cx="1107963" cy="646315"/>
          </a:xfrm>
          <a:prstGeom prst="rect">
            <a:avLst/>
          </a:prstGeom>
          <a:noFill/>
          <a:ln w="9525" algn="ctr">
            <a:noFill/>
            <a:miter lim="800000"/>
            <a:headEnd/>
            <a:tailEnd/>
          </a:ln>
          <a:effectLst>
            <a:outerShdw dist="17961" dir="2700000" algn="ctr" rotWithShape="0">
              <a:srgbClr val="C0C0C0"/>
            </a:outerShdw>
          </a:effectLst>
        </p:spPr>
        <p:txBody>
          <a:bodyPr wrap="none" lIns="91424" tIns="45712" rIns="91424" bIns="45712">
            <a:spAutoFit/>
          </a:bodyPr>
          <a:lstStyle/>
          <a:p>
            <a:pPr algn="ctr"/>
            <a:r>
              <a:rPr lang="zh-CN" altLang="en-US" sz="1800" dirty="0">
                <a:latin typeface="微软雅黑" pitchFamily="34" charset="-122"/>
                <a:ea typeface="微软雅黑" pitchFamily="34" charset="-122"/>
                <a:cs typeface="Arial" pitchFamily="34" charset="0"/>
              </a:rPr>
              <a:t>嘉宾致辞</a:t>
            </a:r>
          </a:p>
          <a:p>
            <a:pPr algn="ctr"/>
            <a:r>
              <a:rPr lang="zh-CN" altLang="en-US" sz="1800" dirty="0">
                <a:latin typeface="微软雅黑" pitchFamily="34" charset="-122"/>
                <a:ea typeface="微软雅黑" pitchFamily="34" charset="-122"/>
                <a:cs typeface="Arial" pitchFamily="34" charset="0"/>
              </a:rPr>
              <a:t>领导讲话</a:t>
            </a:r>
          </a:p>
        </p:txBody>
      </p:sp>
      <p:grpSp>
        <p:nvGrpSpPr>
          <p:cNvPr id="5" name="Group 20"/>
          <p:cNvGrpSpPr>
            <a:grpSpLocks/>
          </p:cNvGrpSpPr>
          <p:nvPr/>
        </p:nvGrpSpPr>
        <p:grpSpPr bwMode="auto">
          <a:xfrm>
            <a:off x="5802203" y="3338530"/>
            <a:ext cx="1421727" cy="1196340"/>
            <a:chOff x="4320" y="1152"/>
            <a:chExt cx="414" cy="402"/>
          </a:xfrm>
        </p:grpSpPr>
        <p:sp>
          <p:nvSpPr>
            <p:cNvPr id="50197" name="AutoShape 21"/>
            <p:cNvSpPr>
              <a:spLocks noChangeArrowheads="1"/>
            </p:cNvSpPr>
            <p:nvPr/>
          </p:nvSpPr>
          <p:spPr bwMode="gray">
            <a:xfrm>
              <a:off x="4320" y="1152"/>
              <a:ext cx="414" cy="402"/>
            </a:xfrm>
            <a:prstGeom prst="roundRect">
              <a:avLst>
                <a:gd name="adj" fmla="val 11921"/>
              </a:avLst>
            </a:prstGeom>
            <a:solidFill>
              <a:srgbClr val="FF9900"/>
            </a:solidFill>
            <a:ln w="25400">
              <a:solidFill>
                <a:srgbClr val="FFFFFF"/>
              </a:solidFill>
              <a:round/>
              <a:headEnd/>
              <a:tailEnd/>
            </a:ln>
            <a:effectLst>
              <a:outerShdw dist="53882" dir="2700000" algn="ctr" rotWithShape="0">
                <a:srgbClr val="000000">
                  <a:alpha val="50000"/>
                </a:srgbClr>
              </a:outerShdw>
            </a:effectLst>
          </p:spPr>
          <p:txBody>
            <a:bodyPr wrap="none" anchor="ctr"/>
            <a:lstStyle/>
            <a:p>
              <a:endParaRPr lang="zh-CN" altLang="en-US">
                <a:solidFill>
                  <a:schemeClr val="bg1"/>
                </a:solidFill>
                <a:latin typeface="微软雅黑" pitchFamily="34" charset="-122"/>
                <a:ea typeface="微软雅黑" pitchFamily="34" charset="-122"/>
              </a:endParaRPr>
            </a:p>
          </p:txBody>
        </p:sp>
        <p:sp>
          <p:nvSpPr>
            <p:cNvPr id="50198" name="Freeform 22"/>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rgbClr val="FF9900">
                <a:alpha val="0"/>
              </a:srgbClr>
            </a:solidFill>
            <a:ln w="0">
              <a:noFill/>
              <a:prstDash val="solid"/>
              <a:round/>
              <a:headEnd/>
              <a:tailEnd/>
            </a:ln>
          </p:spPr>
          <p:txBody>
            <a:bodyPr/>
            <a:lstStyle/>
            <a:p>
              <a:endParaRPr lang="zh-CN" altLang="en-US">
                <a:solidFill>
                  <a:schemeClr val="bg1"/>
                </a:solidFill>
                <a:latin typeface="微软雅黑" pitchFamily="34" charset="-122"/>
                <a:ea typeface="微软雅黑" pitchFamily="34" charset="-122"/>
              </a:endParaRPr>
            </a:p>
          </p:txBody>
        </p:sp>
      </p:grpSp>
      <p:sp>
        <p:nvSpPr>
          <p:cNvPr id="50199" name="Rectangle 23"/>
          <p:cNvSpPr>
            <a:spLocks noChangeArrowheads="1"/>
          </p:cNvSpPr>
          <p:nvPr/>
        </p:nvSpPr>
        <p:spPr bwMode="white">
          <a:xfrm>
            <a:off x="5928138" y="3640128"/>
            <a:ext cx="1107963" cy="646315"/>
          </a:xfrm>
          <a:prstGeom prst="rect">
            <a:avLst/>
          </a:prstGeom>
          <a:noFill/>
          <a:ln w="9525" algn="ctr">
            <a:noFill/>
            <a:miter lim="800000"/>
            <a:headEnd/>
            <a:tailEnd/>
          </a:ln>
          <a:effectLst>
            <a:outerShdw dist="17961" dir="2700000" algn="ctr" rotWithShape="0">
              <a:srgbClr val="C0C0C0"/>
            </a:outerShdw>
          </a:effectLst>
        </p:spPr>
        <p:txBody>
          <a:bodyPr wrap="none" lIns="91424" tIns="45712" rIns="91424" bIns="45712">
            <a:spAutoFit/>
          </a:bodyPr>
          <a:lstStyle/>
          <a:p>
            <a:pPr algn="ctr"/>
            <a:r>
              <a:rPr lang="zh-CN" altLang="en-US" sz="1800" dirty="0">
                <a:latin typeface="微软雅黑" pitchFamily="34" charset="-122"/>
                <a:ea typeface="微软雅黑" pitchFamily="34" charset="-122"/>
                <a:cs typeface="Arial" pitchFamily="34" charset="0"/>
              </a:rPr>
              <a:t>活动介绍</a:t>
            </a:r>
          </a:p>
          <a:p>
            <a:pPr algn="ctr"/>
            <a:r>
              <a:rPr lang="zh-CN" altLang="en-US" sz="1800" dirty="0" smtClean="0">
                <a:latin typeface="微软雅黑" pitchFamily="34" charset="-122"/>
                <a:ea typeface="微软雅黑" pitchFamily="34" charset="-122"/>
                <a:cs typeface="Arial" pitchFamily="34" charset="0"/>
              </a:rPr>
              <a:t>揭牌剪彩</a:t>
            </a:r>
            <a:endParaRPr lang="zh-CN" altLang="en-US" sz="1800" dirty="0">
              <a:latin typeface="微软雅黑" pitchFamily="34" charset="-122"/>
              <a:ea typeface="微软雅黑" pitchFamily="34" charset="-122"/>
              <a:cs typeface="Arial" pitchFamily="34" charset="0"/>
            </a:endParaRPr>
          </a:p>
        </p:txBody>
      </p:sp>
      <p:sp>
        <p:nvSpPr>
          <p:cNvPr id="50200" name="Rectangle 24"/>
          <p:cNvSpPr>
            <a:spLocks noChangeArrowheads="1"/>
          </p:cNvSpPr>
          <p:nvPr/>
        </p:nvSpPr>
        <p:spPr bwMode="white">
          <a:xfrm>
            <a:off x="9725074" y="3648745"/>
            <a:ext cx="1107963" cy="646315"/>
          </a:xfrm>
          <a:prstGeom prst="rect">
            <a:avLst/>
          </a:prstGeom>
          <a:noFill/>
          <a:ln w="9525" algn="ctr">
            <a:noFill/>
            <a:miter lim="800000"/>
            <a:headEnd/>
            <a:tailEnd/>
          </a:ln>
          <a:effectLst>
            <a:outerShdw dist="17961" dir="2700000" algn="ctr" rotWithShape="0">
              <a:srgbClr val="C0C0C0"/>
            </a:outerShdw>
          </a:effectLst>
        </p:spPr>
        <p:txBody>
          <a:bodyPr wrap="none" lIns="91424" tIns="45712" rIns="91424" bIns="45712">
            <a:spAutoFit/>
          </a:bodyPr>
          <a:lstStyle/>
          <a:p>
            <a:pPr algn="ctr"/>
            <a:r>
              <a:rPr lang="zh-CN" altLang="en-US" sz="1800" dirty="0" smtClean="0">
                <a:latin typeface="微软雅黑" pitchFamily="34" charset="-122"/>
                <a:ea typeface="微软雅黑" pitchFamily="34" charset="-122"/>
                <a:cs typeface="Arial" pitchFamily="34" charset="0"/>
              </a:rPr>
              <a:t>领导合影</a:t>
            </a:r>
            <a:endParaRPr lang="en-US" altLang="zh-CN" sz="1800" dirty="0" smtClean="0">
              <a:latin typeface="微软雅黑" pitchFamily="34" charset="-122"/>
              <a:ea typeface="微软雅黑" pitchFamily="34" charset="-122"/>
              <a:cs typeface="Arial" pitchFamily="34" charset="0"/>
            </a:endParaRPr>
          </a:p>
          <a:p>
            <a:pPr algn="ctr"/>
            <a:r>
              <a:rPr lang="zh-CN" altLang="en-US" sz="1800" dirty="0" smtClean="0">
                <a:latin typeface="微软雅黑" pitchFamily="34" charset="-122"/>
                <a:ea typeface="微软雅黑" pitchFamily="34" charset="-122"/>
                <a:cs typeface="Arial" pitchFamily="34" charset="0"/>
              </a:rPr>
              <a:t>留念</a:t>
            </a:r>
            <a:endParaRPr lang="zh-CN" altLang="en-US" sz="1800" dirty="0">
              <a:latin typeface="微软雅黑" pitchFamily="34" charset="-122"/>
              <a:ea typeface="微软雅黑" pitchFamily="34" charset="-122"/>
              <a:cs typeface="Arial" pitchFamily="34" charset="0"/>
            </a:endParaRPr>
          </a:p>
        </p:txBody>
      </p:sp>
      <p:grpSp>
        <p:nvGrpSpPr>
          <p:cNvPr id="6" name="Group 25"/>
          <p:cNvGrpSpPr>
            <a:grpSpLocks/>
          </p:cNvGrpSpPr>
          <p:nvPr/>
        </p:nvGrpSpPr>
        <p:grpSpPr bwMode="auto">
          <a:xfrm>
            <a:off x="3701805" y="1739924"/>
            <a:ext cx="3817783" cy="623303"/>
            <a:chOff x="720" y="1392"/>
            <a:chExt cx="4058" cy="480"/>
          </a:xfrm>
          <a:solidFill>
            <a:schemeClr val="accent5">
              <a:lumMod val="75000"/>
            </a:schemeClr>
          </a:solidFill>
        </p:grpSpPr>
        <p:sp>
          <p:nvSpPr>
            <p:cNvPr id="50202" name="AutoShape 26"/>
            <p:cNvSpPr>
              <a:spLocks noChangeArrowheads="1"/>
            </p:cNvSpPr>
            <p:nvPr/>
          </p:nvSpPr>
          <p:spPr bwMode="gray">
            <a:xfrm>
              <a:off x="720" y="1392"/>
              <a:ext cx="4058" cy="480"/>
            </a:xfrm>
            <a:prstGeom prst="roundRect">
              <a:avLst>
                <a:gd name="adj" fmla="val 17509"/>
              </a:avLst>
            </a:prstGeom>
            <a:grpFill/>
            <a:ln w="9525">
              <a:noFill/>
              <a:round/>
              <a:headEnd/>
              <a:tailEnd/>
            </a:ln>
            <a:effectLst/>
          </p:spPr>
          <p:txBody>
            <a:bodyPr wrap="none" anchor="ctr"/>
            <a:lstStyle/>
            <a:p>
              <a:endParaRPr lang="zh-CN" altLang="en-US"/>
            </a:p>
          </p:txBody>
        </p:sp>
        <p:grpSp>
          <p:nvGrpSpPr>
            <p:cNvPr id="7" name="Group 27"/>
            <p:cNvGrpSpPr>
              <a:grpSpLocks/>
            </p:cNvGrpSpPr>
            <p:nvPr/>
          </p:nvGrpSpPr>
          <p:grpSpPr bwMode="auto">
            <a:xfrm>
              <a:off x="730" y="1407"/>
              <a:ext cx="4043" cy="444"/>
              <a:chOff x="744" y="1407"/>
              <a:chExt cx="3988" cy="444"/>
            </a:xfrm>
            <a:grpFill/>
          </p:grpSpPr>
          <p:sp>
            <p:nvSpPr>
              <p:cNvPr id="50204" name="AutoShape 28"/>
              <p:cNvSpPr>
                <a:spLocks noChangeArrowheads="1"/>
              </p:cNvSpPr>
              <p:nvPr/>
            </p:nvSpPr>
            <p:spPr bwMode="gray">
              <a:xfrm>
                <a:off x="744" y="1736"/>
                <a:ext cx="3988" cy="115"/>
              </a:xfrm>
              <a:prstGeom prst="roundRect">
                <a:avLst>
                  <a:gd name="adj" fmla="val 50000"/>
                </a:avLst>
              </a:prstGeom>
              <a:grpFill/>
              <a:ln w="9525">
                <a:noFill/>
                <a:round/>
                <a:headEnd/>
                <a:tailEnd/>
              </a:ln>
              <a:effectLst/>
            </p:spPr>
            <p:txBody>
              <a:bodyPr wrap="none" anchor="ctr"/>
              <a:lstStyle/>
              <a:p>
                <a:endParaRPr lang="zh-CN" altLang="en-US"/>
              </a:p>
            </p:txBody>
          </p:sp>
          <p:sp>
            <p:nvSpPr>
              <p:cNvPr id="50205" name="AutoShape 29"/>
              <p:cNvSpPr>
                <a:spLocks noChangeArrowheads="1"/>
              </p:cNvSpPr>
              <p:nvPr/>
            </p:nvSpPr>
            <p:spPr bwMode="gray">
              <a:xfrm>
                <a:off x="744" y="1407"/>
                <a:ext cx="3988" cy="115"/>
              </a:xfrm>
              <a:prstGeom prst="roundRect">
                <a:avLst>
                  <a:gd name="adj" fmla="val 50000"/>
                </a:avLst>
              </a:prstGeom>
              <a:grpFill/>
              <a:ln w="9525">
                <a:noFill/>
                <a:round/>
                <a:headEnd/>
                <a:tailEnd/>
              </a:ln>
              <a:effectLst/>
            </p:spPr>
            <p:txBody>
              <a:bodyPr wrap="none" anchor="ctr"/>
              <a:lstStyle/>
              <a:p>
                <a:endParaRPr lang="zh-CN" altLang="en-US"/>
              </a:p>
            </p:txBody>
          </p:sp>
        </p:grpSp>
      </p:grpSp>
      <p:sp>
        <p:nvSpPr>
          <p:cNvPr id="50206" name="Text Box 30"/>
          <p:cNvSpPr txBox="1">
            <a:spLocks noChangeArrowheads="1"/>
          </p:cNvSpPr>
          <p:nvPr/>
        </p:nvSpPr>
        <p:spPr bwMode="white">
          <a:xfrm>
            <a:off x="3791259" y="1861779"/>
            <a:ext cx="3579197" cy="415482"/>
          </a:xfrm>
          <a:prstGeom prst="rect">
            <a:avLst/>
          </a:prstGeom>
          <a:noFill/>
          <a:ln w="9525">
            <a:noFill/>
            <a:miter lim="800000"/>
            <a:headEnd/>
            <a:tailEnd/>
          </a:ln>
          <a:effectLst/>
        </p:spPr>
        <p:txBody>
          <a:bodyPr wrap="square" lIns="91424" tIns="45712" rIns="91424" bIns="45712">
            <a:spAutoFit/>
          </a:bodyPr>
          <a:lstStyle/>
          <a:p>
            <a:pPr algn="ctr">
              <a:spcBef>
                <a:spcPct val="50000"/>
              </a:spcBef>
            </a:pPr>
            <a:r>
              <a:rPr lang="zh-CN" altLang="en-US" b="1" dirty="0" smtClean="0">
                <a:solidFill>
                  <a:schemeClr val="bg1"/>
                </a:solidFill>
                <a:latin typeface="微软雅黑" pitchFamily="34" charset="-122"/>
                <a:ea typeface="微软雅黑" pitchFamily="34" charset="-122"/>
                <a:cs typeface="Arial" pitchFamily="34" charset="0"/>
              </a:rPr>
              <a:t>王忠诚脑科中心开业典礼</a:t>
            </a:r>
            <a:endParaRPr lang="zh-CN" altLang="en-US" b="1" dirty="0">
              <a:solidFill>
                <a:schemeClr val="bg1"/>
              </a:solidFill>
              <a:latin typeface="微软雅黑" pitchFamily="34" charset="-122"/>
              <a:ea typeface="微软雅黑" pitchFamily="34" charset="-122"/>
              <a:cs typeface="Arial" pitchFamily="34" charset="0"/>
            </a:endParaRPr>
          </a:p>
        </p:txBody>
      </p:sp>
      <p:sp>
        <p:nvSpPr>
          <p:cNvPr id="50207" name="AutoShape 31"/>
          <p:cNvSpPr>
            <a:spLocks noChangeArrowheads="1"/>
          </p:cNvSpPr>
          <p:nvPr/>
        </p:nvSpPr>
        <p:spPr bwMode="gray">
          <a:xfrm rot="16200000">
            <a:off x="844190" y="2871565"/>
            <a:ext cx="290109" cy="434140"/>
          </a:xfrm>
          <a:custGeom>
            <a:avLst/>
            <a:gdLst>
              <a:gd name="G0" fmla="+- 9089 0 0"/>
              <a:gd name="G1" fmla="+- 5441 0 0"/>
              <a:gd name="G2" fmla="+- 21600 0 5441"/>
              <a:gd name="G3" fmla="+- 10800 0 5441"/>
              <a:gd name="G4" fmla="+- 21600 0 9089"/>
              <a:gd name="G5" fmla="*/ G4 G3 10800"/>
              <a:gd name="G6" fmla="+- 21600 0 G5"/>
              <a:gd name="T0" fmla="*/ 9089 w 21600"/>
              <a:gd name="T1" fmla="*/ 0 h 21600"/>
              <a:gd name="T2" fmla="*/ 0 w 21600"/>
              <a:gd name="T3" fmla="*/ 10800 h 21600"/>
              <a:gd name="T4" fmla="*/ 90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9089" y="0"/>
                </a:moveTo>
                <a:lnTo>
                  <a:pt x="9089" y="5441"/>
                </a:lnTo>
                <a:lnTo>
                  <a:pt x="3375" y="5441"/>
                </a:lnTo>
                <a:lnTo>
                  <a:pt x="3375" y="16159"/>
                </a:lnTo>
                <a:lnTo>
                  <a:pt x="9089" y="16159"/>
                </a:lnTo>
                <a:lnTo>
                  <a:pt x="9089" y="21600"/>
                </a:lnTo>
                <a:lnTo>
                  <a:pt x="21600" y="10800"/>
                </a:lnTo>
                <a:close/>
              </a:path>
              <a:path w="21600" h="21600">
                <a:moveTo>
                  <a:pt x="1350" y="5441"/>
                </a:moveTo>
                <a:lnTo>
                  <a:pt x="1350" y="16159"/>
                </a:lnTo>
                <a:lnTo>
                  <a:pt x="2700" y="16159"/>
                </a:lnTo>
                <a:lnTo>
                  <a:pt x="2700" y="5441"/>
                </a:lnTo>
                <a:close/>
              </a:path>
              <a:path w="21600" h="21600">
                <a:moveTo>
                  <a:pt x="0" y="5441"/>
                </a:moveTo>
                <a:lnTo>
                  <a:pt x="0" y="16159"/>
                </a:lnTo>
                <a:lnTo>
                  <a:pt x="675" y="16159"/>
                </a:lnTo>
                <a:lnTo>
                  <a:pt x="675" y="5441"/>
                </a:lnTo>
                <a:close/>
              </a:path>
            </a:pathLst>
          </a:custGeom>
          <a:solidFill>
            <a:schemeClr val="accent3">
              <a:lumMod val="75000"/>
            </a:schemeClr>
          </a:solidFill>
          <a:ln w="9525" algn="ctr">
            <a:noFill/>
            <a:miter lim="800000"/>
            <a:headEnd/>
            <a:tailEnd/>
          </a:ln>
          <a:effectLst/>
        </p:spPr>
        <p:txBody>
          <a:bodyPr wrap="none" lIns="91424" tIns="45712" rIns="91424" bIns="45712" anchor="ctr"/>
          <a:lstStyle/>
          <a:p>
            <a:endParaRPr lang="zh-CN" altLang="en-US">
              <a:solidFill>
                <a:schemeClr val="bg1"/>
              </a:solidFill>
              <a:latin typeface="微软雅黑" pitchFamily="34" charset="-122"/>
              <a:ea typeface="微软雅黑" pitchFamily="34" charset="-122"/>
            </a:endParaRPr>
          </a:p>
        </p:txBody>
      </p:sp>
      <p:sp>
        <p:nvSpPr>
          <p:cNvPr id="50208" name="AutoShape 32"/>
          <p:cNvSpPr>
            <a:spLocks noChangeArrowheads="1"/>
          </p:cNvSpPr>
          <p:nvPr/>
        </p:nvSpPr>
        <p:spPr bwMode="gray">
          <a:xfrm rot="16200000">
            <a:off x="2673545" y="2885927"/>
            <a:ext cx="290109" cy="434140"/>
          </a:xfrm>
          <a:custGeom>
            <a:avLst/>
            <a:gdLst>
              <a:gd name="G0" fmla="+- 9089 0 0"/>
              <a:gd name="G1" fmla="+- 5441 0 0"/>
              <a:gd name="G2" fmla="+- 21600 0 5441"/>
              <a:gd name="G3" fmla="+- 10800 0 5441"/>
              <a:gd name="G4" fmla="+- 21600 0 9089"/>
              <a:gd name="G5" fmla="*/ G4 G3 10800"/>
              <a:gd name="G6" fmla="+- 21600 0 G5"/>
              <a:gd name="T0" fmla="*/ 9089 w 21600"/>
              <a:gd name="T1" fmla="*/ 0 h 21600"/>
              <a:gd name="T2" fmla="*/ 0 w 21600"/>
              <a:gd name="T3" fmla="*/ 10800 h 21600"/>
              <a:gd name="T4" fmla="*/ 90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9089" y="0"/>
                </a:moveTo>
                <a:lnTo>
                  <a:pt x="9089" y="5441"/>
                </a:lnTo>
                <a:lnTo>
                  <a:pt x="3375" y="5441"/>
                </a:lnTo>
                <a:lnTo>
                  <a:pt x="3375" y="16159"/>
                </a:lnTo>
                <a:lnTo>
                  <a:pt x="9089" y="16159"/>
                </a:lnTo>
                <a:lnTo>
                  <a:pt x="9089" y="21600"/>
                </a:lnTo>
                <a:lnTo>
                  <a:pt x="21600" y="10800"/>
                </a:lnTo>
                <a:close/>
              </a:path>
              <a:path w="21600" h="21600">
                <a:moveTo>
                  <a:pt x="1350" y="5441"/>
                </a:moveTo>
                <a:lnTo>
                  <a:pt x="1350" y="16159"/>
                </a:lnTo>
                <a:lnTo>
                  <a:pt x="2700" y="16159"/>
                </a:lnTo>
                <a:lnTo>
                  <a:pt x="2700" y="5441"/>
                </a:lnTo>
                <a:close/>
              </a:path>
              <a:path w="21600" h="21600">
                <a:moveTo>
                  <a:pt x="0" y="5441"/>
                </a:moveTo>
                <a:lnTo>
                  <a:pt x="0" y="16159"/>
                </a:lnTo>
                <a:lnTo>
                  <a:pt x="675" y="16159"/>
                </a:lnTo>
                <a:lnTo>
                  <a:pt x="675" y="5441"/>
                </a:lnTo>
                <a:close/>
              </a:path>
            </a:pathLst>
          </a:custGeom>
          <a:solidFill>
            <a:schemeClr val="accent3">
              <a:lumMod val="75000"/>
            </a:schemeClr>
          </a:solidFill>
          <a:ln w="9525" algn="ctr">
            <a:noFill/>
            <a:miter lim="800000"/>
            <a:headEnd/>
            <a:tailEnd/>
          </a:ln>
          <a:effectLst/>
        </p:spPr>
        <p:txBody>
          <a:bodyPr wrap="none" lIns="91424" tIns="45712" rIns="91424" bIns="45712" anchor="ctr"/>
          <a:lstStyle/>
          <a:p>
            <a:endParaRPr lang="zh-CN" altLang="en-US">
              <a:solidFill>
                <a:schemeClr val="bg1"/>
              </a:solidFill>
              <a:latin typeface="微软雅黑" pitchFamily="34" charset="-122"/>
              <a:ea typeface="微软雅黑" pitchFamily="34" charset="-122"/>
            </a:endParaRPr>
          </a:p>
        </p:txBody>
      </p:sp>
      <p:sp>
        <p:nvSpPr>
          <p:cNvPr id="50209" name="AutoShape 33"/>
          <p:cNvSpPr>
            <a:spLocks noChangeArrowheads="1"/>
          </p:cNvSpPr>
          <p:nvPr/>
        </p:nvSpPr>
        <p:spPr bwMode="gray">
          <a:xfrm rot="16200000">
            <a:off x="4582437" y="2871565"/>
            <a:ext cx="290109" cy="434140"/>
          </a:xfrm>
          <a:custGeom>
            <a:avLst/>
            <a:gdLst>
              <a:gd name="G0" fmla="+- 9089 0 0"/>
              <a:gd name="G1" fmla="+- 5441 0 0"/>
              <a:gd name="G2" fmla="+- 21600 0 5441"/>
              <a:gd name="G3" fmla="+- 10800 0 5441"/>
              <a:gd name="G4" fmla="+- 21600 0 9089"/>
              <a:gd name="G5" fmla="*/ G4 G3 10800"/>
              <a:gd name="G6" fmla="+- 21600 0 G5"/>
              <a:gd name="T0" fmla="*/ 9089 w 21600"/>
              <a:gd name="T1" fmla="*/ 0 h 21600"/>
              <a:gd name="T2" fmla="*/ 0 w 21600"/>
              <a:gd name="T3" fmla="*/ 10800 h 21600"/>
              <a:gd name="T4" fmla="*/ 90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9089" y="0"/>
                </a:moveTo>
                <a:lnTo>
                  <a:pt x="9089" y="5441"/>
                </a:lnTo>
                <a:lnTo>
                  <a:pt x="3375" y="5441"/>
                </a:lnTo>
                <a:lnTo>
                  <a:pt x="3375" y="16159"/>
                </a:lnTo>
                <a:lnTo>
                  <a:pt x="9089" y="16159"/>
                </a:lnTo>
                <a:lnTo>
                  <a:pt x="9089" y="21600"/>
                </a:lnTo>
                <a:lnTo>
                  <a:pt x="21600" y="10800"/>
                </a:lnTo>
                <a:close/>
              </a:path>
              <a:path w="21600" h="21600">
                <a:moveTo>
                  <a:pt x="1350" y="5441"/>
                </a:moveTo>
                <a:lnTo>
                  <a:pt x="1350" y="16159"/>
                </a:lnTo>
                <a:lnTo>
                  <a:pt x="2700" y="16159"/>
                </a:lnTo>
                <a:lnTo>
                  <a:pt x="2700" y="5441"/>
                </a:lnTo>
                <a:close/>
              </a:path>
              <a:path w="21600" h="21600">
                <a:moveTo>
                  <a:pt x="0" y="5441"/>
                </a:moveTo>
                <a:lnTo>
                  <a:pt x="0" y="16159"/>
                </a:lnTo>
                <a:lnTo>
                  <a:pt x="675" y="16159"/>
                </a:lnTo>
                <a:lnTo>
                  <a:pt x="675" y="5441"/>
                </a:lnTo>
                <a:close/>
              </a:path>
            </a:pathLst>
          </a:custGeom>
          <a:solidFill>
            <a:schemeClr val="accent3">
              <a:lumMod val="75000"/>
            </a:schemeClr>
          </a:solidFill>
          <a:ln w="9525" algn="ctr">
            <a:noFill/>
            <a:miter lim="800000"/>
            <a:headEnd/>
            <a:tailEnd/>
          </a:ln>
          <a:effectLst/>
        </p:spPr>
        <p:txBody>
          <a:bodyPr wrap="none" lIns="91424" tIns="45712" rIns="91424" bIns="45712" anchor="ctr"/>
          <a:lstStyle/>
          <a:p>
            <a:endParaRPr lang="zh-CN" altLang="en-US">
              <a:solidFill>
                <a:schemeClr val="bg1"/>
              </a:solidFill>
              <a:latin typeface="微软雅黑" pitchFamily="34" charset="-122"/>
              <a:ea typeface="微软雅黑" pitchFamily="34" charset="-122"/>
            </a:endParaRPr>
          </a:p>
        </p:txBody>
      </p:sp>
      <p:sp>
        <p:nvSpPr>
          <p:cNvPr id="50210" name="AutoShape 34"/>
          <p:cNvSpPr>
            <a:spLocks noChangeArrowheads="1"/>
          </p:cNvSpPr>
          <p:nvPr/>
        </p:nvSpPr>
        <p:spPr bwMode="gray">
          <a:xfrm rot="16200000">
            <a:off x="6368708" y="2871565"/>
            <a:ext cx="290109" cy="434140"/>
          </a:xfrm>
          <a:custGeom>
            <a:avLst/>
            <a:gdLst>
              <a:gd name="G0" fmla="+- 9089 0 0"/>
              <a:gd name="G1" fmla="+- 5441 0 0"/>
              <a:gd name="G2" fmla="+- 21600 0 5441"/>
              <a:gd name="G3" fmla="+- 10800 0 5441"/>
              <a:gd name="G4" fmla="+- 21600 0 9089"/>
              <a:gd name="G5" fmla="*/ G4 G3 10800"/>
              <a:gd name="G6" fmla="+- 21600 0 G5"/>
              <a:gd name="T0" fmla="*/ 9089 w 21600"/>
              <a:gd name="T1" fmla="*/ 0 h 21600"/>
              <a:gd name="T2" fmla="*/ 0 w 21600"/>
              <a:gd name="T3" fmla="*/ 10800 h 21600"/>
              <a:gd name="T4" fmla="*/ 90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9089" y="0"/>
                </a:moveTo>
                <a:lnTo>
                  <a:pt x="9089" y="5441"/>
                </a:lnTo>
                <a:lnTo>
                  <a:pt x="3375" y="5441"/>
                </a:lnTo>
                <a:lnTo>
                  <a:pt x="3375" y="16159"/>
                </a:lnTo>
                <a:lnTo>
                  <a:pt x="9089" y="16159"/>
                </a:lnTo>
                <a:lnTo>
                  <a:pt x="9089" y="21600"/>
                </a:lnTo>
                <a:lnTo>
                  <a:pt x="21600" y="10800"/>
                </a:lnTo>
                <a:close/>
              </a:path>
              <a:path w="21600" h="21600">
                <a:moveTo>
                  <a:pt x="1350" y="5441"/>
                </a:moveTo>
                <a:lnTo>
                  <a:pt x="1350" y="16159"/>
                </a:lnTo>
                <a:lnTo>
                  <a:pt x="2700" y="16159"/>
                </a:lnTo>
                <a:lnTo>
                  <a:pt x="2700" y="5441"/>
                </a:lnTo>
                <a:close/>
              </a:path>
              <a:path w="21600" h="21600">
                <a:moveTo>
                  <a:pt x="0" y="5441"/>
                </a:moveTo>
                <a:lnTo>
                  <a:pt x="0" y="16159"/>
                </a:lnTo>
                <a:lnTo>
                  <a:pt x="675" y="16159"/>
                </a:lnTo>
                <a:lnTo>
                  <a:pt x="675" y="5441"/>
                </a:lnTo>
                <a:close/>
              </a:path>
            </a:pathLst>
          </a:custGeom>
          <a:solidFill>
            <a:schemeClr val="accent3">
              <a:lumMod val="75000"/>
            </a:schemeClr>
          </a:solidFill>
          <a:ln w="9525" algn="ctr">
            <a:noFill/>
            <a:miter lim="800000"/>
            <a:headEnd/>
            <a:tailEnd/>
          </a:ln>
          <a:effectLst/>
        </p:spPr>
        <p:txBody>
          <a:bodyPr wrap="none" lIns="91424" tIns="45712" rIns="91424" bIns="45712" anchor="ctr"/>
          <a:lstStyle/>
          <a:p>
            <a:endParaRPr lang="zh-CN" altLang="en-US">
              <a:solidFill>
                <a:schemeClr val="bg1"/>
              </a:solidFill>
              <a:latin typeface="微软雅黑" pitchFamily="34" charset="-122"/>
              <a:ea typeface="微软雅黑" pitchFamily="34" charset="-122"/>
            </a:endParaRPr>
          </a:p>
        </p:txBody>
      </p:sp>
      <p:sp>
        <p:nvSpPr>
          <p:cNvPr id="50211" name="AutoShape 35"/>
          <p:cNvSpPr>
            <a:spLocks noChangeArrowheads="1"/>
          </p:cNvSpPr>
          <p:nvPr/>
        </p:nvSpPr>
        <p:spPr bwMode="gray">
          <a:xfrm rot="16200000">
            <a:off x="8320682" y="2871565"/>
            <a:ext cx="290109" cy="434140"/>
          </a:xfrm>
          <a:custGeom>
            <a:avLst/>
            <a:gdLst>
              <a:gd name="G0" fmla="+- 9089 0 0"/>
              <a:gd name="G1" fmla="+- 5441 0 0"/>
              <a:gd name="G2" fmla="+- 21600 0 5441"/>
              <a:gd name="G3" fmla="+- 10800 0 5441"/>
              <a:gd name="G4" fmla="+- 21600 0 9089"/>
              <a:gd name="G5" fmla="*/ G4 G3 10800"/>
              <a:gd name="G6" fmla="+- 21600 0 G5"/>
              <a:gd name="T0" fmla="*/ 9089 w 21600"/>
              <a:gd name="T1" fmla="*/ 0 h 21600"/>
              <a:gd name="T2" fmla="*/ 0 w 21600"/>
              <a:gd name="T3" fmla="*/ 10800 h 21600"/>
              <a:gd name="T4" fmla="*/ 90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9089" y="0"/>
                </a:moveTo>
                <a:lnTo>
                  <a:pt x="9089" y="5441"/>
                </a:lnTo>
                <a:lnTo>
                  <a:pt x="3375" y="5441"/>
                </a:lnTo>
                <a:lnTo>
                  <a:pt x="3375" y="16159"/>
                </a:lnTo>
                <a:lnTo>
                  <a:pt x="9089" y="16159"/>
                </a:lnTo>
                <a:lnTo>
                  <a:pt x="9089" y="21600"/>
                </a:lnTo>
                <a:lnTo>
                  <a:pt x="21600" y="10800"/>
                </a:lnTo>
                <a:close/>
              </a:path>
              <a:path w="21600" h="21600">
                <a:moveTo>
                  <a:pt x="1350" y="5441"/>
                </a:moveTo>
                <a:lnTo>
                  <a:pt x="1350" y="16159"/>
                </a:lnTo>
                <a:lnTo>
                  <a:pt x="2700" y="16159"/>
                </a:lnTo>
                <a:lnTo>
                  <a:pt x="2700" y="5441"/>
                </a:lnTo>
                <a:close/>
              </a:path>
              <a:path w="21600" h="21600">
                <a:moveTo>
                  <a:pt x="0" y="5441"/>
                </a:moveTo>
                <a:lnTo>
                  <a:pt x="0" y="16159"/>
                </a:lnTo>
                <a:lnTo>
                  <a:pt x="675" y="16159"/>
                </a:lnTo>
                <a:lnTo>
                  <a:pt x="675" y="5441"/>
                </a:lnTo>
                <a:close/>
              </a:path>
            </a:pathLst>
          </a:custGeom>
          <a:solidFill>
            <a:schemeClr val="accent3">
              <a:lumMod val="75000"/>
            </a:schemeClr>
          </a:solidFill>
          <a:ln w="9525" algn="ctr">
            <a:noFill/>
            <a:miter lim="800000"/>
            <a:headEnd/>
            <a:tailEnd/>
          </a:ln>
          <a:effectLst/>
        </p:spPr>
        <p:txBody>
          <a:bodyPr wrap="none" lIns="91424" tIns="45712" rIns="91424" bIns="45712" anchor="ctr"/>
          <a:lstStyle/>
          <a:p>
            <a:endParaRPr lang="zh-CN" altLang="en-US">
              <a:solidFill>
                <a:schemeClr val="bg1"/>
              </a:solidFill>
              <a:latin typeface="微软雅黑" pitchFamily="34" charset="-122"/>
              <a:ea typeface="微软雅黑" pitchFamily="34" charset="-122"/>
            </a:endParaRPr>
          </a:p>
        </p:txBody>
      </p:sp>
      <p:sp>
        <p:nvSpPr>
          <p:cNvPr id="50212" name="AutoShape 36"/>
          <p:cNvSpPr>
            <a:spLocks noChangeArrowheads="1"/>
          </p:cNvSpPr>
          <p:nvPr/>
        </p:nvSpPr>
        <p:spPr bwMode="gray">
          <a:xfrm rot="16200000">
            <a:off x="10150037" y="2871565"/>
            <a:ext cx="290109" cy="434140"/>
          </a:xfrm>
          <a:custGeom>
            <a:avLst/>
            <a:gdLst>
              <a:gd name="G0" fmla="+- 9089 0 0"/>
              <a:gd name="G1" fmla="+- 5441 0 0"/>
              <a:gd name="G2" fmla="+- 21600 0 5441"/>
              <a:gd name="G3" fmla="+- 10800 0 5441"/>
              <a:gd name="G4" fmla="+- 21600 0 9089"/>
              <a:gd name="G5" fmla="*/ G4 G3 10800"/>
              <a:gd name="G6" fmla="+- 21600 0 G5"/>
              <a:gd name="T0" fmla="*/ 9089 w 21600"/>
              <a:gd name="T1" fmla="*/ 0 h 21600"/>
              <a:gd name="T2" fmla="*/ 0 w 21600"/>
              <a:gd name="T3" fmla="*/ 10800 h 21600"/>
              <a:gd name="T4" fmla="*/ 90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9089" y="0"/>
                </a:moveTo>
                <a:lnTo>
                  <a:pt x="9089" y="5441"/>
                </a:lnTo>
                <a:lnTo>
                  <a:pt x="3375" y="5441"/>
                </a:lnTo>
                <a:lnTo>
                  <a:pt x="3375" y="16159"/>
                </a:lnTo>
                <a:lnTo>
                  <a:pt x="9089" y="16159"/>
                </a:lnTo>
                <a:lnTo>
                  <a:pt x="9089" y="21600"/>
                </a:lnTo>
                <a:lnTo>
                  <a:pt x="21600" y="10800"/>
                </a:lnTo>
                <a:close/>
              </a:path>
              <a:path w="21600" h="21600">
                <a:moveTo>
                  <a:pt x="1350" y="5441"/>
                </a:moveTo>
                <a:lnTo>
                  <a:pt x="1350" y="16159"/>
                </a:lnTo>
                <a:lnTo>
                  <a:pt x="2700" y="16159"/>
                </a:lnTo>
                <a:lnTo>
                  <a:pt x="2700" y="5441"/>
                </a:lnTo>
                <a:close/>
              </a:path>
              <a:path w="21600" h="21600">
                <a:moveTo>
                  <a:pt x="0" y="5441"/>
                </a:moveTo>
                <a:lnTo>
                  <a:pt x="0" y="16159"/>
                </a:lnTo>
                <a:lnTo>
                  <a:pt x="675" y="16159"/>
                </a:lnTo>
                <a:lnTo>
                  <a:pt x="675" y="5441"/>
                </a:lnTo>
                <a:close/>
              </a:path>
            </a:pathLst>
          </a:custGeom>
          <a:solidFill>
            <a:schemeClr val="accent3">
              <a:lumMod val="75000"/>
            </a:schemeClr>
          </a:solidFill>
          <a:ln w="9525" algn="ctr">
            <a:noFill/>
            <a:miter lim="800000"/>
            <a:headEnd/>
            <a:tailEnd/>
          </a:ln>
          <a:effectLst/>
        </p:spPr>
        <p:txBody>
          <a:bodyPr wrap="none" lIns="91424" tIns="45712" rIns="91424" bIns="45712" anchor="ctr"/>
          <a:lstStyle/>
          <a:p>
            <a:endParaRPr lang="zh-CN" altLang="en-US">
              <a:solidFill>
                <a:schemeClr val="bg1"/>
              </a:solidFill>
              <a:latin typeface="微软雅黑" pitchFamily="34" charset="-122"/>
              <a:ea typeface="微软雅黑" pitchFamily="34" charset="-122"/>
            </a:endParaRPr>
          </a:p>
        </p:txBody>
      </p:sp>
      <p:sp>
        <p:nvSpPr>
          <p:cNvPr id="50213" name="Line 37"/>
          <p:cNvSpPr>
            <a:spLocks noChangeShapeType="1"/>
          </p:cNvSpPr>
          <p:nvPr/>
        </p:nvSpPr>
        <p:spPr bwMode="auto">
          <a:xfrm>
            <a:off x="967703" y="2957943"/>
            <a:ext cx="9385383" cy="0"/>
          </a:xfrm>
          <a:prstGeom prst="line">
            <a:avLst/>
          </a:prstGeom>
          <a:noFill/>
          <a:ln w="19050">
            <a:solidFill>
              <a:srgbClr val="808080"/>
            </a:solidFill>
            <a:round/>
            <a:headEnd/>
            <a:tailEnd/>
          </a:ln>
          <a:effectLst/>
        </p:spPr>
        <p:txBody>
          <a:bodyPr lIns="91424" tIns="45712" rIns="91424" bIns="45712"/>
          <a:lstStyle/>
          <a:p>
            <a:endParaRPr lang="zh-CN" altLang="en-US">
              <a:solidFill>
                <a:schemeClr val="bg1"/>
              </a:solidFill>
              <a:latin typeface="微软雅黑" pitchFamily="34" charset="-122"/>
              <a:ea typeface="微软雅黑" pitchFamily="34" charset="-122"/>
            </a:endParaRPr>
          </a:p>
        </p:txBody>
      </p:sp>
      <p:sp>
        <p:nvSpPr>
          <p:cNvPr id="50214" name="AutoShape 38"/>
          <p:cNvSpPr>
            <a:spLocks noChangeArrowheads="1"/>
          </p:cNvSpPr>
          <p:nvPr/>
        </p:nvSpPr>
        <p:spPr bwMode="gray">
          <a:xfrm rot="16200000">
            <a:off x="5401335" y="2087547"/>
            <a:ext cx="359046" cy="1272594"/>
          </a:xfrm>
          <a:custGeom>
            <a:avLst/>
            <a:gdLst>
              <a:gd name="G0" fmla="+- 9089 0 0"/>
              <a:gd name="G1" fmla="+- 5441 0 0"/>
              <a:gd name="G2" fmla="+- 21600 0 5441"/>
              <a:gd name="G3" fmla="+- 10800 0 5441"/>
              <a:gd name="G4" fmla="+- 21600 0 9089"/>
              <a:gd name="G5" fmla="*/ G4 G3 10800"/>
              <a:gd name="G6" fmla="+- 21600 0 G5"/>
              <a:gd name="T0" fmla="*/ 9089 w 21600"/>
              <a:gd name="T1" fmla="*/ 0 h 21600"/>
              <a:gd name="T2" fmla="*/ 0 w 21600"/>
              <a:gd name="T3" fmla="*/ 10800 h 21600"/>
              <a:gd name="T4" fmla="*/ 908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9089" y="0"/>
                </a:moveTo>
                <a:lnTo>
                  <a:pt x="9089" y="5441"/>
                </a:lnTo>
                <a:lnTo>
                  <a:pt x="3375" y="5441"/>
                </a:lnTo>
                <a:lnTo>
                  <a:pt x="3375" y="16159"/>
                </a:lnTo>
                <a:lnTo>
                  <a:pt x="9089" y="16159"/>
                </a:lnTo>
                <a:lnTo>
                  <a:pt x="9089" y="21600"/>
                </a:lnTo>
                <a:lnTo>
                  <a:pt x="21600" y="10800"/>
                </a:lnTo>
                <a:close/>
              </a:path>
              <a:path w="21600" h="21600">
                <a:moveTo>
                  <a:pt x="1350" y="5441"/>
                </a:moveTo>
                <a:lnTo>
                  <a:pt x="1350" y="16159"/>
                </a:lnTo>
                <a:lnTo>
                  <a:pt x="2700" y="16159"/>
                </a:lnTo>
                <a:lnTo>
                  <a:pt x="2700" y="5441"/>
                </a:lnTo>
                <a:close/>
              </a:path>
              <a:path w="21600" h="21600">
                <a:moveTo>
                  <a:pt x="0" y="5441"/>
                </a:moveTo>
                <a:lnTo>
                  <a:pt x="0" y="16159"/>
                </a:lnTo>
                <a:lnTo>
                  <a:pt x="675" y="16159"/>
                </a:lnTo>
                <a:lnTo>
                  <a:pt x="675" y="5441"/>
                </a:lnTo>
                <a:close/>
              </a:path>
            </a:pathLst>
          </a:custGeom>
          <a:solidFill>
            <a:schemeClr val="accent3">
              <a:lumMod val="75000"/>
            </a:schemeClr>
          </a:solidFill>
          <a:ln w="9525" algn="ctr">
            <a:noFill/>
            <a:miter lim="800000"/>
            <a:headEnd/>
            <a:tailEnd/>
          </a:ln>
          <a:effectLst/>
        </p:spPr>
        <p:txBody>
          <a:bodyPr wrap="none" lIns="91424" tIns="45712" rIns="91424" bIns="45712" anchor="ctr"/>
          <a:lstStyle/>
          <a:p>
            <a:endParaRPr lang="zh-CN" altLang="en-US">
              <a:solidFill>
                <a:schemeClr val="bg1"/>
              </a:solidFill>
              <a:latin typeface="微软雅黑" pitchFamily="34" charset="-122"/>
              <a:ea typeface="微软雅黑" pitchFamily="34" charset="-122"/>
            </a:endParaRPr>
          </a:p>
        </p:txBody>
      </p:sp>
      <p:sp>
        <p:nvSpPr>
          <p:cNvPr id="50215" name="Line 39"/>
          <p:cNvSpPr>
            <a:spLocks noChangeShapeType="1"/>
          </p:cNvSpPr>
          <p:nvPr/>
        </p:nvSpPr>
        <p:spPr bwMode="auto">
          <a:xfrm>
            <a:off x="967703" y="4681361"/>
            <a:ext cx="9385383" cy="0"/>
          </a:xfrm>
          <a:prstGeom prst="line">
            <a:avLst/>
          </a:prstGeom>
          <a:noFill/>
          <a:ln w="19050">
            <a:solidFill>
              <a:srgbClr val="808080"/>
            </a:solidFill>
            <a:round/>
            <a:headEnd/>
            <a:tailEnd/>
          </a:ln>
          <a:effectLst/>
        </p:spPr>
        <p:txBody>
          <a:bodyPr lIns="91424" tIns="45712" rIns="91424" bIns="45712"/>
          <a:lstStyle/>
          <a:p>
            <a:endParaRPr lang="zh-CN" altLang="en-US">
              <a:solidFill>
                <a:schemeClr val="bg1"/>
              </a:solidFill>
              <a:latin typeface="微软雅黑" pitchFamily="34" charset="-122"/>
              <a:ea typeface="微软雅黑" pitchFamily="34" charset="-122"/>
            </a:endParaRPr>
          </a:p>
        </p:txBody>
      </p:sp>
      <p:sp>
        <p:nvSpPr>
          <p:cNvPr id="50216" name="Line 40"/>
          <p:cNvSpPr>
            <a:spLocks noChangeShapeType="1"/>
          </p:cNvSpPr>
          <p:nvPr/>
        </p:nvSpPr>
        <p:spPr bwMode="auto">
          <a:xfrm>
            <a:off x="967702" y="4543488"/>
            <a:ext cx="0" cy="275747"/>
          </a:xfrm>
          <a:prstGeom prst="line">
            <a:avLst/>
          </a:prstGeom>
          <a:noFill/>
          <a:ln w="9525">
            <a:solidFill>
              <a:schemeClr val="tx1"/>
            </a:solidFill>
            <a:round/>
            <a:headEnd/>
            <a:tailEnd type="triangle" w="med" len="med"/>
          </a:ln>
          <a:effectLst/>
        </p:spPr>
        <p:txBody>
          <a:bodyPr lIns="91424" tIns="45712" rIns="91424" bIns="45712"/>
          <a:lstStyle/>
          <a:p>
            <a:endParaRPr lang="zh-CN" altLang="en-US">
              <a:solidFill>
                <a:schemeClr val="bg1"/>
              </a:solidFill>
              <a:latin typeface="微软雅黑" pitchFamily="34" charset="-122"/>
              <a:ea typeface="微软雅黑" pitchFamily="34" charset="-122"/>
            </a:endParaRPr>
          </a:p>
        </p:txBody>
      </p:sp>
      <p:sp>
        <p:nvSpPr>
          <p:cNvPr id="50217" name="Line 41"/>
          <p:cNvSpPr>
            <a:spLocks noChangeShapeType="1"/>
          </p:cNvSpPr>
          <p:nvPr/>
        </p:nvSpPr>
        <p:spPr bwMode="auto">
          <a:xfrm>
            <a:off x="3751502" y="4543488"/>
            <a:ext cx="0" cy="275747"/>
          </a:xfrm>
          <a:prstGeom prst="line">
            <a:avLst/>
          </a:prstGeom>
          <a:noFill/>
          <a:ln w="9525">
            <a:solidFill>
              <a:schemeClr val="tx1"/>
            </a:solidFill>
            <a:round/>
            <a:headEnd/>
            <a:tailEnd type="triangle" w="med" len="med"/>
          </a:ln>
          <a:effectLst/>
        </p:spPr>
        <p:txBody>
          <a:bodyPr lIns="91424" tIns="45712" rIns="91424" bIns="45712"/>
          <a:lstStyle/>
          <a:p>
            <a:endParaRPr lang="zh-CN" altLang="en-US">
              <a:solidFill>
                <a:schemeClr val="bg1"/>
              </a:solidFill>
              <a:latin typeface="微软雅黑" pitchFamily="34" charset="-122"/>
              <a:ea typeface="微软雅黑" pitchFamily="34" charset="-122"/>
            </a:endParaRPr>
          </a:p>
        </p:txBody>
      </p:sp>
      <p:sp>
        <p:nvSpPr>
          <p:cNvPr id="50218" name="Line 42"/>
          <p:cNvSpPr>
            <a:spLocks noChangeShapeType="1"/>
          </p:cNvSpPr>
          <p:nvPr/>
        </p:nvSpPr>
        <p:spPr bwMode="auto">
          <a:xfrm>
            <a:off x="10353085" y="4543488"/>
            <a:ext cx="0" cy="275747"/>
          </a:xfrm>
          <a:prstGeom prst="line">
            <a:avLst/>
          </a:prstGeom>
          <a:noFill/>
          <a:ln w="9525">
            <a:solidFill>
              <a:schemeClr val="tx1"/>
            </a:solidFill>
            <a:round/>
            <a:headEnd/>
            <a:tailEnd type="triangle" w="med" len="med"/>
          </a:ln>
          <a:effectLst/>
        </p:spPr>
        <p:txBody>
          <a:bodyPr lIns="91424" tIns="45712" rIns="91424" bIns="45712"/>
          <a:lstStyle/>
          <a:p>
            <a:endParaRPr lang="zh-CN" altLang="en-US">
              <a:solidFill>
                <a:schemeClr val="bg1"/>
              </a:solidFill>
              <a:latin typeface="微软雅黑" pitchFamily="34" charset="-122"/>
              <a:ea typeface="微软雅黑" pitchFamily="34" charset="-122"/>
            </a:endParaRPr>
          </a:p>
        </p:txBody>
      </p:sp>
      <p:sp>
        <p:nvSpPr>
          <p:cNvPr id="50219" name="AutoShape 43"/>
          <p:cNvSpPr>
            <a:spLocks/>
          </p:cNvSpPr>
          <p:nvPr/>
        </p:nvSpPr>
        <p:spPr bwMode="auto">
          <a:xfrm rot="16200000">
            <a:off x="2290667" y="3496271"/>
            <a:ext cx="137873" cy="2783800"/>
          </a:xfrm>
          <a:prstGeom prst="leftBrace">
            <a:avLst>
              <a:gd name="adj1" fmla="val 145833"/>
              <a:gd name="adj2" fmla="val 50000"/>
            </a:avLst>
          </a:prstGeom>
          <a:noFill/>
          <a:ln w="9525">
            <a:solidFill>
              <a:schemeClr val="tx1"/>
            </a:solidFill>
            <a:round/>
            <a:headEnd/>
            <a:tailEnd/>
          </a:ln>
          <a:effectLst/>
        </p:spPr>
        <p:txBody>
          <a:bodyPr wrap="none" lIns="91424" tIns="45712" rIns="91424" bIns="45712" anchor="ctr"/>
          <a:lstStyle/>
          <a:p>
            <a:endParaRPr lang="zh-CN" altLang="en-US">
              <a:solidFill>
                <a:schemeClr val="bg1"/>
              </a:solidFill>
              <a:latin typeface="微软雅黑" pitchFamily="34" charset="-122"/>
              <a:ea typeface="微软雅黑" pitchFamily="34" charset="-122"/>
            </a:endParaRPr>
          </a:p>
        </p:txBody>
      </p:sp>
      <p:sp>
        <p:nvSpPr>
          <p:cNvPr id="50220" name="AutoShape 44"/>
          <p:cNvSpPr>
            <a:spLocks/>
          </p:cNvSpPr>
          <p:nvPr/>
        </p:nvSpPr>
        <p:spPr bwMode="auto">
          <a:xfrm rot="16200000">
            <a:off x="6948889" y="1621848"/>
            <a:ext cx="206810" cy="6601583"/>
          </a:xfrm>
          <a:prstGeom prst="leftBrace">
            <a:avLst>
              <a:gd name="adj1" fmla="val 230556"/>
              <a:gd name="adj2" fmla="val 50000"/>
            </a:avLst>
          </a:prstGeom>
          <a:noFill/>
          <a:ln w="9525">
            <a:solidFill>
              <a:schemeClr val="tx1"/>
            </a:solidFill>
            <a:round/>
            <a:headEnd/>
            <a:tailEnd/>
          </a:ln>
          <a:effectLst/>
        </p:spPr>
        <p:txBody>
          <a:bodyPr wrap="none" lIns="91424" tIns="45712" rIns="91424" bIns="45712" anchor="ctr"/>
          <a:lstStyle/>
          <a:p>
            <a:endParaRPr lang="zh-CN" altLang="en-US">
              <a:solidFill>
                <a:schemeClr val="bg1"/>
              </a:solidFill>
              <a:latin typeface="微软雅黑" pitchFamily="34" charset="-122"/>
              <a:ea typeface="微软雅黑" pitchFamily="34" charset="-122"/>
            </a:endParaRPr>
          </a:p>
        </p:txBody>
      </p:sp>
      <p:sp>
        <p:nvSpPr>
          <p:cNvPr id="50221" name="Text Box 45"/>
          <p:cNvSpPr txBox="1">
            <a:spLocks noChangeArrowheads="1"/>
          </p:cNvSpPr>
          <p:nvPr/>
        </p:nvSpPr>
        <p:spPr bwMode="white">
          <a:xfrm>
            <a:off x="888165" y="5026046"/>
            <a:ext cx="2942874" cy="1031035"/>
          </a:xfrm>
          <a:prstGeom prst="rect">
            <a:avLst/>
          </a:prstGeom>
          <a:noFill/>
          <a:ln w="9525">
            <a:noFill/>
            <a:miter lim="800000"/>
            <a:headEnd/>
            <a:tailEnd/>
          </a:ln>
          <a:effectLst/>
        </p:spPr>
        <p:txBody>
          <a:bodyPr lIns="91424" tIns="45712" rIns="91424" bIns="45712">
            <a:spAutoFit/>
          </a:bodyPr>
          <a:lstStyle/>
          <a:p>
            <a:pPr algn="ctr">
              <a:spcBef>
                <a:spcPct val="50000"/>
              </a:spcBef>
            </a:pPr>
            <a:r>
              <a:rPr lang="zh-CN" altLang="en-US" b="1" dirty="0">
                <a:effectLst>
                  <a:outerShdw blurRad="38100" dist="38100" dir="2700000" algn="tl">
                    <a:srgbClr val="C0C0C0"/>
                  </a:outerShdw>
                </a:effectLst>
                <a:latin typeface="微软雅黑" pitchFamily="34" charset="-122"/>
                <a:ea typeface="微软雅黑" pitchFamily="34" charset="-122"/>
                <a:cs typeface="Arial" pitchFamily="34" charset="0"/>
              </a:rPr>
              <a:t>活动筹备阶段</a:t>
            </a:r>
          </a:p>
          <a:p>
            <a:pPr>
              <a:spcBef>
                <a:spcPct val="50000"/>
              </a:spcBef>
            </a:pPr>
            <a:r>
              <a:rPr lang="zh-CN" altLang="en-US" sz="1600" dirty="0">
                <a:latin typeface="微软雅黑" pitchFamily="34" charset="-122"/>
                <a:ea typeface="微软雅黑" pitchFamily="34" charset="-122"/>
                <a:cs typeface="Arial" pitchFamily="34" charset="0"/>
              </a:rPr>
              <a:t>       筹备阶段包括方案策划与设计、相关环节筹备阶段。</a:t>
            </a:r>
          </a:p>
        </p:txBody>
      </p:sp>
      <p:sp>
        <p:nvSpPr>
          <p:cNvPr id="50222" name="Text Box 46"/>
          <p:cNvSpPr txBox="1">
            <a:spLocks noChangeArrowheads="1"/>
          </p:cNvSpPr>
          <p:nvPr/>
        </p:nvSpPr>
        <p:spPr bwMode="auto">
          <a:xfrm>
            <a:off x="172330" y="4766095"/>
            <a:ext cx="1033983" cy="338538"/>
          </a:xfrm>
          <a:prstGeom prst="rect">
            <a:avLst/>
          </a:prstGeom>
          <a:noFill/>
          <a:ln w="9525">
            <a:noFill/>
            <a:miter lim="800000"/>
            <a:headEnd/>
            <a:tailEnd/>
          </a:ln>
          <a:effectLst/>
        </p:spPr>
        <p:txBody>
          <a:bodyPr lIns="91424" tIns="45712" rIns="91424" bIns="45712">
            <a:spAutoFit/>
          </a:bodyPr>
          <a:lstStyle/>
          <a:p>
            <a:pPr algn="ctr" defTabSz="1042804">
              <a:spcBef>
                <a:spcPct val="50000"/>
              </a:spcBef>
            </a:pP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月</a:t>
            </a:r>
            <a:r>
              <a:rPr lang="en-US" altLang="zh-CN" sz="1600" dirty="0" smtClean="0">
                <a:latin typeface="微软雅黑" pitchFamily="34" charset="-122"/>
                <a:ea typeface="微软雅黑" pitchFamily="34" charset="-122"/>
              </a:rPr>
              <a:t>10</a:t>
            </a:r>
            <a:r>
              <a:rPr lang="zh-CN" altLang="en-US" sz="1600" dirty="0" smtClean="0">
                <a:latin typeface="微软雅黑" pitchFamily="34" charset="-122"/>
                <a:ea typeface="微软雅黑" pitchFamily="34" charset="-122"/>
              </a:rPr>
              <a:t>日</a:t>
            </a:r>
            <a:endParaRPr lang="zh-CN" altLang="en-US" sz="1600" dirty="0">
              <a:latin typeface="微软雅黑" pitchFamily="34" charset="-122"/>
              <a:ea typeface="微软雅黑" pitchFamily="34" charset="-122"/>
            </a:endParaRPr>
          </a:p>
        </p:txBody>
      </p:sp>
      <p:sp>
        <p:nvSpPr>
          <p:cNvPr id="50223" name="Text Box 47"/>
          <p:cNvSpPr txBox="1">
            <a:spLocks noChangeArrowheads="1"/>
          </p:cNvSpPr>
          <p:nvPr/>
        </p:nvSpPr>
        <p:spPr bwMode="auto">
          <a:xfrm>
            <a:off x="3194743" y="4819235"/>
            <a:ext cx="1193057" cy="338538"/>
          </a:xfrm>
          <a:prstGeom prst="rect">
            <a:avLst/>
          </a:prstGeom>
          <a:noFill/>
          <a:ln w="9525">
            <a:noFill/>
            <a:miter lim="800000"/>
            <a:headEnd/>
            <a:tailEnd/>
          </a:ln>
          <a:effectLst/>
        </p:spPr>
        <p:txBody>
          <a:bodyPr lIns="91424" tIns="45712" rIns="91424" bIns="45712">
            <a:spAutoFit/>
          </a:bodyPr>
          <a:lstStyle/>
          <a:p>
            <a:pPr algn="ctr" defTabSz="1042804">
              <a:spcBef>
                <a:spcPct val="50000"/>
              </a:spcBef>
            </a:pPr>
            <a:r>
              <a:rPr lang="en-US" altLang="zh-CN" sz="1600" dirty="0" smtClean="0">
                <a:solidFill>
                  <a:schemeClr val="bg1"/>
                </a:solidFill>
                <a:latin typeface="微软雅黑" pitchFamily="34" charset="-122"/>
                <a:ea typeface="微软雅黑" pitchFamily="34" charset="-122"/>
              </a:rPr>
              <a:t>4</a:t>
            </a:r>
            <a:r>
              <a:rPr lang="zh-CN" altLang="en-US" sz="1600" dirty="0" smtClean="0">
                <a:solidFill>
                  <a:schemeClr val="bg1"/>
                </a:solidFill>
                <a:latin typeface="微软雅黑" pitchFamily="34" charset="-122"/>
                <a:ea typeface="微软雅黑" pitchFamily="34" charset="-122"/>
              </a:rPr>
              <a:t>月</a:t>
            </a:r>
            <a:r>
              <a:rPr lang="en-US" altLang="zh-CN" sz="1600" dirty="0" smtClean="0">
                <a:solidFill>
                  <a:schemeClr val="bg1"/>
                </a:solidFill>
                <a:latin typeface="微软雅黑" pitchFamily="34" charset="-122"/>
                <a:ea typeface="微软雅黑" pitchFamily="34" charset="-122"/>
              </a:rPr>
              <a:t>15</a:t>
            </a:r>
            <a:r>
              <a:rPr lang="zh-CN" altLang="en-US" sz="1600" dirty="0" smtClean="0">
                <a:solidFill>
                  <a:schemeClr val="bg1"/>
                </a:solidFill>
                <a:latin typeface="微软雅黑" pitchFamily="34" charset="-122"/>
                <a:ea typeface="微软雅黑" pitchFamily="34" charset="-122"/>
              </a:rPr>
              <a:t>日</a:t>
            </a:r>
            <a:endParaRPr lang="zh-CN" altLang="en-US" sz="1600" dirty="0">
              <a:solidFill>
                <a:schemeClr val="bg1"/>
              </a:solidFill>
              <a:latin typeface="微软雅黑" pitchFamily="34" charset="-122"/>
              <a:ea typeface="微软雅黑" pitchFamily="34" charset="-122"/>
            </a:endParaRPr>
          </a:p>
        </p:txBody>
      </p:sp>
      <p:sp>
        <p:nvSpPr>
          <p:cNvPr id="50224" name="Text Box 48"/>
          <p:cNvSpPr txBox="1">
            <a:spLocks noChangeArrowheads="1"/>
          </p:cNvSpPr>
          <p:nvPr/>
        </p:nvSpPr>
        <p:spPr bwMode="auto">
          <a:xfrm>
            <a:off x="9050726" y="4988231"/>
            <a:ext cx="1973492" cy="338538"/>
          </a:xfrm>
          <a:prstGeom prst="rect">
            <a:avLst/>
          </a:prstGeom>
          <a:noFill/>
          <a:ln w="9525">
            <a:noFill/>
            <a:miter lim="800000"/>
            <a:headEnd/>
            <a:tailEnd/>
          </a:ln>
          <a:effectLst/>
        </p:spPr>
        <p:txBody>
          <a:bodyPr wrap="square" lIns="91424" tIns="45712" rIns="91424" bIns="45712">
            <a:spAutoFit/>
          </a:bodyPr>
          <a:lstStyle/>
          <a:p>
            <a:pPr algn="ctr" defTabSz="1042804">
              <a:spcBef>
                <a:spcPct val="50000"/>
              </a:spcBef>
            </a:pP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月</a:t>
            </a:r>
            <a:r>
              <a:rPr lang="en-US" altLang="zh-CN" sz="1600" dirty="0" smtClean="0">
                <a:latin typeface="微软雅黑" pitchFamily="34" charset="-122"/>
                <a:ea typeface="微软雅黑" pitchFamily="34" charset="-122"/>
              </a:rPr>
              <a:t>27</a:t>
            </a:r>
            <a:r>
              <a:rPr lang="zh-CN" altLang="en-US" sz="1600" dirty="0" smtClean="0">
                <a:latin typeface="微软雅黑" pitchFamily="34" charset="-122"/>
                <a:ea typeface="微软雅黑" pitchFamily="34" charset="-122"/>
              </a:rPr>
              <a:t>日</a:t>
            </a:r>
            <a:r>
              <a:rPr lang="en-US" altLang="zh-CN" sz="1600" dirty="0" smtClean="0">
                <a:latin typeface="微软雅黑" pitchFamily="34" charset="-122"/>
                <a:ea typeface="微软雅黑" pitchFamily="34" charset="-122"/>
              </a:rPr>
              <a:t>——28</a:t>
            </a:r>
            <a:r>
              <a:rPr lang="zh-CN" altLang="en-US" sz="1600" dirty="0" smtClean="0">
                <a:latin typeface="微软雅黑" pitchFamily="34" charset="-122"/>
                <a:ea typeface="微软雅黑" pitchFamily="34" charset="-122"/>
              </a:rPr>
              <a:t>日</a:t>
            </a:r>
            <a:endParaRPr lang="zh-CN" altLang="en-US" sz="1600" dirty="0">
              <a:latin typeface="微软雅黑" pitchFamily="34" charset="-122"/>
              <a:ea typeface="微软雅黑" pitchFamily="34" charset="-122"/>
            </a:endParaRPr>
          </a:p>
        </p:txBody>
      </p:sp>
      <p:sp>
        <p:nvSpPr>
          <p:cNvPr id="50225" name="Text Box 49"/>
          <p:cNvSpPr txBox="1">
            <a:spLocks noChangeArrowheads="1"/>
          </p:cNvSpPr>
          <p:nvPr/>
        </p:nvSpPr>
        <p:spPr bwMode="white">
          <a:xfrm>
            <a:off x="5024096" y="5026046"/>
            <a:ext cx="4271536" cy="1031035"/>
          </a:xfrm>
          <a:prstGeom prst="rect">
            <a:avLst/>
          </a:prstGeom>
          <a:noFill/>
          <a:ln w="9525">
            <a:noFill/>
            <a:miter lim="800000"/>
            <a:headEnd/>
            <a:tailEnd/>
          </a:ln>
          <a:effectLst/>
        </p:spPr>
        <p:txBody>
          <a:bodyPr wrap="square" lIns="91424" tIns="45712" rIns="91424" bIns="45712">
            <a:spAutoFit/>
          </a:bodyPr>
          <a:lstStyle/>
          <a:p>
            <a:pPr algn="ctr">
              <a:spcBef>
                <a:spcPct val="50000"/>
              </a:spcBef>
            </a:pPr>
            <a:r>
              <a:rPr lang="zh-CN" altLang="en-US" b="1" dirty="0">
                <a:effectLst>
                  <a:outerShdw blurRad="38100" dist="38100" dir="2700000" algn="tl">
                    <a:srgbClr val="C0C0C0"/>
                  </a:outerShdw>
                </a:effectLst>
                <a:latin typeface="微软雅黑" pitchFamily="34" charset="-122"/>
                <a:ea typeface="微软雅黑" pitchFamily="34" charset="-122"/>
                <a:cs typeface="Arial" pitchFamily="34" charset="0"/>
              </a:rPr>
              <a:t>活动执行阶段</a:t>
            </a:r>
          </a:p>
          <a:p>
            <a:pPr>
              <a:spcBef>
                <a:spcPct val="50000"/>
              </a:spcBef>
            </a:pPr>
            <a:r>
              <a:rPr lang="zh-CN" altLang="en-US" sz="1600" dirty="0">
                <a:latin typeface="微软雅黑" pitchFamily="34" charset="-122"/>
                <a:ea typeface="微软雅黑" pitchFamily="34" charset="-122"/>
                <a:cs typeface="Arial" pitchFamily="34" charset="0"/>
              </a:rPr>
              <a:t>       筹备阶段包括迎宾、引导、</a:t>
            </a:r>
            <a:r>
              <a:rPr lang="zh-CN" altLang="en-US" sz="1600" dirty="0" smtClean="0">
                <a:latin typeface="微软雅黑" pitchFamily="34" charset="-122"/>
                <a:ea typeface="微软雅黑" pitchFamily="34" charset="-122"/>
                <a:cs typeface="Arial" pitchFamily="34" charset="0"/>
              </a:rPr>
              <a:t>主持、讲话致辞、揭牌、剪彩、合影</a:t>
            </a:r>
            <a:r>
              <a:rPr lang="zh-CN" altLang="en-US" sz="1600" dirty="0">
                <a:latin typeface="微软雅黑" pitchFamily="34" charset="-122"/>
                <a:ea typeface="微软雅黑" pitchFamily="34" charset="-122"/>
                <a:cs typeface="Arial" pitchFamily="34" charset="0"/>
              </a:rPr>
              <a:t>、参观等诸多环节。</a:t>
            </a:r>
          </a:p>
        </p:txBody>
      </p:sp>
      <p:sp>
        <p:nvSpPr>
          <p:cNvPr id="50226" name="Text Box 50"/>
          <p:cNvSpPr txBox="1">
            <a:spLocks noChangeArrowheads="1"/>
          </p:cNvSpPr>
          <p:nvPr/>
        </p:nvSpPr>
        <p:spPr bwMode="auto">
          <a:xfrm>
            <a:off x="871393" y="1151255"/>
            <a:ext cx="3516398" cy="507815"/>
          </a:xfrm>
          <a:prstGeom prst="rect">
            <a:avLst/>
          </a:prstGeom>
          <a:noFill/>
          <a:ln w="9525">
            <a:noFill/>
            <a:miter lim="800000"/>
            <a:headEnd/>
            <a:tailEnd/>
          </a:ln>
          <a:effectLst/>
        </p:spPr>
        <p:txBody>
          <a:bodyPr wrap="square" lIns="91424" tIns="45712" rIns="91424" bIns="45712">
            <a:spAutoFit/>
          </a:bodyPr>
          <a:lstStyle/>
          <a:p>
            <a:pPr defTabSz="1042804">
              <a:spcBef>
                <a:spcPct val="50000"/>
              </a:spcBef>
            </a:pPr>
            <a:r>
              <a:rPr lang="en-US" altLang="zh-CN" sz="2700" b="1" dirty="0" smtClean="0">
                <a:latin typeface="微软雅黑" pitchFamily="34" charset="-122"/>
                <a:ea typeface="微软雅黑" pitchFamily="34" charset="-122"/>
              </a:rPr>
              <a:t>2.</a:t>
            </a:r>
            <a:r>
              <a:rPr lang="zh-CN" altLang="en-US" sz="2700" b="1" dirty="0" smtClean="0">
                <a:latin typeface="微软雅黑" pitchFamily="34" charset="-122"/>
                <a:ea typeface="微软雅黑" pitchFamily="34" charset="-122"/>
              </a:rPr>
              <a:t>开业典礼执行</a:t>
            </a:r>
            <a:r>
              <a:rPr lang="zh-CN" altLang="en-US" sz="2700" b="1" dirty="0">
                <a:latin typeface="微软雅黑" pitchFamily="34" charset="-122"/>
                <a:ea typeface="微软雅黑" pitchFamily="34" charset="-122"/>
              </a:rPr>
              <a:t>流程</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1342</TotalTime>
  <Words>2468</Words>
  <PresentationFormat>自定义</PresentationFormat>
  <Paragraphs>416</Paragraphs>
  <Slides>43</Slides>
  <Notes>6</Notes>
  <HiddenSlides>0</HiddenSlides>
  <MMClips>0</MMClips>
  <ScaleCrop>false</ScaleCrop>
  <HeadingPairs>
    <vt:vector size="4" baseType="variant">
      <vt:variant>
        <vt:lpstr>主题</vt:lpstr>
      </vt:variant>
      <vt:variant>
        <vt:i4>3</vt:i4>
      </vt:variant>
      <vt:variant>
        <vt:lpstr>幻灯片标题</vt:lpstr>
      </vt:variant>
      <vt:variant>
        <vt:i4>43</vt:i4>
      </vt:variant>
    </vt:vector>
  </HeadingPairs>
  <TitlesOfParts>
    <vt:vector size="46" baseType="lpstr">
      <vt:lpstr>Office 主题</vt:lpstr>
      <vt:lpstr>1_自定义设计方案</vt:lpstr>
      <vt:lpstr>自定义设计方案</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媒体名单</vt:lpstr>
      <vt:lpstr>幻灯片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zeiai.cn</dc:creator>
  <cp:lastModifiedBy>admin</cp:lastModifiedBy>
  <cp:revision>175</cp:revision>
  <dcterms:created xsi:type="dcterms:W3CDTF">2012-08-16T11:30:36Z</dcterms:created>
  <dcterms:modified xsi:type="dcterms:W3CDTF">2013-04-19T09:51:55Z</dcterms:modified>
</cp:coreProperties>
</file>