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charts/chart7.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charts/chart6.xml" ContentType="application/vnd.openxmlformats-officedocument.drawingml.chart+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ata3.xml" ContentType="application/vnd.openxmlformats-officedocument.drawingml.diagramData+xml"/>
  <Override PartName="/ppt/charts/chart4.xml" ContentType="application/vnd.openxmlformats-officedocument.drawingml.chart+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charts/chart5.xml" ContentType="application/vnd.openxmlformats-officedocument.drawingml.char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9" r:id="rId2"/>
  </p:sldMasterIdLst>
  <p:notesMasterIdLst>
    <p:notesMasterId r:id="rId45"/>
  </p:notesMasterIdLst>
  <p:sldIdLst>
    <p:sldId id="256" r:id="rId3"/>
    <p:sldId id="552" r:id="rId4"/>
    <p:sldId id="596" r:id="rId5"/>
    <p:sldId id="591" r:id="rId6"/>
    <p:sldId id="598" r:id="rId7"/>
    <p:sldId id="530" r:id="rId8"/>
    <p:sldId id="599" r:id="rId9"/>
    <p:sldId id="592" r:id="rId10"/>
    <p:sldId id="576" r:id="rId11"/>
    <p:sldId id="567" r:id="rId12"/>
    <p:sldId id="569" r:id="rId13"/>
    <p:sldId id="570" r:id="rId14"/>
    <p:sldId id="571" r:id="rId15"/>
    <p:sldId id="578" r:id="rId16"/>
    <p:sldId id="593" r:id="rId17"/>
    <p:sldId id="562" r:id="rId18"/>
    <p:sldId id="563" r:id="rId19"/>
    <p:sldId id="582" r:id="rId20"/>
    <p:sldId id="579" r:id="rId21"/>
    <p:sldId id="594" r:id="rId22"/>
    <p:sldId id="583" r:id="rId23"/>
    <p:sldId id="584" r:id="rId24"/>
    <p:sldId id="585" r:id="rId25"/>
    <p:sldId id="541" r:id="rId26"/>
    <p:sldId id="521" r:id="rId27"/>
    <p:sldId id="526" r:id="rId28"/>
    <p:sldId id="600" r:id="rId29"/>
    <p:sldId id="589" r:id="rId30"/>
    <p:sldId id="533" r:id="rId31"/>
    <p:sldId id="534" r:id="rId32"/>
    <p:sldId id="535" r:id="rId33"/>
    <p:sldId id="536" r:id="rId34"/>
    <p:sldId id="549" r:id="rId35"/>
    <p:sldId id="546" r:id="rId36"/>
    <p:sldId id="548" r:id="rId37"/>
    <p:sldId id="539" r:id="rId38"/>
    <p:sldId id="540" r:id="rId39"/>
    <p:sldId id="595" r:id="rId40"/>
    <p:sldId id="601" r:id="rId41"/>
    <p:sldId id="602" r:id="rId42"/>
    <p:sldId id="586" r:id="rId43"/>
    <p:sldId id="479" r:id="rId4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333399"/>
    <a:srgbClr val="6600CC"/>
    <a:srgbClr val="55AB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0" autoAdjust="0"/>
    <p:restoredTop sz="97691" autoAdjust="0"/>
  </p:normalViewPr>
  <p:slideViewPr>
    <p:cSldViewPr>
      <p:cViewPr>
        <p:scale>
          <a:sx n="80" d="100"/>
          <a:sy n="80" d="100"/>
        </p:scale>
        <p:origin x="-112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imin\Desktop\&#30007;&#31185;&#34892;&#19994;&#25968;&#25454;-yy.xl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imin\Desktop\&#30007;&#31185;&#34892;&#19994;&#25968;&#25454;-yy.xlt"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imin\AppData\Local\Temp\Rar$DI00.989\3-&#21830;&#21153;&#36890;&#25928;&#26524;&#25968;&#25454;&#27169;&#26495;.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2221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3332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4443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5554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en-US" sz="1600" u="sng" dirty="0" smtClean="0"/>
              <a:t>2014</a:t>
            </a:r>
            <a:r>
              <a:rPr lang="zh-CN" altLang="en-US" sz="1600" u="sng" dirty="0" smtClean="0"/>
              <a:t>年</a:t>
            </a:r>
            <a:r>
              <a:rPr lang="en-US" sz="1600" u="sng" dirty="0" smtClean="0"/>
              <a:t>1-5</a:t>
            </a:r>
            <a:r>
              <a:rPr lang="zh-CN" sz="1600" u="sng" dirty="0"/>
              <a:t>月男科医院</a:t>
            </a:r>
            <a:r>
              <a:rPr lang="en-US" sz="1600" u="sng" dirty="0" err="1"/>
              <a:t>pv</a:t>
            </a:r>
            <a:r>
              <a:rPr lang="zh-CN" sz="1600" u="sng" dirty="0"/>
              <a:t>检索量</a:t>
            </a:r>
            <a:endParaRPr lang="en-US" sz="1600" u="sng" dirty="0"/>
          </a:p>
        </c:rich>
      </c:tx>
      <c:layout>
        <c:manualLayout>
          <c:xMode val="edge"/>
          <c:yMode val="edge"/>
          <c:x val="7.3576239290843462E-2"/>
          <c:y val="2.0320758256309197E-2"/>
        </c:manualLayout>
      </c:layout>
    </c:title>
    <c:plotArea>
      <c:layout>
        <c:manualLayout>
          <c:layoutTarget val="inner"/>
          <c:xMode val="edge"/>
          <c:yMode val="edge"/>
          <c:x val="0.19982518694597151"/>
          <c:y val="0.23112583995936334"/>
          <c:w val="0.60520625959490915"/>
          <c:h val="0.61805476536153769"/>
        </c:manualLayout>
      </c:layout>
      <c:lineChart>
        <c:grouping val="standard"/>
        <c:ser>
          <c:idx val="1"/>
          <c:order val="0"/>
          <c:tx>
            <c:strRef>
              <c:f>加工数据!$B$1</c:f>
              <c:strCache>
                <c:ptCount val="1"/>
                <c:pt idx="0">
                  <c:v>pv</c:v>
                </c:pt>
              </c:strCache>
            </c:strRef>
          </c:tx>
          <c:spPr>
            <a:ln w="38100">
              <a:solidFill>
                <a:srgbClr val="FF0000"/>
              </a:solidFill>
            </a:ln>
          </c:spPr>
          <c:marker>
            <c:symbol val="circle"/>
            <c:size val="7"/>
            <c:spPr>
              <a:solidFill>
                <a:srgbClr val="FF0000"/>
              </a:solidFill>
              <a:ln>
                <a:solidFill>
                  <a:srgbClr val="FF0000"/>
                </a:solidFill>
              </a:ln>
            </c:spPr>
          </c:marker>
          <c:val>
            <c:numRef>
              <c:f>加工数据!$B$2:$B$6</c:f>
              <c:numCache>
                <c:formatCode>General</c:formatCode>
                <c:ptCount val="5"/>
                <c:pt idx="0">
                  <c:v>11470592</c:v>
                </c:pt>
                <c:pt idx="1">
                  <c:v>9709130</c:v>
                </c:pt>
                <c:pt idx="2">
                  <c:v>11376601</c:v>
                </c:pt>
                <c:pt idx="3">
                  <c:v>11820229</c:v>
                </c:pt>
                <c:pt idx="4">
                  <c:v>12320112</c:v>
                </c:pt>
              </c:numCache>
            </c:numRef>
          </c:val>
        </c:ser>
        <c:marker val="1"/>
        <c:axId val="59442688"/>
        <c:axId val="59444608"/>
      </c:lineChart>
      <c:catAx>
        <c:axId val="59442688"/>
        <c:scaling>
          <c:orientation val="minMax"/>
        </c:scaling>
        <c:axPos val="b"/>
        <c:tickLblPos val="nextTo"/>
        <c:crossAx val="59444608"/>
        <c:crosses val="autoZero"/>
        <c:auto val="1"/>
        <c:lblAlgn val="ctr"/>
        <c:lblOffset val="100"/>
      </c:catAx>
      <c:valAx>
        <c:axId val="59444608"/>
        <c:scaling>
          <c:orientation val="minMax"/>
        </c:scaling>
        <c:axPos val="l"/>
        <c:numFmt formatCode="General" sourceLinked="1"/>
        <c:tickLblPos val="nextTo"/>
        <c:crossAx val="59442688"/>
        <c:crosses val="autoZero"/>
        <c:crossBetween val="between"/>
      </c:valAx>
    </c:plotArea>
    <c:plotVisOnly val="1"/>
    <c:dispBlanksAs val="zero"/>
  </c:chart>
  <c:txPr>
    <a:bodyPr/>
    <a:lstStyle/>
    <a:p>
      <a:pPr>
        <a:defRPr>
          <a:solidFill>
            <a:schemeClr val="bg2">
              <a:lumMod val="25000"/>
            </a:schemeClr>
          </a:solidFill>
          <a:latin typeface="微软雅黑" pitchFamily="34" charset="-122"/>
          <a:ea typeface="微软雅黑" pitchFamily="34" charset="-122"/>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en-US" sz="1600" u="sng" dirty="0" smtClean="0"/>
              <a:t>2014</a:t>
            </a:r>
            <a:r>
              <a:rPr lang="zh-CN" altLang="en-US" sz="1600" u="sng" dirty="0" smtClean="0"/>
              <a:t>年</a:t>
            </a:r>
            <a:r>
              <a:rPr lang="en-US" sz="1600" u="sng" dirty="0" smtClean="0"/>
              <a:t>1-5</a:t>
            </a:r>
            <a:r>
              <a:rPr lang="zh-CN" sz="1600" u="sng" dirty="0"/>
              <a:t>月男科医院广告投入</a:t>
            </a:r>
            <a:endParaRPr lang="en-US" sz="1600" u="sng" dirty="0"/>
          </a:p>
        </c:rich>
      </c:tx>
      <c:layout/>
    </c:title>
    <c:plotArea>
      <c:layout/>
      <c:lineChart>
        <c:grouping val="stacked"/>
        <c:ser>
          <c:idx val="1"/>
          <c:order val="0"/>
          <c:tx>
            <c:strRef>
              <c:f>加工数据!$E$1</c:f>
              <c:strCache>
                <c:ptCount val="1"/>
                <c:pt idx="0">
                  <c:v>cost</c:v>
                </c:pt>
              </c:strCache>
            </c:strRef>
          </c:tx>
          <c:spPr>
            <a:ln w="38100">
              <a:solidFill>
                <a:srgbClr val="FF0000"/>
              </a:solidFill>
            </a:ln>
          </c:spPr>
          <c:marker>
            <c:symbol val="circle"/>
            <c:size val="7"/>
            <c:spPr>
              <a:solidFill>
                <a:srgbClr val="FF0000"/>
              </a:solidFill>
              <a:ln>
                <a:solidFill>
                  <a:srgbClr val="FF0000"/>
                </a:solidFill>
              </a:ln>
            </c:spPr>
          </c:marker>
          <c:val>
            <c:numRef>
              <c:f>加工数据!$E$2:$E$6</c:f>
              <c:numCache>
                <c:formatCode>General</c:formatCode>
                <c:ptCount val="5"/>
                <c:pt idx="0">
                  <c:v>6078216.8900000006</c:v>
                </c:pt>
                <c:pt idx="1">
                  <c:v>5108262.5200000005</c:v>
                </c:pt>
                <c:pt idx="2">
                  <c:v>7621125.1599999992</c:v>
                </c:pt>
                <c:pt idx="3">
                  <c:v>9610517.779999977</c:v>
                </c:pt>
                <c:pt idx="4">
                  <c:v>10076991.699999981</c:v>
                </c:pt>
              </c:numCache>
            </c:numRef>
          </c:val>
        </c:ser>
        <c:marker val="1"/>
        <c:axId val="59984128"/>
        <c:axId val="60006784"/>
      </c:lineChart>
      <c:catAx>
        <c:axId val="59984128"/>
        <c:scaling>
          <c:orientation val="minMax"/>
        </c:scaling>
        <c:axPos val="b"/>
        <c:numFmt formatCode="General" sourceLinked="1"/>
        <c:tickLblPos val="nextTo"/>
        <c:crossAx val="60006784"/>
        <c:crosses val="autoZero"/>
        <c:auto val="1"/>
        <c:lblAlgn val="ctr"/>
        <c:lblOffset val="100"/>
      </c:catAx>
      <c:valAx>
        <c:axId val="60006784"/>
        <c:scaling>
          <c:orientation val="minMax"/>
        </c:scaling>
        <c:axPos val="l"/>
        <c:numFmt formatCode="General" sourceLinked="1"/>
        <c:tickLblPos val="nextTo"/>
        <c:crossAx val="59984128"/>
        <c:crosses val="autoZero"/>
        <c:crossBetween val="between"/>
      </c:valAx>
    </c:plotArea>
    <c:plotVisOnly val="1"/>
    <c:dispBlanksAs val="zero"/>
  </c:chart>
  <c:txPr>
    <a:bodyPr/>
    <a:lstStyle/>
    <a:p>
      <a:pPr>
        <a:defRPr>
          <a:solidFill>
            <a:schemeClr val="bg2">
              <a:lumMod val="25000"/>
            </a:schemeClr>
          </a:solidFill>
          <a:latin typeface="微软雅黑" pitchFamily="34" charset="-122"/>
          <a:ea typeface="微软雅黑" pitchFamily="34" charset="-122"/>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zh-CN" altLang="en-US" sz="1100" dirty="0">
                <a:latin typeface="微软雅黑" pitchFamily="34" charset="-122"/>
                <a:ea typeface="微软雅黑" pitchFamily="34" charset="-122"/>
              </a:rPr>
              <a:t>男科行业客户媒体浏览占比</a:t>
            </a:r>
          </a:p>
        </c:rich>
      </c:tx>
      <c:layout/>
    </c:title>
    <c:plotArea>
      <c:layout/>
      <c:barChart>
        <c:barDir val="col"/>
        <c:grouping val="clustered"/>
        <c:ser>
          <c:idx val="0"/>
          <c:order val="0"/>
          <c:cat>
            <c:strRef>
              <c:f>Sheet2!$N$3:$N$10</c:f>
              <c:strCache>
                <c:ptCount val="8"/>
                <c:pt idx="0">
                  <c:v>新闻媒体</c:v>
                </c:pt>
                <c:pt idx="1">
                  <c:v>医疗健康</c:v>
                </c:pt>
                <c:pt idx="2">
                  <c:v>休闲娱乐</c:v>
                </c:pt>
                <c:pt idx="3">
                  <c:v>汽车</c:v>
                </c:pt>
                <c:pt idx="4">
                  <c:v>女性时尚</c:v>
                </c:pt>
                <c:pt idx="5">
                  <c:v>投资金融</c:v>
                </c:pt>
                <c:pt idx="6">
                  <c:v>游戏</c:v>
                </c:pt>
                <c:pt idx="7">
                  <c:v>IT类网站</c:v>
                </c:pt>
              </c:strCache>
            </c:strRef>
          </c:cat>
          <c:val>
            <c:numRef>
              <c:f>Sheet2!$O$3:$O$10</c:f>
              <c:numCache>
                <c:formatCode>0.00%</c:formatCode>
                <c:ptCount val="8"/>
                <c:pt idx="0">
                  <c:v>0.20900000000000013</c:v>
                </c:pt>
                <c:pt idx="1">
                  <c:v>0.16700000000000001</c:v>
                </c:pt>
                <c:pt idx="2">
                  <c:v>0.13200000000000001</c:v>
                </c:pt>
                <c:pt idx="3">
                  <c:v>9.8000000000000101E-2</c:v>
                </c:pt>
                <c:pt idx="4">
                  <c:v>8.9000000000000065E-2</c:v>
                </c:pt>
                <c:pt idx="5">
                  <c:v>7.5000000000000011E-2</c:v>
                </c:pt>
                <c:pt idx="6">
                  <c:v>5.7000000000000023E-2</c:v>
                </c:pt>
                <c:pt idx="7">
                  <c:v>4.0000000000000022E-2</c:v>
                </c:pt>
              </c:numCache>
            </c:numRef>
          </c:val>
        </c:ser>
        <c:gapWidth val="75"/>
        <c:overlap val="-25"/>
        <c:axId val="60609664"/>
        <c:axId val="60611200"/>
      </c:barChart>
      <c:catAx>
        <c:axId val="60609664"/>
        <c:scaling>
          <c:orientation val="minMax"/>
        </c:scaling>
        <c:axPos val="b"/>
        <c:majorTickMark val="none"/>
        <c:tickLblPos val="nextTo"/>
        <c:crossAx val="60611200"/>
        <c:crosses val="autoZero"/>
        <c:auto val="1"/>
        <c:lblAlgn val="ctr"/>
        <c:lblOffset val="100"/>
      </c:catAx>
      <c:valAx>
        <c:axId val="60611200"/>
        <c:scaling>
          <c:orientation val="minMax"/>
        </c:scaling>
        <c:delete val="1"/>
        <c:axPos val="l"/>
        <c:majorGridlines/>
        <c:numFmt formatCode="0.00%" sourceLinked="1"/>
        <c:majorTickMark val="none"/>
        <c:tickLblPos val="none"/>
        <c:crossAx val="60609664"/>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plotArea>
      <c:layout/>
      <c:barChart>
        <c:barDir val="col"/>
        <c:grouping val="clustered"/>
        <c:ser>
          <c:idx val="1"/>
          <c:order val="1"/>
          <c:tx>
            <c:strRef>
              <c:f>Sheet1!$C$1</c:f>
              <c:strCache>
                <c:ptCount val="1"/>
                <c:pt idx="0">
                  <c:v>消耗</c:v>
                </c:pt>
              </c:strCache>
            </c:strRef>
          </c:tx>
          <c:spPr>
            <a:solidFill>
              <a:schemeClr val="accent2">
                <a:lumMod val="60000"/>
                <a:lumOff val="40000"/>
              </a:schemeClr>
            </a:solidFill>
            <a:ln w="50800">
              <a:solidFill>
                <a:schemeClr val="accent2">
                  <a:lumMod val="60000"/>
                  <a:lumOff val="40000"/>
                </a:schemeClr>
              </a:solidFill>
            </a:ln>
          </c:spPr>
          <c:cat>
            <c:strRef>
              <c:f>Sheet1!$A$2:$A$6</c:f>
              <c:strCache>
                <c:ptCount val="5"/>
                <c:pt idx="0">
                  <c:v>2010年</c:v>
                </c:pt>
                <c:pt idx="1">
                  <c:v>2011年</c:v>
                </c:pt>
                <c:pt idx="2">
                  <c:v>2012年</c:v>
                </c:pt>
                <c:pt idx="3">
                  <c:v>2013年</c:v>
                </c:pt>
                <c:pt idx="4">
                  <c:v>2014年</c:v>
                </c:pt>
              </c:strCache>
            </c:strRef>
          </c:cat>
          <c:val>
            <c:numRef>
              <c:f>Sheet1!$C$2:$C$6</c:f>
              <c:numCache>
                <c:formatCode>General</c:formatCode>
                <c:ptCount val="5"/>
                <c:pt idx="0">
                  <c:v>292099.73000000021</c:v>
                </c:pt>
                <c:pt idx="1">
                  <c:v>474501.02</c:v>
                </c:pt>
                <c:pt idx="2">
                  <c:v>664397.98</c:v>
                </c:pt>
                <c:pt idx="3">
                  <c:v>963234.85000000044</c:v>
                </c:pt>
                <c:pt idx="4">
                  <c:v>1560440.7</c:v>
                </c:pt>
              </c:numCache>
            </c:numRef>
          </c:val>
        </c:ser>
        <c:axId val="95607424"/>
        <c:axId val="95502720"/>
      </c:barChart>
      <c:lineChart>
        <c:grouping val="standard"/>
        <c:ser>
          <c:idx val="0"/>
          <c:order val="0"/>
          <c:tx>
            <c:strRef>
              <c:f>Sheet1!$B$1</c:f>
              <c:strCache>
                <c:ptCount val="1"/>
                <c:pt idx="0">
                  <c:v>客户数</c:v>
                </c:pt>
              </c:strCache>
            </c:strRef>
          </c:tx>
          <c:spPr>
            <a:ln w="50800">
              <a:solidFill>
                <a:srgbClr val="C00000"/>
              </a:solidFill>
            </a:ln>
          </c:spPr>
          <c:marker>
            <c:symbol val="circle"/>
            <c:size val="7"/>
            <c:spPr>
              <a:solidFill>
                <a:srgbClr val="C00000"/>
              </a:solidFill>
              <a:ln>
                <a:solidFill>
                  <a:srgbClr val="C00000"/>
                </a:solidFill>
              </a:ln>
            </c:spPr>
          </c:marker>
          <c:cat>
            <c:strRef>
              <c:f>Sheet1!$A$2:$A$6</c:f>
              <c:strCache>
                <c:ptCount val="5"/>
                <c:pt idx="0">
                  <c:v>2010年</c:v>
                </c:pt>
                <c:pt idx="1">
                  <c:v>2011年</c:v>
                </c:pt>
                <c:pt idx="2">
                  <c:v>2012年</c:v>
                </c:pt>
                <c:pt idx="3">
                  <c:v>2013年</c:v>
                </c:pt>
                <c:pt idx="4">
                  <c:v>2014年</c:v>
                </c:pt>
              </c:strCache>
            </c:strRef>
          </c:cat>
          <c:val>
            <c:numRef>
              <c:f>Sheet1!$B$2:$B$6</c:f>
              <c:numCache>
                <c:formatCode>General</c:formatCode>
                <c:ptCount val="5"/>
                <c:pt idx="0">
                  <c:v>500</c:v>
                </c:pt>
                <c:pt idx="1">
                  <c:v>900</c:v>
                </c:pt>
                <c:pt idx="2">
                  <c:v>1200</c:v>
                </c:pt>
                <c:pt idx="3">
                  <c:v>1500</c:v>
                </c:pt>
                <c:pt idx="4">
                  <c:v>1800</c:v>
                </c:pt>
              </c:numCache>
            </c:numRef>
          </c:val>
        </c:ser>
        <c:marker val="1"/>
        <c:axId val="95505408"/>
        <c:axId val="95503872"/>
      </c:lineChart>
      <c:catAx>
        <c:axId val="95607424"/>
        <c:scaling>
          <c:orientation val="minMax"/>
        </c:scaling>
        <c:axPos val="b"/>
        <c:tickLblPos val="nextTo"/>
        <c:txPr>
          <a:bodyPr/>
          <a:lstStyle/>
          <a:p>
            <a:pPr>
              <a:defRPr sz="1400">
                <a:latin typeface="微软雅黑" pitchFamily="34" charset="-122"/>
                <a:ea typeface="微软雅黑" pitchFamily="34" charset="-122"/>
              </a:defRPr>
            </a:pPr>
            <a:endParaRPr lang="zh-CN"/>
          </a:p>
        </c:txPr>
        <c:crossAx val="95502720"/>
        <c:crosses val="autoZero"/>
        <c:auto val="1"/>
        <c:lblAlgn val="ctr"/>
        <c:lblOffset val="100"/>
      </c:catAx>
      <c:valAx>
        <c:axId val="95502720"/>
        <c:scaling>
          <c:orientation val="minMax"/>
        </c:scaling>
        <c:axPos val="l"/>
        <c:numFmt formatCode="General" sourceLinked="1"/>
        <c:tickLblPos val="nextTo"/>
        <c:txPr>
          <a:bodyPr/>
          <a:lstStyle/>
          <a:p>
            <a:pPr>
              <a:defRPr sz="1400">
                <a:solidFill>
                  <a:schemeClr val="bg1"/>
                </a:solidFill>
                <a:latin typeface="微软雅黑" pitchFamily="34" charset="-122"/>
                <a:ea typeface="微软雅黑" pitchFamily="34" charset="-122"/>
              </a:defRPr>
            </a:pPr>
            <a:endParaRPr lang="zh-CN"/>
          </a:p>
        </c:txPr>
        <c:crossAx val="95607424"/>
        <c:crosses val="autoZero"/>
        <c:crossBetween val="between"/>
      </c:valAx>
      <c:valAx>
        <c:axId val="95503872"/>
        <c:scaling>
          <c:orientation val="minMax"/>
        </c:scaling>
        <c:axPos val="r"/>
        <c:numFmt formatCode="General" sourceLinked="1"/>
        <c:tickLblPos val="nextTo"/>
        <c:txPr>
          <a:bodyPr/>
          <a:lstStyle/>
          <a:p>
            <a:pPr>
              <a:defRPr sz="1400">
                <a:solidFill>
                  <a:schemeClr val="bg1"/>
                </a:solidFill>
                <a:latin typeface="微软雅黑" pitchFamily="34" charset="-122"/>
                <a:ea typeface="微软雅黑" pitchFamily="34" charset="-122"/>
              </a:defRPr>
            </a:pPr>
            <a:endParaRPr lang="zh-CN"/>
          </a:p>
        </c:txPr>
        <c:crossAx val="95505408"/>
        <c:crosses val="max"/>
        <c:crossBetween val="between"/>
      </c:valAx>
      <c:catAx>
        <c:axId val="95505408"/>
        <c:scaling>
          <c:orientation val="minMax"/>
        </c:scaling>
        <c:delete val="1"/>
        <c:axPos val="b"/>
        <c:tickLblPos val="none"/>
        <c:crossAx val="95503872"/>
        <c:crosses val="autoZero"/>
        <c:auto val="1"/>
        <c:lblAlgn val="ctr"/>
        <c:lblOffset val="100"/>
      </c:catAx>
      <c:spPr>
        <a:noFill/>
        <a:ln w="25400">
          <a:noFill/>
        </a:ln>
      </c:spPr>
    </c:plotArea>
    <c:legend>
      <c:legendPos val="r"/>
      <c:layout/>
      <c:txPr>
        <a:bodyPr/>
        <a:lstStyle/>
        <a:p>
          <a:pPr>
            <a:defRPr sz="1400">
              <a:latin typeface="微软雅黑" pitchFamily="34" charset="-122"/>
              <a:ea typeface="微软雅黑" pitchFamily="34" charset="-122"/>
            </a:defRPr>
          </a:pPr>
          <a:endParaRPr lang="zh-CN"/>
        </a:p>
      </c:txPr>
    </c:legend>
    <c:plotVisOnly val="1"/>
    <c:dispBlanksAs val="gap"/>
  </c:chart>
  <c:txPr>
    <a:bodyPr/>
    <a:lstStyle/>
    <a:p>
      <a:pPr>
        <a:defRPr sz="1800"/>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barChart>
        <c:barDir val="col"/>
        <c:grouping val="clustered"/>
        <c:ser>
          <c:idx val="0"/>
          <c:order val="0"/>
          <c:tx>
            <c:strRef>
              <c:f>Sheet1!$B$1</c:f>
              <c:strCache>
                <c:ptCount val="1"/>
                <c:pt idx="0">
                  <c:v>CPC</c:v>
                </c:pt>
              </c:strCache>
            </c:strRef>
          </c:tx>
          <c:spPr>
            <a:solidFill>
              <a:schemeClr val="accent2">
                <a:lumMod val="60000"/>
                <a:lumOff val="40000"/>
              </a:schemeClr>
            </a:solidFill>
          </c:spPr>
          <c:cat>
            <c:strRef>
              <c:f>Sheet1!$A$2:$A$6</c:f>
              <c:strCache>
                <c:ptCount val="5"/>
                <c:pt idx="0">
                  <c:v>2010年</c:v>
                </c:pt>
                <c:pt idx="1">
                  <c:v>2011年</c:v>
                </c:pt>
                <c:pt idx="2">
                  <c:v>2012年</c:v>
                </c:pt>
                <c:pt idx="3">
                  <c:v>2013年</c:v>
                </c:pt>
                <c:pt idx="4">
                  <c:v>2014年</c:v>
                </c:pt>
              </c:strCache>
            </c:strRef>
          </c:cat>
          <c:val>
            <c:numRef>
              <c:f>Sheet1!$B$2:$B$6</c:f>
              <c:numCache>
                <c:formatCode>General</c:formatCode>
                <c:ptCount val="5"/>
                <c:pt idx="0">
                  <c:v>0.52</c:v>
                </c:pt>
                <c:pt idx="1">
                  <c:v>0.84000000000000052</c:v>
                </c:pt>
                <c:pt idx="2">
                  <c:v>1.51</c:v>
                </c:pt>
                <c:pt idx="3">
                  <c:v>2.73</c:v>
                </c:pt>
                <c:pt idx="4">
                  <c:v>3.86</c:v>
                </c:pt>
              </c:numCache>
            </c:numRef>
          </c:val>
        </c:ser>
        <c:gapWidth val="75"/>
        <c:overlap val="-25"/>
        <c:axId val="95725824"/>
        <c:axId val="95724288"/>
      </c:barChart>
      <c:lineChart>
        <c:grouping val="standard"/>
        <c:ser>
          <c:idx val="1"/>
          <c:order val="1"/>
          <c:tx>
            <c:strRef>
              <c:f>Sheet1!$C$1</c:f>
              <c:strCache>
                <c:ptCount val="1"/>
                <c:pt idx="0">
                  <c:v>CTR</c:v>
                </c:pt>
              </c:strCache>
            </c:strRef>
          </c:tx>
          <c:spPr>
            <a:ln w="47625">
              <a:solidFill>
                <a:srgbClr val="FF0000"/>
              </a:solidFill>
            </a:ln>
          </c:spPr>
          <c:marker>
            <c:symbol val="circle"/>
            <c:size val="7"/>
            <c:spPr>
              <a:solidFill>
                <a:srgbClr val="FF0000"/>
              </a:solidFill>
              <a:ln>
                <a:solidFill>
                  <a:srgbClr val="FF0000"/>
                </a:solidFill>
              </a:ln>
            </c:spPr>
          </c:marker>
          <c:cat>
            <c:strRef>
              <c:f>Sheet1!$A$2:$A$6</c:f>
              <c:strCache>
                <c:ptCount val="5"/>
                <c:pt idx="0">
                  <c:v>2010年</c:v>
                </c:pt>
                <c:pt idx="1">
                  <c:v>2011年</c:v>
                </c:pt>
                <c:pt idx="2">
                  <c:v>2012年</c:v>
                </c:pt>
                <c:pt idx="3">
                  <c:v>2013年</c:v>
                </c:pt>
                <c:pt idx="4">
                  <c:v>2014年</c:v>
                </c:pt>
              </c:strCache>
            </c:strRef>
          </c:cat>
          <c:val>
            <c:numRef>
              <c:f>Sheet1!$C$2:$C$6</c:f>
              <c:numCache>
                <c:formatCode>0.00%</c:formatCode>
                <c:ptCount val="5"/>
                <c:pt idx="0">
                  <c:v>1.3299999999999998E-2</c:v>
                </c:pt>
                <c:pt idx="1">
                  <c:v>2.0299999999999999E-2</c:v>
                </c:pt>
                <c:pt idx="2">
                  <c:v>3.2700000000000014E-2</c:v>
                </c:pt>
                <c:pt idx="3">
                  <c:v>2.4600000000000011E-2</c:v>
                </c:pt>
                <c:pt idx="4">
                  <c:v>2.0799999999999999E-2</c:v>
                </c:pt>
              </c:numCache>
            </c:numRef>
          </c:val>
        </c:ser>
        <c:marker val="1"/>
        <c:axId val="95720576"/>
        <c:axId val="95722496"/>
      </c:lineChart>
      <c:catAx>
        <c:axId val="95720576"/>
        <c:scaling>
          <c:orientation val="minMax"/>
        </c:scaling>
        <c:axPos val="b"/>
        <c:majorTickMark val="none"/>
        <c:tickLblPos val="nextTo"/>
        <c:txPr>
          <a:bodyPr/>
          <a:lstStyle/>
          <a:p>
            <a:pPr>
              <a:defRPr sz="1200">
                <a:latin typeface="微软雅黑" pitchFamily="34" charset="-122"/>
                <a:ea typeface="微软雅黑" pitchFamily="34" charset="-122"/>
              </a:defRPr>
            </a:pPr>
            <a:endParaRPr lang="zh-CN"/>
          </a:p>
        </c:txPr>
        <c:crossAx val="95722496"/>
        <c:crosses val="autoZero"/>
        <c:auto val="1"/>
        <c:lblAlgn val="ctr"/>
        <c:lblOffset val="100"/>
      </c:catAx>
      <c:valAx>
        <c:axId val="95722496"/>
        <c:scaling>
          <c:orientation val="minMax"/>
        </c:scaling>
        <c:axPos val="l"/>
        <c:numFmt formatCode="0.00%" sourceLinked="1"/>
        <c:majorTickMark val="none"/>
        <c:tickLblPos val="nextTo"/>
        <c:spPr>
          <a:ln w="9525">
            <a:noFill/>
          </a:ln>
        </c:spPr>
        <c:txPr>
          <a:bodyPr/>
          <a:lstStyle/>
          <a:p>
            <a:pPr>
              <a:defRPr sz="1200">
                <a:latin typeface="微软雅黑" pitchFamily="34" charset="-122"/>
                <a:ea typeface="微软雅黑" pitchFamily="34" charset="-122"/>
              </a:defRPr>
            </a:pPr>
            <a:endParaRPr lang="zh-CN"/>
          </a:p>
        </c:txPr>
        <c:crossAx val="95720576"/>
        <c:crosses val="autoZero"/>
        <c:crossBetween val="between"/>
      </c:valAx>
      <c:valAx>
        <c:axId val="95724288"/>
        <c:scaling>
          <c:orientation val="minMax"/>
        </c:scaling>
        <c:axPos val="r"/>
        <c:numFmt formatCode="General" sourceLinked="1"/>
        <c:tickLblPos val="nextTo"/>
        <c:txPr>
          <a:bodyPr/>
          <a:lstStyle/>
          <a:p>
            <a:pPr>
              <a:defRPr sz="1200">
                <a:latin typeface="微软雅黑" pitchFamily="34" charset="-122"/>
                <a:ea typeface="微软雅黑" pitchFamily="34" charset="-122"/>
              </a:defRPr>
            </a:pPr>
            <a:endParaRPr lang="zh-CN"/>
          </a:p>
        </c:txPr>
        <c:crossAx val="95725824"/>
        <c:crosses val="max"/>
        <c:crossBetween val="between"/>
      </c:valAx>
      <c:catAx>
        <c:axId val="95725824"/>
        <c:scaling>
          <c:orientation val="minMax"/>
        </c:scaling>
        <c:delete val="1"/>
        <c:axPos val="b"/>
        <c:tickLblPos val="none"/>
        <c:crossAx val="95724288"/>
        <c:crosses val="autoZero"/>
        <c:auto val="1"/>
        <c:lblAlgn val="ctr"/>
        <c:lblOffset val="100"/>
      </c:catAx>
    </c:plotArea>
    <c:legend>
      <c:legendPos val="b"/>
      <c:layout/>
      <c:txPr>
        <a:bodyPr/>
        <a:lstStyle/>
        <a:p>
          <a:pPr>
            <a:defRPr sz="1100">
              <a:latin typeface="微软雅黑" pitchFamily="34" charset="-122"/>
              <a:ea typeface="微软雅黑" pitchFamily="34" charset="-122"/>
            </a:defRPr>
          </a:pPr>
          <a:endParaRPr lang="zh-CN"/>
        </a:p>
      </c:txPr>
    </c:legend>
    <c:plotVisOnly val="1"/>
    <c:dispBlanksAs val="gap"/>
  </c:chart>
  <c:txPr>
    <a:bodyPr/>
    <a:lstStyle/>
    <a:p>
      <a:pPr>
        <a:defRPr sz="1800"/>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sz="1800" u="sng">
                <a:latin typeface="微软雅黑" pitchFamily="34" charset="-122"/>
                <a:ea typeface="微软雅黑" pitchFamily="34" charset="-122"/>
              </a:defRPr>
            </a:pPr>
            <a:r>
              <a:rPr lang="zh-CN" altLang="en-US" sz="2000" u="sng" dirty="0">
                <a:latin typeface="微软雅黑" pitchFamily="34" charset="-122"/>
                <a:ea typeface="微软雅黑" pitchFamily="34" charset="-122"/>
              </a:rPr>
              <a:t>词性占</a:t>
            </a:r>
            <a:r>
              <a:rPr lang="zh-CN" altLang="en-US" sz="2000" b="1" i="0" u="sng" strike="noStrike" kern="1200" baseline="0" dirty="0">
                <a:solidFill>
                  <a:prstClr val="black"/>
                </a:solidFill>
                <a:latin typeface="微软雅黑" pitchFamily="34" charset="-122"/>
                <a:ea typeface="微软雅黑" pitchFamily="34" charset="-122"/>
                <a:cs typeface="+mn-cs"/>
              </a:rPr>
              <a:t>比</a:t>
            </a:r>
          </a:p>
        </c:rich>
      </c:tx>
      <c:layout/>
    </c:title>
    <c:view3D>
      <c:rotX val="30"/>
      <c:perspective val="30"/>
    </c:view3D>
    <c:plotArea>
      <c:layout/>
      <c:pie3DChart>
        <c:varyColors val="1"/>
        <c:ser>
          <c:idx val="0"/>
          <c:order val="0"/>
          <c:tx>
            <c:strRef>
              <c:f>Sheet1!$B$1</c:f>
              <c:strCache>
                <c:ptCount val="1"/>
                <c:pt idx="0">
                  <c:v>词性占比</c:v>
                </c:pt>
              </c:strCache>
            </c:strRef>
          </c:tx>
          <c:dPt>
            <c:idx val="0"/>
            <c:spPr>
              <a:solidFill>
                <a:schemeClr val="tx2">
                  <a:lumMod val="20000"/>
                  <a:lumOff val="80000"/>
                </a:schemeClr>
              </a:solidFill>
            </c:spPr>
          </c:dPt>
          <c:dPt>
            <c:idx val="1"/>
            <c:spPr>
              <a:solidFill>
                <a:schemeClr val="accent6">
                  <a:lumMod val="40000"/>
                  <a:lumOff val="60000"/>
                </a:schemeClr>
              </a:solidFill>
            </c:spPr>
          </c:dPt>
          <c:dPt>
            <c:idx val="2"/>
            <c:spPr>
              <a:solidFill>
                <a:schemeClr val="accent1">
                  <a:lumMod val="40000"/>
                  <a:lumOff val="60000"/>
                </a:schemeClr>
              </a:solidFill>
            </c:spPr>
          </c:dPt>
          <c:dPt>
            <c:idx val="3"/>
            <c:spPr>
              <a:solidFill>
                <a:schemeClr val="accent1">
                  <a:lumMod val="60000"/>
                  <a:lumOff val="40000"/>
                </a:schemeClr>
              </a:solidFill>
            </c:spPr>
          </c:dPt>
          <c:dPt>
            <c:idx val="4"/>
            <c:spPr>
              <a:solidFill>
                <a:schemeClr val="tx2">
                  <a:lumMod val="40000"/>
                  <a:lumOff val="60000"/>
                </a:schemeClr>
              </a:solidFill>
            </c:spPr>
          </c:dPt>
          <c:dPt>
            <c:idx val="5"/>
            <c:spPr>
              <a:solidFill>
                <a:schemeClr val="bg2">
                  <a:lumMod val="90000"/>
                </a:schemeClr>
              </a:solidFill>
            </c:spPr>
          </c:dPt>
          <c:dLbls>
            <c:txPr>
              <a:bodyPr/>
              <a:lstStyle/>
              <a:p>
                <a:pPr>
                  <a:defRPr sz="1100">
                    <a:latin typeface="微软雅黑" pitchFamily="34" charset="-122"/>
                    <a:ea typeface="微软雅黑" pitchFamily="34" charset="-122"/>
                  </a:defRPr>
                </a:pPr>
                <a:endParaRPr lang="zh-CN"/>
              </a:p>
            </c:txPr>
            <c:showVal val="1"/>
            <c:showLeaderLines val="1"/>
          </c:dLbls>
          <c:cat>
            <c:strRef>
              <c:f>Sheet1!$A$2:$A$7</c:f>
              <c:strCache>
                <c:ptCount val="6"/>
                <c:pt idx="0">
                  <c:v>品牌词</c:v>
                </c:pt>
                <c:pt idx="1">
                  <c:v>竞品词</c:v>
                </c:pt>
                <c:pt idx="2">
                  <c:v>通用词</c:v>
                </c:pt>
                <c:pt idx="3">
                  <c:v>病种词</c:v>
                </c:pt>
                <c:pt idx="4">
                  <c:v>人群词</c:v>
                </c:pt>
                <c:pt idx="5">
                  <c:v>活动词</c:v>
                </c:pt>
              </c:strCache>
            </c:strRef>
          </c:cat>
          <c:val>
            <c:numRef>
              <c:f>Sheet1!$B$2:$B$7</c:f>
              <c:numCache>
                <c:formatCode>0%</c:formatCode>
                <c:ptCount val="6"/>
                <c:pt idx="0">
                  <c:v>0.15000000000000013</c:v>
                </c:pt>
                <c:pt idx="1">
                  <c:v>0.05</c:v>
                </c:pt>
                <c:pt idx="2">
                  <c:v>0.42000000000000026</c:v>
                </c:pt>
                <c:pt idx="3">
                  <c:v>0.30000000000000027</c:v>
                </c:pt>
                <c:pt idx="4">
                  <c:v>0.05</c:v>
                </c:pt>
                <c:pt idx="5">
                  <c:v>3.0000000000000002E-2</c:v>
                </c:pt>
              </c:numCache>
            </c:numRef>
          </c:val>
        </c:ser>
      </c:pie3DChart>
    </c:plotArea>
    <c:legend>
      <c:legendPos val="r"/>
      <c:layout>
        <c:manualLayout>
          <c:xMode val="edge"/>
          <c:yMode val="edge"/>
          <c:x val="0.76449814444704123"/>
          <c:y val="0.3029939267079525"/>
          <c:w val="0.20671660810560341"/>
          <c:h val="0.54242807450154962"/>
        </c:manualLayout>
      </c:layout>
      <c:txPr>
        <a:bodyPr/>
        <a:lstStyle/>
        <a:p>
          <a:pPr>
            <a:defRPr sz="1400">
              <a:latin typeface="微软雅黑" pitchFamily="34" charset="-122"/>
              <a:ea typeface="微软雅黑" pitchFamily="34" charset="-122"/>
            </a:defRPr>
          </a:pPr>
          <a:endParaRPr lang="zh-CN"/>
        </a:p>
      </c:txPr>
    </c:legend>
    <c:plotVisOnly val="1"/>
    <c:dispBlanksAs val="zero"/>
  </c:chart>
  <c:txPr>
    <a:bodyPr/>
    <a:lstStyle/>
    <a:p>
      <a:pPr>
        <a:defRPr sz="1800"/>
      </a:pPr>
      <a:endParaRPr lang="zh-CN"/>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u="sng"/>
            </a:pPr>
            <a:r>
              <a:rPr lang="zh-CN" altLang="en-US" sz="2000" u="sng" dirty="0" smtClean="0">
                <a:latin typeface="微软雅黑" pitchFamily="34" charset="-122"/>
                <a:ea typeface="微软雅黑" pitchFamily="34" charset="-122"/>
              </a:rPr>
              <a:t>匹配占</a:t>
            </a:r>
            <a:r>
              <a:rPr lang="zh-CN" altLang="en-US" sz="2000" u="sng" dirty="0">
                <a:latin typeface="微软雅黑" pitchFamily="34" charset="-122"/>
                <a:ea typeface="微软雅黑" pitchFamily="34" charset="-122"/>
              </a:rPr>
              <a:t>比</a:t>
            </a:r>
          </a:p>
        </c:rich>
      </c:tx>
      <c:layout/>
    </c:title>
    <c:view3D>
      <c:rotX val="30"/>
      <c:perspective val="30"/>
    </c:view3D>
    <c:plotArea>
      <c:layout>
        <c:manualLayout>
          <c:layoutTarget val="inner"/>
          <c:xMode val="edge"/>
          <c:yMode val="edge"/>
          <c:x val="9.0949256666954609E-2"/>
          <c:y val="0.26845880249640297"/>
          <c:w val="0.56128151398815773"/>
          <c:h val="0.63817002682157686"/>
        </c:manualLayout>
      </c:layout>
      <c:pie3DChart>
        <c:varyColors val="1"/>
        <c:ser>
          <c:idx val="0"/>
          <c:order val="0"/>
          <c:tx>
            <c:strRef>
              <c:f>Sheet1!$B$1</c:f>
              <c:strCache>
                <c:ptCount val="1"/>
                <c:pt idx="0">
                  <c:v>占比</c:v>
                </c:pt>
              </c:strCache>
            </c:strRef>
          </c:tx>
          <c:dPt>
            <c:idx val="0"/>
            <c:spPr>
              <a:solidFill>
                <a:schemeClr val="bg2">
                  <a:lumMod val="90000"/>
                </a:schemeClr>
              </a:solidFill>
            </c:spPr>
          </c:dPt>
          <c:dPt>
            <c:idx val="1"/>
            <c:spPr>
              <a:solidFill>
                <a:schemeClr val="tx2">
                  <a:lumMod val="20000"/>
                  <a:lumOff val="80000"/>
                </a:schemeClr>
              </a:solidFill>
            </c:spPr>
          </c:dPt>
          <c:dPt>
            <c:idx val="2"/>
            <c:spPr>
              <a:solidFill>
                <a:schemeClr val="accent1">
                  <a:lumMod val="40000"/>
                  <a:lumOff val="60000"/>
                </a:schemeClr>
              </a:solidFill>
            </c:spPr>
          </c:dPt>
          <c:dLbls>
            <c:txPr>
              <a:bodyPr/>
              <a:lstStyle/>
              <a:p>
                <a:pPr>
                  <a:defRPr sz="1100">
                    <a:latin typeface="微软雅黑" pitchFamily="34" charset="-122"/>
                    <a:ea typeface="微软雅黑" pitchFamily="34" charset="-122"/>
                  </a:defRPr>
                </a:pPr>
                <a:endParaRPr lang="zh-CN"/>
              </a:p>
            </c:txPr>
            <c:showVal val="1"/>
            <c:showLeaderLines val="1"/>
          </c:dLbls>
          <c:cat>
            <c:strRef>
              <c:f>Sheet1!$A$2:$A$4</c:f>
              <c:strCache>
                <c:ptCount val="3"/>
                <c:pt idx="0">
                  <c:v>精准匹配</c:v>
                </c:pt>
                <c:pt idx="1">
                  <c:v>广泛匹配</c:v>
                </c:pt>
                <c:pt idx="2">
                  <c:v>词组匹配</c:v>
                </c:pt>
              </c:strCache>
            </c:strRef>
          </c:cat>
          <c:val>
            <c:numRef>
              <c:f>Sheet1!$B$2:$B$4</c:f>
              <c:numCache>
                <c:formatCode>0%</c:formatCode>
                <c:ptCount val="3"/>
                <c:pt idx="0">
                  <c:v>4.0000000000000022E-2</c:v>
                </c:pt>
                <c:pt idx="1">
                  <c:v>0.4</c:v>
                </c:pt>
                <c:pt idx="2">
                  <c:v>0.56000000000000005</c:v>
                </c:pt>
              </c:numCache>
            </c:numRef>
          </c:val>
        </c:ser>
      </c:pie3DChart>
    </c:plotArea>
    <c:legend>
      <c:legendPos val="r"/>
      <c:layout/>
      <c:txPr>
        <a:bodyPr/>
        <a:lstStyle/>
        <a:p>
          <a:pPr>
            <a:defRPr sz="1400">
              <a:latin typeface="微软雅黑" pitchFamily="34" charset="-122"/>
              <a:ea typeface="微软雅黑" pitchFamily="34" charset="-122"/>
            </a:defRPr>
          </a:pPr>
          <a:endParaRPr lang="zh-CN"/>
        </a:p>
      </c:txPr>
    </c:legend>
    <c:plotVisOnly val="1"/>
    <c:dispBlanksAs val="zero"/>
  </c:chart>
  <c:txPr>
    <a:bodyPr/>
    <a:lstStyle/>
    <a:p>
      <a:pPr>
        <a:defRPr sz="1800"/>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70915C-762F-4EB5-B42F-4A790BADD5C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9C5E9F7F-9594-4839-8F1E-8B5105ED488E}">
      <dgm:prSet phldrT="[文本]" custT="1"/>
      <dgm:spPr/>
      <dgm:t>
        <a:bodyPr/>
        <a:lstStyle/>
        <a:p>
          <a:r>
            <a:rPr lang="zh-CN" altLang="en-US" sz="1600" b="1" dirty="0" smtClean="0">
              <a:latin typeface="微软雅黑" pitchFamily="34" charset="-122"/>
              <a:ea typeface="微软雅黑" pitchFamily="34" charset="-122"/>
            </a:rPr>
            <a:t>前列腺炎症状</a:t>
          </a:r>
          <a:endParaRPr lang="zh-CN" altLang="en-US" sz="1600" b="1" dirty="0">
            <a:latin typeface="微软雅黑" pitchFamily="34" charset="-122"/>
            <a:ea typeface="微软雅黑" pitchFamily="34" charset="-122"/>
          </a:endParaRPr>
        </a:p>
      </dgm:t>
    </dgm:pt>
    <dgm:pt modelId="{EF0C594B-133A-4F3D-9A56-5F2924ECCEDA}" type="parTrans" cxnId="{EF0E04B9-485E-454F-9D5E-1F77EAF661C7}">
      <dgm:prSet/>
      <dgm:spPr/>
      <dgm:t>
        <a:bodyPr/>
        <a:lstStyle/>
        <a:p>
          <a:endParaRPr lang="zh-CN" altLang="en-US"/>
        </a:p>
      </dgm:t>
    </dgm:pt>
    <dgm:pt modelId="{01830A7C-F7FB-4300-A812-1B03D7A27221}" type="sibTrans" cxnId="{EF0E04B9-485E-454F-9D5E-1F77EAF661C7}">
      <dgm:prSet/>
      <dgm:spPr/>
      <dgm:t>
        <a:bodyPr/>
        <a:lstStyle/>
        <a:p>
          <a:endParaRPr lang="zh-CN" altLang="en-US"/>
        </a:p>
      </dgm:t>
    </dgm:pt>
    <dgm:pt modelId="{B306B77E-B558-46BB-8B17-F62DAAD43781}">
      <dgm:prSet phldrT="[文本]" custT="1"/>
      <dgm:spPr/>
      <dgm:t>
        <a:bodyPr/>
        <a:lstStyle/>
        <a:p>
          <a:r>
            <a:rPr lang="zh-CN" altLang="en-US" sz="1600" b="1" dirty="0" smtClean="0">
              <a:latin typeface="微软雅黑" pitchFamily="34" charset="-122"/>
              <a:ea typeface="微软雅黑" pitchFamily="34" charset="-122"/>
            </a:rPr>
            <a:t>如何治疗前列腺炎</a:t>
          </a:r>
          <a:endParaRPr lang="zh-CN" altLang="en-US" sz="1600" b="1" dirty="0">
            <a:latin typeface="微软雅黑" pitchFamily="34" charset="-122"/>
            <a:ea typeface="微软雅黑" pitchFamily="34" charset="-122"/>
          </a:endParaRPr>
        </a:p>
      </dgm:t>
    </dgm:pt>
    <dgm:pt modelId="{D814550A-557E-4E39-91D6-251E10914C1D}" type="parTrans" cxnId="{C63FA3A5-B733-40F9-BF2A-FE8EECBBEB2A}">
      <dgm:prSet/>
      <dgm:spPr/>
      <dgm:t>
        <a:bodyPr/>
        <a:lstStyle/>
        <a:p>
          <a:endParaRPr lang="zh-CN" altLang="en-US"/>
        </a:p>
      </dgm:t>
    </dgm:pt>
    <dgm:pt modelId="{D2AF2FB3-11CB-4C03-9A65-60B9D881BEC4}" type="sibTrans" cxnId="{C63FA3A5-B733-40F9-BF2A-FE8EECBBEB2A}">
      <dgm:prSet/>
      <dgm:spPr/>
      <dgm:t>
        <a:bodyPr/>
        <a:lstStyle/>
        <a:p>
          <a:endParaRPr lang="zh-CN" altLang="en-US"/>
        </a:p>
      </dgm:t>
    </dgm:pt>
    <dgm:pt modelId="{E4F45C62-A8DE-4E45-9173-6CB74868BBCF}">
      <dgm:prSet phldrT="[文本]" custT="1"/>
      <dgm:spPr/>
      <dgm:t>
        <a:bodyPr/>
        <a:lstStyle/>
        <a:p>
          <a:r>
            <a:rPr lang="zh-CN" altLang="en-US" sz="1600" b="1" dirty="0" smtClean="0">
              <a:latin typeface="微软雅黑" pitchFamily="34" charset="-122"/>
              <a:ea typeface="微软雅黑" pitchFamily="34" charset="-122"/>
            </a:rPr>
            <a:t>南昌市男科医院</a:t>
          </a:r>
          <a:endParaRPr lang="zh-CN" altLang="en-US" sz="1600" b="1" dirty="0">
            <a:latin typeface="微软雅黑" pitchFamily="34" charset="-122"/>
            <a:ea typeface="微软雅黑" pitchFamily="34" charset="-122"/>
          </a:endParaRPr>
        </a:p>
      </dgm:t>
    </dgm:pt>
    <dgm:pt modelId="{B8D527DF-C76D-434A-95F4-F8BF1F0CD44D}" type="parTrans" cxnId="{1F0D92B3-67AA-40A7-AAA9-90579A7FBD74}">
      <dgm:prSet/>
      <dgm:spPr/>
      <dgm:t>
        <a:bodyPr/>
        <a:lstStyle/>
        <a:p>
          <a:endParaRPr lang="zh-CN" altLang="en-US"/>
        </a:p>
      </dgm:t>
    </dgm:pt>
    <dgm:pt modelId="{1E7DEC3C-739E-45C1-B416-59DDEBFE3F38}" type="sibTrans" cxnId="{1F0D92B3-67AA-40A7-AAA9-90579A7FBD74}">
      <dgm:prSet/>
      <dgm:spPr/>
      <dgm:t>
        <a:bodyPr/>
        <a:lstStyle/>
        <a:p>
          <a:endParaRPr lang="zh-CN" altLang="en-US"/>
        </a:p>
      </dgm:t>
    </dgm:pt>
    <dgm:pt modelId="{6B7DDD5B-505D-408D-A10F-2BFF21EAD77C}">
      <dgm:prSet custT="1"/>
      <dgm:spPr/>
      <dgm:t>
        <a:bodyPr/>
        <a:lstStyle/>
        <a:p>
          <a:r>
            <a:rPr lang="zh-CN" altLang="en-US" sz="1600" b="1" dirty="0" smtClean="0">
              <a:latin typeface="微软雅黑" pitchFamily="34" charset="-122"/>
              <a:ea typeface="微软雅黑" pitchFamily="34" charset="-122"/>
            </a:rPr>
            <a:t>前列腺炎 医院</a:t>
          </a:r>
          <a:endParaRPr lang="zh-CN" altLang="en-US" sz="1600" b="1" dirty="0">
            <a:latin typeface="微软雅黑" pitchFamily="34" charset="-122"/>
            <a:ea typeface="微软雅黑" pitchFamily="34" charset="-122"/>
          </a:endParaRPr>
        </a:p>
      </dgm:t>
    </dgm:pt>
    <dgm:pt modelId="{8F847092-1090-41CA-8379-0FB90899C6D8}" type="parTrans" cxnId="{852EAEE6-26BB-4718-9AEB-8965BD4FD9B5}">
      <dgm:prSet/>
      <dgm:spPr/>
      <dgm:t>
        <a:bodyPr/>
        <a:lstStyle/>
        <a:p>
          <a:endParaRPr lang="zh-CN" altLang="en-US"/>
        </a:p>
      </dgm:t>
    </dgm:pt>
    <dgm:pt modelId="{CBFDA993-4393-4995-9F76-566BDE125755}" type="sibTrans" cxnId="{852EAEE6-26BB-4718-9AEB-8965BD4FD9B5}">
      <dgm:prSet/>
      <dgm:spPr/>
      <dgm:t>
        <a:bodyPr/>
        <a:lstStyle/>
        <a:p>
          <a:endParaRPr lang="zh-CN" altLang="en-US"/>
        </a:p>
      </dgm:t>
    </dgm:pt>
    <dgm:pt modelId="{15963463-125E-4923-A5EE-798937EF5E8F}">
      <dgm:prSet custT="1"/>
      <dgm:spPr/>
      <dgm:t>
        <a:bodyPr/>
        <a:lstStyle/>
        <a:p>
          <a:r>
            <a:rPr lang="zh-CN" altLang="en-US" sz="1600" b="1" dirty="0" smtClean="0">
              <a:latin typeface="微软雅黑" pitchFamily="34" charset="-122"/>
              <a:ea typeface="微软雅黑" pitchFamily="34" charset="-122"/>
            </a:rPr>
            <a:t>南昌市男科医院  地点</a:t>
          </a:r>
          <a:endParaRPr lang="zh-CN" altLang="en-US" sz="1600" b="1" dirty="0">
            <a:latin typeface="微软雅黑" pitchFamily="34" charset="-122"/>
            <a:ea typeface="微软雅黑" pitchFamily="34" charset="-122"/>
          </a:endParaRPr>
        </a:p>
      </dgm:t>
    </dgm:pt>
    <dgm:pt modelId="{CC58608B-6790-4B43-BAAA-FF7C2BE482A7}" type="parTrans" cxnId="{EB7788E3-7AD2-4799-8D53-11BE6C791173}">
      <dgm:prSet/>
      <dgm:spPr/>
      <dgm:t>
        <a:bodyPr/>
        <a:lstStyle/>
        <a:p>
          <a:endParaRPr lang="zh-CN" altLang="en-US"/>
        </a:p>
      </dgm:t>
    </dgm:pt>
    <dgm:pt modelId="{093CC0BD-EB90-4A22-9957-5412396316B4}" type="sibTrans" cxnId="{EB7788E3-7AD2-4799-8D53-11BE6C791173}">
      <dgm:prSet/>
      <dgm:spPr/>
      <dgm:t>
        <a:bodyPr/>
        <a:lstStyle/>
        <a:p>
          <a:endParaRPr lang="zh-CN" altLang="en-US"/>
        </a:p>
      </dgm:t>
    </dgm:pt>
    <dgm:pt modelId="{E693EE50-0F81-4E04-A7DF-AA0CE585C88D}" type="pres">
      <dgm:prSet presAssocID="{D370915C-762F-4EB5-B42F-4A790BADD5C9}" presName="Name0" presStyleCnt="0">
        <dgm:presLayoutVars>
          <dgm:chMax val="7"/>
          <dgm:chPref val="7"/>
          <dgm:dir/>
        </dgm:presLayoutVars>
      </dgm:prSet>
      <dgm:spPr/>
      <dgm:t>
        <a:bodyPr/>
        <a:lstStyle/>
        <a:p>
          <a:endParaRPr lang="zh-CN" altLang="en-US"/>
        </a:p>
      </dgm:t>
    </dgm:pt>
    <dgm:pt modelId="{66FABCD5-8E54-4F71-A397-428C5357DA86}" type="pres">
      <dgm:prSet presAssocID="{D370915C-762F-4EB5-B42F-4A790BADD5C9}" presName="Name1" presStyleCnt="0"/>
      <dgm:spPr/>
    </dgm:pt>
    <dgm:pt modelId="{ECDFB650-022B-43B3-99FE-B3A2FD3D36CA}" type="pres">
      <dgm:prSet presAssocID="{D370915C-762F-4EB5-B42F-4A790BADD5C9}" presName="cycle" presStyleCnt="0"/>
      <dgm:spPr/>
    </dgm:pt>
    <dgm:pt modelId="{E44B1BC8-22E8-4241-BC76-CF118027969E}" type="pres">
      <dgm:prSet presAssocID="{D370915C-762F-4EB5-B42F-4A790BADD5C9}" presName="srcNode" presStyleLbl="node1" presStyleIdx="0" presStyleCnt="5"/>
      <dgm:spPr/>
    </dgm:pt>
    <dgm:pt modelId="{4D100A28-D6AB-4CF4-84A5-763A044E837F}" type="pres">
      <dgm:prSet presAssocID="{D370915C-762F-4EB5-B42F-4A790BADD5C9}" presName="conn" presStyleLbl="parChTrans1D2" presStyleIdx="0" presStyleCnt="1"/>
      <dgm:spPr/>
      <dgm:t>
        <a:bodyPr/>
        <a:lstStyle/>
        <a:p>
          <a:endParaRPr lang="zh-CN" altLang="en-US"/>
        </a:p>
      </dgm:t>
    </dgm:pt>
    <dgm:pt modelId="{9BB791C7-E298-47BC-ADE4-C4551052B8DC}" type="pres">
      <dgm:prSet presAssocID="{D370915C-762F-4EB5-B42F-4A790BADD5C9}" presName="extraNode" presStyleLbl="node1" presStyleIdx="0" presStyleCnt="5"/>
      <dgm:spPr/>
    </dgm:pt>
    <dgm:pt modelId="{2BAC0555-0252-4505-8F62-267017E123A9}" type="pres">
      <dgm:prSet presAssocID="{D370915C-762F-4EB5-B42F-4A790BADD5C9}" presName="dstNode" presStyleLbl="node1" presStyleIdx="0" presStyleCnt="5"/>
      <dgm:spPr/>
    </dgm:pt>
    <dgm:pt modelId="{FD68B890-24CE-43EC-B389-0A212F5872B9}" type="pres">
      <dgm:prSet presAssocID="{9C5E9F7F-9594-4839-8F1E-8B5105ED488E}" presName="text_1" presStyleLbl="node1" presStyleIdx="0" presStyleCnt="5">
        <dgm:presLayoutVars>
          <dgm:bulletEnabled val="1"/>
        </dgm:presLayoutVars>
      </dgm:prSet>
      <dgm:spPr/>
      <dgm:t>
        <a:bodyPr/>
        <a:lstStyle/>
        <a:p>
          <a:endParaRPr lang="zh-CN" altLang="en-US"/>
        </a:p>
      </dgm:t>
    </dgm:pt>
    <dgm:pt modelId="{3CEC95EA-5D3B-4B45-B448-CCDAE35B3385}" type="pres">
      <dgm:prSet presAssocID="{9C5E9F7F-9594-4839-8F1E-8B5105ED488E}" presName="accent_1" presStyleCnt="0"/>
      <dgm:spPr/>
    </dgm:pt>
    <dgm:pt modelId="{2E72C1D9-D301-4AFD-BFC1-FB0CFA89CED3}" type="pres">
      <dgm:prSet presAssocID="{9C5E9F7F-9594-4839-8F1E-8B5105ED488E}" presName="accentRepeatNode" presStyleLbl="solidFgAcc1" presStyleIdx="0" presStyleCnt="5"/>
      <dgm:spPr/>
    </dgm:pt>
    <dgm:pt modelId="{4A60C1AB-C1D7-41A8-850F-86264F277E92}" type="pres">
      <dgm:prSet presAssocID="{B306B77E-B558-46BB-8B17-F62DAAD43781}" presName="text_2" presStyleLbl="node1" presStyleIdx="1" presStyleCnt="5">
        <dgm:presLayoutVars>
          <dgm:bulletEnabled val="1"/>
        </dgm:presLayoutVars>
      </dgm:prSet>
      <dgm:spPr/>
      <dgm:t>
        <a:bodyPr/>
        <a:lstStyle/>
        <a:p>
          <a:endParaRPr lang="zh-CN" altLang="en-US"/>
        </a:p>
      </dgm:t>
    </dgm:pt>
    <dgm:pt modelId="{2CE4E462-BA73-47B8-8394-40746A252E21}" type="pres">
      <dgm:prSet presAssocID="{B306B77E-B558-46BB-8B17-F62DAAD43781}" presName="accent_2" presStyleCnt="0"/>
      <dgm:spPr/>
    </dgm:pt>
    <dgm:pt modelId="{47475940-ADBD-4BFD-A501-CB882AA597EB}" type="pres">
      <dgm:prSet presAssocID="{B306B77E-B558-46BB-8B17-F62DAAD43781}" presName="accentRepeatNode" presStyleLbl="solidFgAcc1" presStyleIdx="1" presStyleCnt="5"/>
      <dgm:spPr/>
    </dgm:pt>
    <dgm:pt modelId="{965C2B33-95EE-4F66-AD6E-72B9B7BCF775}" type="pres">
      <dgm:prSet presAssocID="{6B7DDD5B-505D-408D-A10F-2BFF21EAD77C}" presName="text_3" presStyleLbl="node1" presStyleIdx="2" presStyleCnt="5">
        <dgm:presLayoutVars>
          <dgm:bulletEnabled val="1"/>
        </dgm:presLayoutVars>
      </dgm:prSet>
      <dgm:spPr/>
      <dgm:t>
        <a:bodyPr/>
        <a:lstStyle/>
        <a:p>
          <a:endParaRPr lang="zh-CN" altLang="en-US"/>
        </a:p>
      </dgm:t>
    </dgm:pt>
    <dgm:pt modelId="{E984B1C4-CACF-4991-A593-13157F2A4F3E}" type="pres">
      <dgm:prSet presAssocID="{6B7DDD5B-505D-408D-A10F-2BFF21EAD77C}" presName="accent_3" presStyleCnt="0"/>
      <dgm:spPr/>
    </dgm:pt>
    <dgm:pt modelId="{52AE6E0E-6B46-41A0-9467-FA2E5882523C}" type="pres">
      <dgm:prSet presAssocID="{6B7DDD5B-505D-408D-A10F-2BFF21EAD77C}" presName="accentRepeatNode" presStyleLbl="solidFgAcc1" presStyleIdx="2" presStyleCnt="5"/>
      <dgm:spPr/>
    </dgm:pt>
    <dgm:pt modelId="{46029994-CED7-4574-8D08-98291F8B82B5}" type="pres">
      <dgm:prSet presAssocID="{E4F45C62-A8DE-4E45-9173-6CB74868BBCF}" presName="text_4" presStyleLbl="node1" presStyleIdx="3" presStyleCnt="5">
        <dgm:presLayoutVars>
          <dgm:bulletEnabled val="1"/>
        </dgm:presLayoutVars>
      </dgm:prSet>
      <dgm:spPr/>
      <dgm:t>
        <a:bodyPr/>
        <a:lstStyle/>
        <a:p>
          <a:endParaRPr lang="zh-CN" altLang="en-US"/>
        </a:p>
      </dgm:t>
    </dgm:pt>
    <dgm:pt modelId="{D620DD06-EC02-41B1-AD93-5DD6448DAEB7}" type="pres">
      <dgm:prSet presAssocID="{E4F45C62-A8DE-4E45-9173-6CB74868BBCF}" presName="accent_4" presStyleCnt="0"/>
      <dgm:spPr/>
    </dgm:pt>
    <dgm:pt modelId="{C86E9D1A-7463-4818-BA90-D2EA882BB7BC}" type="pres">
      <dgm:prSet presAssocID="{E4F45C62-A8DE-4E45-9173-6CB74868BBCF}" presName="accentRepeatNode" presStyleLbl="solidFgAcc1" presStyleIdx="3" presStyleCnt="5"/>
      <dgm:spPr/>
    </dgm:pt>
    <dgm:pt modelId="{949410D0-8D37-481A-8E64-3A1CBC3214A0}" type="pres">
      <dgm:prSet presAssocID="{15963463-125E-4923-A5EE-798937EF5E8F}" presName="text_5" presStyleLbl="node1" presStyleIdx="4" presStyleCnt="5">
        <dgm:presLayoutVars>
          <dgm:bulletEnabled val="1"/>
        </dgm:presLayoutVars>
      </dgm:prSet>
      <dgm:spPr/>
      <dgm:t>
        <a:bodyPr/>
        <a:lstStyle/>
        <a:p>
          <a:endParaRPr lang="zh-CN" altLang="en-US"/>
        </a:p>
      </dgm:t>
    </dgm:pt>
    <dgm:pt modelId="{92BDB457-56F5-47BB-9B80-D62DECF6AE63}" type="pres">
      <dgm:prSet presAssocID="{15963463-125E-4923-A5EE-798937EF5E8F}" presName="accent_5" presStyleCnt="0"/>
      <dgm:spPr/>
    </dgm:pt>
    <dgm:pt modelId="{E4B0100D-6BC5-42B3-B4CA-3875780DA636}" type="pres">
      <dgm:prSet presAssocID="{15963463-125E-4923-A5EE-798937EF5E8F}" presName="accentRepeatNode" presStyleLbl="solidFgAcc1" presStyleIdx="4" presStyleCnt="5"/>
      <dgm:spPr/>
    </dgm:pt>
  </dgm:ptLst>
  <dgm:cxnLst>
    <dgm:cxn modelId="{DC4514A3-BF30-4034-ABE6-56E06D40D0AD}" type="presOf" srcId="{E4F45C62-A8DE-4E45-9173-6CB74868BBCF}" destId="{46029994-CED7-4574-8D08-98291F8B82B5}" srcOrd="0" destOrd="0" presId="urn:microsoft.com/office/officeart/2008/layout/VerticalCurvedList"/>
    <dgm:cxn modelId="{852EAEE6-26BB-4718-9AEB-8965BD4FD9B5}" srcId="{D370915C-762F-4EB5-B42F-4A790BADD5C9}" destId="{6B7DDD5B-505D-408D-A10F-2BFF21EAD77C}" srcOrd="2" destOrd="0" parTransId="{8F847092-1090-41CA-8379-0FB90899C6D8}" sibTransId="{CBFDA993-4393-4995-9F76-566BDE125755}"/>
    <dgm:cxn modelId="{0C57BD85-E993-4AD8-BCE2-81F02E021FE3}" type="presOf" srcId="{9C5E9F7F-9594-4839-8F1E-8B5105ED488E}" destId="{FD68B890-24CE-43EC-B389-0A212F5872B9}" srcOrd="0" destOrd="0" presId="urn:microsoft.com/office/officeart/2008/layout/VerticalCurvedList"/>
    <dgm:cxn modelId="{0DA142B5-9B20-4585-AE5B-008AC39BB4C1}" type="presOf" srcId="{D370915C-762F-4EB5-B42F-4A790BADD5C9}" destId="{E693EE50-0F81-4E04-A7DF-AA0CE585C88D}" srcOrd="0" destOrd="0" presId="urn:microsoft.com/office/officeart/2008/layout/VerticalCurvedList"/>
    <dgm:cxn modelId="{FB842E8B-BA71-4FBB-ADF7-15A23B510BCC}" type="presOf" srcId="{01830A7C-F7FB-4300-A812-1B03D7A27221}" destId="{4D100A28-D6AB-4CF4-84A5-763A044E837F}" srcOrd="0" destOrd="0" presId="urn:microsoft.com/office/officeart/2008/layout/VerticalCurvedList"/>
    <dgm:cxn modelId="{EB7788E3-7AD2-4799-8D53-11BE6C791173}" srcId="{D370915C-762F-4EB5-B42F-4A790BADD5C9}" destId="{15963463-125E-4923-A5EE-798937EF5E8F}" srcOrd="4" destOrd="0" parTransId="{CC58608B-6790-4B43-BAAA-FF7C2BE482A7}" sibTransId="{093CC0BD-EB90-4A22-9957-5412396316B4}"/>
    <dgm:cxn modelId="{C63FA3A5-B733-40F9-BF2A-FE8EECBBEB2A}" srcId="{D370915C-762F-4EB5-B42F-4A790BADD5C9}" destId="{B306B77E-B558-46BB-8B17-F62DAAD43781}" srcOrd="1" destOrd="0" parTransId="{D814550A-557E-4E39-91D6-251E10914C1D}" sibTransId="{D2AF2FB3-11CB-4C03-9A65-60B9D881BEC4}"/>
    <dgm:cxn modelId="{BEAC3462-0978-4B1C-AFEC-39EC37982DE2}" type="presOf" srcId="{15963463-125E-4923-A5EE-798937EF5E8F}" destId="{949410D0-8D37-481A-8E64-3A1CBC3214A0}" srcOrd="0" destOrd="0" presId="urn:microsoft.com/office/officeart/2008/layout/VerticalCurvedList"/>
    <dgm:cxn modelId="{2DF22F13-0941-4019-9EDC-8C51F1B5CABD}" type="presOf" srcId="{6B7DDD5B-505D-408D-A10F-2BFF21EAD77C}" destId="{965C2B33-95EE-4F66-AD6E-72B9B7BCF775}" srcOrd="0" destOrd="0" presId="urn:microsoft.com/office/officeart/2008/layout/VerticalCurvedList"/>
    <dgm:cxn modelId="{1F0D92B3-67AA-40A7-AAA9-90579A7FBD74}" srcId="{D370915C-762F-4EB5-B42F-4A790BADD5C9}" destId="{E4F45C62-A8DE-4E45-9173-6CB74868BBCF}" srcOrd="3" destOrd="0" parTransId="{B8D527DF-C76D-434A-95F4-F8BF1F0CD44D}" sibTransId="{1E7DEC3C-739E-45C1-B416-59DDEBFE3F38}"/>
    <dgm:cxn modelId="{84B33B38-7084-46E1-91CD-C1ED743E63A1}" type="presOf" srcId="{B306B77E-B558-46BB-8B17-F62DAAD43781}" destId="{4A60C1AB-C1D7-41A8-850F-86264F277E92}" srcOrd="0" destOrd="0" presId="urn:microsoft.com/office/officeart/2008/layout/VerticalCurvedList"/>
    <dgm:cxn modelId="{EF0E04B9-485E-454F-9D5E-1F77EAF661C7}" srcId="{D370915C-762F-4EB5-B42F-4A790BADD5C9}" destId="{9C5E9F7F-9594-4839-8F1E-8B5105ED488E}" srcOrd="0" destOrd="0" parTransId="{EF0C594B-133A-4F3D-9A56-5F2924ECCEDA}" sibTransId="{01830A7C-F7FB-4300-A812-1B03D7A27221}"/>
    <dgm:cxn modelId="{965DA97F-021F-44E2-83CB-3389F6F9C2D8}" type="presParOf" srcId="{E693EE50-0F81-4E04-A7DF-AA0CE585C88D}" destId="{66FABCD5-8E54-4F71-A397-428C5357DA86}" srcOrd="0" destOrd="0" presId="urn:microsoft.com/office/officeart/2008/layout/VerticalCurvedList"/>
    <dgm:cxn modelId="{70BD414C-2471-4AF6-8616-D9DD9E7BC9F9}" type="presParOf" srcId="{66FABCD5-8E54-4F71-A397-428C5357DA86}" destId="{ECDFB650-022B-43B3-99FE-B3A2FD3D36CA}" srcOrd="0" destOrd="0" presId="urn:microsoft.com/office/officeart/2008/layout/VerticalCurvedList"/>
    <dgm:cxn modelId="{BF1CBE17-9FF9-4F52-B6A5-75BC906DC22F}" type="presParOf" srcId="{ECDFB650-022B-43B3-99FE-B3A2FD3D36CA}" destId="{E44B1BC8-22E8-4241-BC76-CF118027969E}" srcOrd="0" destOrd="0" presId="urn:microsoft.com/office/officeart/2008/layout/VerticalCurvedList"/>
    <dgm:cxn modelId="{0A9A21B2-C053-4176-80EB-1991425080DD}" type="presParOf" srcId="{ECDFB650-022B-43B3-99FE-B3A2FD3D36CA}" destId="{4D100A28-D6AB-4CF4-84A5-763A044E837F}" srcOrd="1" destOrd="0" presId="urn:microsoft.com/office/officeart/2008/layout/VerticalCurvedList"/>
    <dgm:cxn modelId="{F6C190F4-81A0-4185-9CE9-64084F1D63F8}" type="presParOf" srcId="{ECDFB650-022B-43B3-99FE-B3A2FD3D36CA}" destId="{9BB791C7-E298-47BC-ADE4-C4551052B8DC}" srcOrd="2" destOrd="0" presId="urn:microsoft.com/office/officeart/2008/layout/VerticalCurvedList"/>
    <dgm:cxn modelId="{A22CFD9D-AA33-474F-A328-20375BB1AAC8}" type="presParOf" srcId="{ECDFB650-022B-43B3-99FE-B3A2FD3D36CA}" destId="{2BAC0555-0252-4505-8F62-267017E123A9}" srcOrd="3" destOrd="0" presId="urn:microsoft.com/office/officeart/2008/layout/VerticalCurvedList"/>
    <dgm:cxn modelId="{623AFB42-475D-4288-81D3-37805BA7C9F5}" type="presParOf" srcId="{66FABCD5-8E54-4F71-A397-428C5357DA86}" destId="{FD68B890-24CE-43EC-B389-0A212F5872B9}" srcOrd="1" destOrd="0" presId="urn:microsoft.com/office/officeart/2008/layout/VerticalCurvedList"/>
    <dgm:cxn modelId="{35D87C8B-C359-40F2-BC67-39871FCD5989}" type="presParOf" srcId="{66FABCD5-8E54-4F71-A397-428C5357DA86}" destId="{3CEC95EA-5D3B-4B45-B448-CCDAE35B3385}" srcOrd="2" destOrd="0" presId="urn:microsoft.com/office/officeart/2008/layout/VerticalCurvedList"/>
    <dgm:cxn modelId="{07A0A3F9-D7E5-4E0F-B94A-941A7FD4D8F6}" type="presParOf" srcId="{3CEC95EA-5D3B-4B45-B448-CCDAE35B3385}" destId="{2E72C1D9-D301-4AFD-BFC1-FB0CFA89CED3}" srcOrd="0" destOrd="0" presId="urn:microsoft.com/office/officeart/2008/layout/VerticalCurvedList"/>
    <dgm:cxn modelId="{FF599BF8-FF5C-4CF2-851F-4337D8FDC149}" type="presParOf" srcId="{66FABCD5-8E54-4F71-A397-428C5357DA86}" destId="{4A60C1AB-C1D7-41A8-850F-86264F277E92}" srcOrd="3" destOrd="0" presId="urn:microsoft.com/office/officeart/2008/layout/VerticalCurvedList"/>
    <dgm:cxn modelId="{B8F6B46B-7E36-4903-9B3C-8B01D1971411}" type="presParOf" srcId="{66FABCD5-8E54-4F71-A397-428C5357DA86}" destId="{2CE4E462-BA73-47B8-8394-40746A252E21}" srcOrd="4" destOrd="0" presId="urn:microsoft.com/office/officeart/2008/layout/VerticalCurvedList"/>
    <dgm:cxn modelId="{54EC85CC-C661-49AE-AF13-DAA90C34D1F9}" type="presParOf" srcId="{2CE4E462-BA73-47B8-8394-40746A252E21}" destId="{47475940-ADBD-4BFD-A501-CB882AA597EB}" srcOrd="0" destOrd="0" presId="urn:microsoft.com/office/officeart/2008/layout/VerticalCurvedList"/>
    <dgm:cxn modelId="{391F3EAF-19A9-4891-B2A1-DAA18ED85275}" type="presParOf" srcId="{66FABCD5-8E54-4F71-A397-428C5357DA86}" destId="{965C2B33-95EE-4F66-AD6E-72B9B7BCF775}" srcOrd="5" destOrd="0" presId="urn:microsoft.com/office/officeart/2008/layout/VerticalCurvedList"/>
    <dgm:cxn modelId="{D4F5B130-EA84-4F9B-92C9-6B5B91CF6D5C}" type="presParOf" srcId="{66FABCD5-8E54-4F71-A397-428C5357DA86}" destId="{E984B1C4-CACF-4991-A593-13157F2A4F3E}" srcOrd="6" destOrd="0" presId="urn:microsoft.com/office/officeart/2008/layout/VerticalCurvedList"/>
    <dgm:cxn modelId="{5DE98DA3-6C65-4F60-8A87-3C01A2F51767}" type="presParOf" srcId="{E984B1C4-CACF-4991-A593-13157F2A4F3E}" destId="{52AE6E0E-6B46-41A0-9467-FA2E5882523C}" srcOrd="0" destOrd="0" presId="urn:microsoft.com/office/officeart/2008/layout/VerticalCurvedList"/>
    <dgm:cxn modelId="{EC478FDA-5A14-4F57-BDF0-5896EC568295}" type="presParOf" srcId="{66FABCD5-8E54-4F71-A397-428C5357DA86}" destId="{46029994-CED7-4574-8D08-98291F8B82B5}" srcOrd="7" destOrd="0" presId="urn:microsoft.com/office/officeart/2008/layout/VerticalCurvedList"/>
    <dgm:cxn modelId="{6C741C66-3F69-4DA4-87A1-7E62DB424612}" type="presParOf" srcId="{66FABCD5-8E54-4F71-A397-428C5357DA86}" destId="{D620DD06-EC02-41B1-AD93-5DD6448DAEB7}" srcOrd="8" destOrd="0" presId="urn:microsoft.com/office/officeart/2008/layout/VerticalCurvedList"/>
    <dgm:cxn modelId="{448473C7-CD0B-4C7F-8498-E4CA4A91198F}" type="presParOf" srcId="{D620DD06-EC02-41B1-AD93-5DD6448DAEB7}" destId="{C86E9D1A-7463-4818-BA90-D2EA882BB7BC}" srcOrd="0" destOrd="0" presId="urn:microsoft.com/office/officeart/2008/layout/VerticalCurvedList"/>
    <dgm:cxn modelId="{5D74F65F-D5CE-406A-B2DD-B2600CEEB6D7}" type="presParOf" srcId="{66FABCD5-8E54-4F71-A397-428C5357DA86}" destId="{949410D0-8D37-481A-8E64-3A1CBC3214A0}" srcOrd="9" destOrd="0" presId="urn:microsoft.com/office/officeart/2008/layout/VerticalCurvedList"/>
    <dgm:cxn modelId="{E0D09A1C-A82C-4DCE-9808-A3C4E0776176}" type="presParOf" srcId="{66FABCD5-8E54-4F71-A397-428C5357DA86}" destId="{92BDB457-56F5-47BB-9B80-D62DECF6AE63}" srcOrd="10" destOrd="0" presId="urn:microsoft.com/office/officeart/2008/layout/VerticalCurvedList"/>
    <dgm:cxn modelId="{A1BA26A1-6DFA-4BA2-BD83-BFB3FE3BD0CE}" type="presParOf" srcId="{92BDB457-56F5-47BB-9B80-D62DECF6AE63}" destId="{E4B0100D-6BC5-42B3-B4CA-3875780DA636}"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2B8EF4-067B-4B0B-92A8-998E1E0FDD20}" type="doc">
      <dgm:prSet loTypeId="urn:microsoft.com/office/officeart/2005/8/layout/hierarchy3" loCatId="hierarchy" qsTypeId="urn:microsoft.com/office/officeart/2005/8/quickstyle/simple3" qsCatId="simple" csTypeId="urn:microsoft.com/office/officeart/2005/8/colors/colorful5" csCatId="colorful" phldr="1"/>
      <dgm:spPr/>
      <dgm:t>
        <a:bodyPr/>
        <a:lstStyle/>
        <a:p>
          <a:endParaRPr lang="zh-CN" altLang="en-US"/>
        </a:p>
      </dgm:t>
    </dgm:pt>
    <dgm:pt modelId="{F1B80D52-A1FC-4E5C-AA84-A48999439BCC}">
      <dgm:prSet phldrT="[文本]" custT="1"/>
      <dgm:spPr>
        <a:solidFill>
          <a:schemeClr val="accent1">
            <a:lumMod val="60000"/>
            <a:lumOff val="40000"/>
          </a:schemeClr>
        </a:solidFill>
        <a:ln>
          <a:solidFill>
            <a:schemeClr val="tx2">
              <a:lumMod val="20000"/>
              <a:lumOff val="80000"/>
            </a:schemeClr>
          </a:solidFill>
        </a:ln>
      </dgm:spPr>
      <dgm:t>
        <a:bodyPr/>
        <a:lstStyle/>
        <a:p>
          <a:r>
            <a:rPr lang="zh-CN" altLang="en-US" sz="1800" dirty="0" smtClean="0">
              <a:latin typeface="微软雅黑" pitchFamily="34" charset="-122"/>
              <a:ea typeface="微软雅黑" pitchFamily="34" charset="-122"/>
            </a:rPr>
            <a:t>通用词</a:t>
          </a:r>
          <a:endParaRPr lang="zh-CN" altLang="en-US" sz="1800" dirty="0">
            <a:latin typeface="微软雅黑" pitchFamily="34" charset="-122"/>
            <a:ea typeface="微软雅黑" pitchFamily="34" charset="-122"/>
          </a:endParaRPr>
        </a:p>
      </dgm:t>
    </dgm:pt>
    <dgm:pt modelId="{A97B9B8C-99BE-4BC2-804D-45AC8E26C443}" type="parTrans" cxnId="{3709DB17-DCFD-4556-98C5-D9704214126D}">
      <dgm:prSet/>
      <dgm:spPr/>
      <dgm:t>
        <a:bodyPr/>
        <a:lstStyle/>
        <a:p>
          <a:endParaRPr lang="zh-CN" altLang="en-US" sz="1800">
            <a:latin typeface="微软雅黑" pitchFamily="34" charset="-122"/>
            <a:ea typeface="微软雅黑" pitchFamily="34" charset="-122"/>
          </a:endParaRPr>
        </a:p>
      </dgm:t>
    </dgm:pt>
    <dgm:pt modelId="{2F37408E-C713-48B5-8B55-ED9082912267}" type="sibTrans" cxnId="{3709DB17-DCFD-4556-98C5-D9704214126D}">
      <dgm:prSet/>
      <dgm:spPr/>
      <dgm:t>
        <a:bodyPr/>
        <a:lstStyle/>
        <a:p>
          <a:endParaRPr lang="zh-CN" altLang="en-US" sz="1800">
            <a:latin typeface="微软雅黑" pitchFamily="34" charset="-122"/>
            <a:ea typeface="微软雅黑" pitchFamily="34" charset="-122"/>
          </a:endParaRPr>
        </a:p>
      </dgm:t>
    </dgm:pt>
    <dgm:pt modelId="{5BECED71-BD21-487B-9DE2-E8ED71C247DC}">
      <dgm:prSet phldrT="[文本]" custT="1"/>
      <dgm:spPr/>
      <dgm:t>
        <a:bodyPr/>
        <a:lstStyle/>
        <a:p>
          <a:pPr>
            <a:lnSpc>
              <a:spcPct val="100000"/>
            </a:lnSpc>
            <a:spcAft>
              <a:spcPts val="0"/>
            </a:spcAft>
          </a:pPr>
          <a:r>
            <a:rPr lang="zh-CN" altLang="en-US" sz="1400" dirty="0" smtClean="0">
              <a:latin typeface="微软雅黑" pitchFamily="34" charset="-122"/>
              <a:ea typeface="微软雅黑" pitchFamily="34" charset="-122"/>
            </a:rPr>
            <a:t>治疗词</a:t>
          </a:r>
          <a:endParaRPr lang="zh-CN" altLang="en-US" sz="1400" dirty="0">
            <a:latin typeface="微软雅黑" pitchFamily="34" charset="-122"/>
            <a:ea typeface="微软雅黑" pitchFamily="34" charset="-122"/>
          </a:endParaRPr>
        </a:p>
      </dgm:t>
    </dgm:pt>
    <dgm:pt modelId="{C0588A5E-5FE6-4F2A-A5F1-779052A7C5FD}" type="parTrans" cxnId="{94FB8CD4-A535-4603-BC4D-EAC2A7F55FB0}">
      <dgm:prSet/>
      <dgm:spPr>
        <a:ln>
          <a:solidFill>
            <a:schemeClr val="tx2">
              <a:lumMod val="20000"/>
              <a:lumOff val="80000"/>
            </a:schemeClr>
          </a:solidFill>
        </a:ln>
      </dgm:spPr>
      <dgm:t>
        <a:bodyPr/>
        <a:lstStyle/>
        <a:p>
          <a:endParaRPr lang="zh-CN" altLang="en-US" sz="1800">
            <a:latin typeface="微软雅黑" pitchFamily="34" charset="-122"/>
            <a:ea typeface="微软雅黑" pitchFamily="34" charset="-122"/>
          </a:endParaRPr>
        </a:p>
      </dgm:t>
    </dgm:pt>
    <dgm:pt modelId="{A5CAEB81-BC58-4EDB-94DC-28811C05052F}" type="sibTrans" cxnId="{94FB8CD4-A535-4603-BC4D-EAC2A7F55FB0}">
      <dgm:prSet/>
      <dgm:spPr/>
      <dgm:t>
        <a:bodyPr/>
        <a:lstStyle/>
        <a:p>
          <a:endParaRPr lang="zh-CN" altLang="en-US" sz="1800">
            <a:latin typeface="微软雅黑" pitchFamily="34" charset="-122"/>
            <a:ea typeface="微软雅黑" pitchFamily="34" charset="-122"/>
          </a:endParaRPr>
        </a:p>
      </dgm:t>
    </dgm:pt>
    <dgm:pt modelId="{1121EFFD-041E-4AA3-9D93-FAEA14218187}">
      <dgm:prSet phldrT="[文本]" custT="1"/>
      <dgm:spPr/>
      <dgm:t>
        <a:bodyPr/>
        <a:lstStyle/>
        <a:p>
          <a:pPr>
            <a:lnSpc>
              <a:spcPct val="100000"/>
            </a:lnSpc>
            <a:spcAft>
              <a:spcPts val="0"/>
            </a:spcAft>
          </a:pPr>
          <a:r>
            <a:rPr lang="zh-CN" altLang="en-US" sz="1400" dirty="0" smtClean="0">
              <a:latin typeface="微软雅黑" pitchFamily="34" charset="-122"/>
              <a:ea typeface="微软雅黑" pitchFamily="34" charset="-122"/>
            </a:rPr>
            <a:t>症状词</a:t>
          </a:r>
          <a:endParaRPr lang="zh-CN" altLang="en-US" sz="1400" dirty="0">
            <a:latin typeface="微软雅黑" pitchFamily="34" charset="-122"/>
            <a:ea typeface="微软雅黑" pitchFamily="34" charset="-122"/>
          </a:endParaRPr>
        </a:p>
      </dgm:t>
    </dgm:pt>
    <dgm:pt modelId="{BC8BDD4D-C58B-4957-BC55-7B3FEE74E899}" type="parTrans" cxnId="{8A597846-C901-4BD7-B550-ED8D3AE95713}">
      <dgm:prSet/>
      <dgm:spPr>
        <a:ln>
          <a:solidFill>
            <a:schemeClr val="tx2">
              <a:lumMod val="20000"/>
              <a:lumOff val="80000"/>
            </a:schemeClr>
          </a:solidFill>
        </a:ln>
      </dgm:spPr>
      <dgm:t>
        <a:bodyPr/>
        <a:lstStyle/>
        <a:p>
          <a:endParaRPr lang="zh-CN" altLang="en-US" sz="1800">
            <a:latin typeface="微软雅黑" pitchFamily="34" charset="-122"/>
            <a:ea typeface="微软雅黑" pitchFamily="34" charset="-122"/>
          </a:endParaRPr>
        </a:p>
      </dgm:t>
    </dgm:pt>
    <dgm:pt modelId="{DAD747CA-0A88-4256-ABA8-44066AF1522F}" type="sibTrans" cxnId="{8A597846-C901-4BD7-B550-ED8D3AE95713}">
      <dgm:prSet/>
      <dgm:spPr/>
      <dgm:t>
        <a:bodyPr/>
        <a:lstStyle/>
        <a:p>
          <a:endParaRPr lang="zh-CN" altLang="en-US" sz="1800">
            <a:latin typeface="微软雅黑" pitchFamily="34" charset="-122"/>
            <a:ea typeface="微软雅黑" pitchFamily="34" charset="-122"/>
          </a:endParaRPr>
        </a:p>
      </dgm:t>
    </dgm:pt>
    <dgm:pt modelId="{776A9767-685E-4DAF-954C-7B84C383CB10}">
      <dgm:prSet custT="1"/>
      <dgm:spPr/>
      <dgm:t>
        <a:bodyPr/>
        <a:lstStyle/>
        <a:p>
          <a:pPr>
            <a:lnSpc>
              <a:spcPct val="100000"/>
            </a:lnSpc>
            <a:spcAft>
              <a:spcPts val="0"/>
            </a:spcAft>
          </a:pPr>
          <a:r>
            <a:rPr lang="zh-CN" altLang="en-US" sz="1400" dirty="0" smtClean="0">
              <a:latin typeface="微软雅黑" pitchFamily="34" charset="-122"/>
              <a:ea typeface="微软雅黑" pitchFamily="34" charset="-122"/>
            </a:rPr>
            <a:t>效果词</a:t>
          </a:r>
          <a:endParaRPr lang="zh-CN" altLang="en-US" sz="1400" dirty="0">
            <a:latin typeface="微软雅黑" pitchFamily="34" charset="-122"/>
            <a:ea typeface="微软雅黑" pitchFamily="34" charset="-122"/>
          </a:endParaRPr>
        </a:p>
      </dgm:t>
    </dgm:pt>
    <dgm:pt modelId="{EEA48DAF-9383-412D-A223-1F133FEABCF9}" type="parTrans" cxnId="{271928F3-6F6C-476B-8556-488E1F3A5EDE}">
      <dgm:prSet/>
      <dgm:spPr>
        <a:ln>
          <a:solidFill>
            <a:schemeClr val="tx2">
              <a:lumMod val="20000"/>
              <a:lumOff val="80000"/>
            </a:schemeClr>
          </a:solidFill>
        </a:ln>
      </dgm:spPr>
      <dgm:t>
        <a:bodyPr/>
        <a:lstStyle/>
        <a:p>
          <a:endParaRPr lang="zh-CN" altLang="en-US" sz="1800">
            <a:latin typeface="微软雅黑" pitchFamily="34" charset="-122"/>
            <a:ea typeface="微软雅黑" pitchFamily="34" charset="-122"/>
          </a:endParaRPr>
        </a:p>
      </dgm:t>
    </dgm:pt>
    <dgm:pt modelId="{0763890F-B8D2-4ADF-AE89-2E31A98A707F}" type="sibTrans" cxnId="{271928F3-6F6C-476B-8556-488E1F3A5EDE}">
      <dgm:prSet/>
      <dgm:spPr/>
      <dgm:t>
        <a:bodyPr/>
        <a:lstStyle/>
        <a:p>
          <a:endParaRPr lang="zh-CN" altLang="en-US" sz="1800">
            <a:latin typeface="微软雅黑" pitchFamily="34" charset="-122"/>
            <a:ea typeface="微软雅黑" pitchFamily="34" charset="-122"/>
          </a:endParaRPr>
        </a:p>
      </dgm:t>
    </dgm:pt>
    <dgm:pt modelId="{C4E7C36E-8156-4511-A0D5-275AB2D4C01F}">
      <dgm:prSet custT="1"/>
      <dgm:spPr>
        <a:ln>
          <a:solidFill>
            <a:schemeClr val="tx2">
              <a:lumMod val="20000"/>
              <a:lumOff val="80000"/>
            </a:schemeClr>
          </a:solidFill>
        </a:ln>
      </dgm:spPr>
      <dgm:t>
        <a:bodyPr/>
        <a:lstStyle/>
        <a:p>
          <a:pPr>
            <a:lnSpc>
              <a:spcPct val="100000"/>
            </a:lnSpc>
            <a:spcAft>
              <a:spcPts val="0"/>
            </a:spcAft>
          </a:pPr>
          <a:r>
            <a:rPr lang="zh-CN" altLang="en-US" sz="1400" dirty="0" smtClean="0">
              <a:latin typeface="微软雅黑" pitchFamily="34" charset="-122"/>
              <a:ea typeface="微软雅黑" pitchFamily="34" charset="-122"/>
            </a:rPr>
            <a:t>价格词</a:t>
          </a:r>
          <a:endParaRPr lang="zh-CN" altLang="en-US" sz="1400" dirty="0">
            <a:latin typeface="微软雅黑" pitchFamily="34" charset="-122"/>
            <a:ea typeface="微软雅黑" pitchFamily="34" charset="-122"/>
          </a:endParaRPr>
        </a:p>
      </dgm:t>
    </dgm:pt>
    <dgm:pt modelId="{5034ED1A-E7CA-49E4-8F4E-493AC2209AE7}" type="parTrans" cxnId="{CF1BEE4A-0577-4C62-A3BB-B74DE4423A3C}">
      <dgm:prSet/>
      <dgm:spPr>
        <a:ln>
          <a:solidFill>
            <a:schemeClr val="tx2">
              <a:lumMod val="20000"/>
              <a:lumOff val="80000"/>
            </a:schemeClr>
          </a:solidFill>
        </a:ln>
      </dgm:spPr>
      <dgm:t>
        <a:bodyPr/>
        <a:lstStyle/>
        <a:p>
          <a:endParaRPr lang="zh-CN" altLang="en-US" sz="1800">
            <a:latin typeface="微软雅黑" pitchFamily="34" charset="-122"/>
            <a:ea typeface="微软雅黑" pitchFamily="34" charset="-122"/>
          </a:endParaRPr>
        </a:p>
      </dgm:t>
    </dgm:pt>
    <dgm:pt modelId="{3C63171A-4F15-40CB-B1ED-4891906230C9}" type="sibTrans" cxnId="{CF1BEE4A-0577-4C62-A3BB-B74DE4423A3C}">
      <dgm:prSet/>
      <dgm:spPr/>
      <dgm:t>
        <a:bodyPr/>
        <a:lstStyle/>
        <a:p>
          <a:endParaRPr lang="zh-CN" altLang="en-US" sz="1800">
            <a:latin typeface="微软雅黑" pitchFamily="34" charset="-122"/>
            <a:ea typeface="微软雅黑" pitchFamily="34" charset="-122"/>
          </a:endParaRPr>
        </a:p>
      </dgm:t>
    </dgm:pt>
    <dgm:pt modelId="{CE7629BA-A2BB-43FC-985E-EA2E0C354203}" type="pres">
      <dgm:prSet presAssocID="{DE2B8EF4-067B-4B0B-92A8-998E1E0FDD20}" presName="diagram" presStyleCnt="0">
        <dgm:presLayoutVars>
          <dgm:chPref val="1"/>
          <dgm:dir/>
          <dgm:animOne val="branch"/>
          <dgm:animLvl val="lvl"/>
          <dgm:resizeHandles/>
        </dgm:presLayoutVars>
      </dgm:prSet>
      <dgm:spPr/>
      <dgm:t>
        <a:bodyPr/>
        <a:lstStyle/>
        <a:p>
          <a:endParaRPr lang="zh-CN" altLang="en-US"/>
        </a:p>
      </dgm:t>
    </dgm:pt>
    <dgm:pt modelId="{61047CEC-29D1-417A-850E-42966053C7CC}" type="pres">
      <dgm:prSet presAssocID="{F1B80D52-A1FC-4E5C-AA84-A48999439BCC}" presName="root" presStyleCnt="0"/>
      <dgm:spPr/>
    </dgm:pt>
    <dgm:pt modelId="{E9A23C8F-FA8F-429B-85DE-9023EBA907F2}" type="pres">
      <dgm:prSet presAssocID="{F1B80D52-A1FC-4E5C-AA84-A48999439BCC}" presName="rootComposite" presStyleCnt="0"/>
      <dgm:spPr/>
    </dgm:pt>
    <dgm:pt modelId="{C81458DD-51C5-4B64-A227-2CE9CB3692DC}" type="pres">
      <dgm:prSet presAssocID="{F1B80D52-A1FC-4E5C-AA84-A48999439BCC}" presName="rootText" presStyleLbl="node1" presStyleIdx="0" presStyleCnt="1" custScaleX="168885" custLinFactNeighborY="-13116"/>
      <dgm:spPr/>
      <dgm:t>
        <a:bodyPr/>
        <a:lstStyle/>
        <a:p>
          <a:endParaRPr lang="zh-CN" altLang="en-US"/>
        </a:p>
      </dgm:t>
    </dgm:pt>
    <dgm:pt modelId="{331FC4E5-E912-4E3B-8B1C-C2C72E432F8E}" type="pres">
      <dgm:prSet presAssocID="{F1B80D52-A1FC-4E5C-AA84-A48999439BCC}" presName="rootConnector" presStyleLbl="node1" presStyleIdx="0" presStyleCnt="1"/>
      <dgm:spPr/>
      <dgm:t>
        <a:bodyPr/>
        <a:lstStyle/>
        <a:p>
          <a:endParaRPr lang="zh-CN" altLang="en-US"/>
        </a:p>
      </dgm:t>
    </dgm:pt>
    <dgm:pt modelId="{CD5F68DB-1AD2-4050-BCB7-F0F53C50F3B5}" type="pres">
      <dgm:prSet presAssocID="{F1B80D52-A1FC-4E5C-AA84-A48999439BCC}" presName="childShape" presStyleCnt="0"/>
      <dgm:spPr/>
    </dgm:pt>
    <dgm:pt modelId="{BDC78988-1F78-4E77-BBBC-47A3A0F73CC3}" type="pres">
      <dgm:prSet presAssocID="{C0588A5E-5FE6-4F2A-A5F1-779052A7C5FD}" presName="Name13" presStyleLbl="parChTrans1D2" presStyleIdx="0" presStyleCnt="4"/>
      <dgm:spPr/>
      <dgm:t>
        <a:bodyPr/>
        <a:lstStyle/>
        <a:p>
          <a:endParaRPr lang="zh-CN" altLang="en-US"/>
        </a:p>
      </dgm:t>
    </dgm:pt>
    <dgm:pt modelId="{77126EA4-762C-47CA-9F6C-D7CB19E7C93A}" type="pres">
      <dgm:prSet presAssocID="{5BECED71-BD21-487B-9DE2-E8ED71C247DC}" presName="childText" presStyleLbl="bgAcc1" presStyleIdx="0" presStyleCnt="4" custScaleX="191068">
        <dgm:presLayoutVars>
          <dgm:bulletEnabled val="1"/>
        </dgm:presLayoutVars>
      </dgm:prSet>
      <dgm:spPr/>
      <dgm:t>
        <a:bodyPr/>
        <a:lstStyle/>
        <a:p>
          <a:endParaRPr lang="zh-CN" altLang="en-US"/>
        </a:p>
      </dgm:t>
    </dgm:pt>
    <dgm:pt modelId="{DF1681AA-0A72-4136-956F-FE250FDA3872}" type="pres">
      <dgm:prSet presAssocID="{BC8BDD4D-C58B-4957-BC55-7B3FEE74E899}" presName="Name13" presStyleLbl="parChTrans1D2" presStyleIdx="1" presStyleCnt="4"/>
      <dgm:spPr/>
      <dgm:t>
        <a:bodyPr/>
        <a:lstStyle/>
        <a:p>
          <a:endParaRPr lang="zh-CN" altLang="en-US"/>
        </a:p>
      </dgm:t>
    </dgm:pt>
    <dgm:pt modelId="{9B0EDAFA-6191-4236-9F23-0BFC9B4E7537}" type="pres">
      <dgm:prSet presAssocID="{1121EFFD-041E-4AA3-9D93-FAEA14218187}" presName="childText" presStyleLbl="bgAcc1" presStyleIdx="1" presStyleCnt="4" custScaleX="191068">
        <dgm:presLayoutVars>
          <dgm:bulletEnabled val="1"/>
        </dgm:presLayoutVars>
      </dgm:prSet>
      <dgm:spPr/>
      <dgm:t>
        <a:bodyPr/>
        <a:lstStyle/>
        <a:p>
          <a:endParaRPr lang="zh-CN" altLang="en-US"/>
        </a:p>
      </dgm:t>
    </dgm:pt>
    <dgm:pt modelId="{9B5468EF-A769-469A-9F2E-822683E8DB64}" type="pres">
      <dgm:prSet presAssocID="{EEA48DAF-9383-412D-A223-1F133FEABCF9}" presName="Name13" presStyleLbl="parChTrans1D2" presStyleIdx="2" presStyleCnt="4"/>
      <dgm:spPr/>
      <dgm:t>
        <a:bodyPr/>
        <a:lstStyle/>
        <a:p>
          <a:endParaRPr lang="zh-CN" altLang="en-US"/>
        </a:p>
      </dgm:t>
    </dgm:pt>
    <dgm:pt modelId="{C4307C7C-7CCD-49E4-A79F-E16BE68A231B}" type="pres">
      <dgm:prSet presAssocID="{776A9767-685E-4DAF-954C-7B84C383CB10}" presName="childText" presStyleLbl="bgAcc1" presStyleIdx="2" presStyleCnt="4" custScaleX="191068">
        <dgm:presLayoutVars>
          <dgm:bulletEnabled val="1"/>
        </dgm:presLayoutVars>
      </dgm:prSet>
      <dgm:spPr/>
      <dgm:t>
        <a:bodyPr/>
        <a:lstStyle/>
        <a:p>
          <a:endParaRPr lang="zh-CN" altLang="en-US"/>
        </a:p>
      </dgm:t>
    </dgm:pt>
    <dgm:pt modelId="{180F86B1-D832-4ED0-830B-4D1CDC6FB23E}" type="pres">
      <dgm:prSet presAssocID="{5034ED1A-E7CA-49E4-8F4E-493AC2209AE7}" presName="Name13" presStyleLbl="parChTrans1D2" presStyleIdx="3" presStyleCnt="4"/>
      <dgm:spPr/>
      <dgm:t>
        <a:bodyPr/>
        <a:lstStyle/>
        <a:p>
          <a:endParaRPr lang="zh-CN" altLang="en-US"/>
        </a:p>
      </dgm:t>
    </dgm:pt>
    <dgm:pt modelId="{70081453-BC8A-430B-9617-E3F9B18ACD74}" type="pres">
      <dgm:prSet presAssocID="{C4E7C36E-8156-4511-A0D5-275AB2D4C01F}" presName="childText" presStyleLbl="bgAcc1" presStyleIdx="3" presStyleCnt="4" custScaleX="191068">
        <dgm:presLayoutVars>
          <dgm:bulletEnabled val="1"/>
        </dgm:presLayoutVars>
      </dgm:prSet>
      <dgm:spPr/>
      <dgm:t>
        <a:bodyPr/>
        <a:lstStyle/>
        <a:p>
          <a:endParaRPr lang="zh-CN" altLang="en-US"/>
        </a:p>
      </dgm:t>
    </dgm:pt>
  </dgm:ptLst>
  <dgm:cxnLst>
    <dgm:cxn modelId="{F08F5C59-7A2D-4DC7-9D15-6C06FD569C3F}" type="presOf" srcId="{DE2B8EF4-067B-4B0B-92A8-998E1E0FDD20}" destId="{CE7629BA-A2BB-43FC-985E-EA2E0C354203}" srcOrd="0" destOrd="0" presId="urn:microsoft.com/office/officeart/2005/8/layout/hierarchy3"/>
    <dgm:cxn modelId="{3C2913A5-72AE-4F91-A9F8-12851226AE62}" type="presOf" srcId="{776A9767-685E-4DAF-954C-7B84C383CB10}" destId="{C4307C7C-7CCD-49E4-A79F-E16BE68A231B}" srcOrd="0" destOrd="0" presId="urn:microsoft.com/office/officeart/2005/8/layout/hierarchy3"/>
    <dgm:cxn modelId="{06D25B8C-2AE1-49B9-A4D9-D5D5B360F3C1}" type="presOf" srcId="{EEA48DAF-9383-412D-A223-1F133FEABCF9}" destId="{9B5468EF-A769-469A-9F2E-822683E8DB64}" srcOrd="0" destOrd="0" presId="urn:microsoft.com/office/officeart/2005/8/layout/hierarchy3"/>
    <dgm:cxn modelId="{B114279D-9BF6-4807-9708-2B3388436576}" type="presOf" srcId="{F1B80D52-A1FC-4E5C-AA84-A48999439BCC}" destId="{C81458DD-51C5-4B64-A227-2CE9CB3692DC}" srcOrd="0" destOrd="0" presId="urn:microsoft.com/office/officeart/2005/8/layout/hierarchy3"/>
    <dgm:cxn modelId="{94FB8CD4-A535-4603-BC4D-EAC2A7F55FB0}" srcId="{F1B80D52-A1FC-4E5C-AA84-A48999439BCC}" destId="{5BECED71-BD21-487B-9DE2-E8ED71C247DC}" srcOrd="0" destOrd="0" parTransId="{C0588A5E-5FE6-4F2A-A5F1-779052A7C5FD}" sibTransId="{A5CAEB81-BC58-4EDB-94DC-28811C05052F}"/>
    <dgm:cxn modelId="{3709DB17-DCFD-4556-98C5-D9704214126D}" srcId="{DE2B8EF4-067B-4B0B-92A8-998E1E0FDD20}" destId="{F1B80D52-A1FC-4E5C-AA84-A48999439BCC}" srcOrd="0" destOrd="0" parTransId="{A97B9B8C-99BE-4BC2-804D-45AC8E26C443}" sibTransId="{2F37408E-C713-48B5-8B55-ED9082912267}"/>
    <dgm:cxn modelId="{CF1BEE4A-0577-4C62-A3BB-B74DE4423A3C}" srcId="{F1B80D52-A1FC-4E5C-AA84-A48999439BCC}" destId="{C4E7C36E-8156-4511-A0D5-275AB2D4C01F}" srcOrd="3" destOrd="0" parTransId="{5034ED1A-E7CA-49E4-8F4E-493AC2209AE7}" sibTransId="{3C63171A-4F15-40CB-B1ED-4891906230C9}"/>
    <dgm:cxn modelId="{489CBBB1-013E-4E8E-B403-6C6F7D7FDCEB}" type="presOf" srcId="{1121EFFD-041E-4AA3-9D93-FAEA14218187}" destId="{9B0EDAFA-6191-4236-9F23-0BFC9B4E7537}" srcOrd="0" destOrd="0" presId="urn:microsoft.com/office/officeart/2005/8/layout/hierarchy3"/>
    <dgm:cxn modelId="{1DB489C9-65D8-4B39-A9B2-BE49688FA8F8}" type="presOf" srcId="{5BECED71-BD21-487B-9DE2-E8ED71C247DC}" destId="{77126EA4-762C-47CA-9F6C-D7CB19E7C93A}" srcOrd="0" destOrd="0" presId="urn:microsoft.com/office/officeart/2005/8/layout/hierarchy3"/>
    <dgm:cxn modelId="{24D6D9EC-17B7-4469-8D93-606C68794965}" type="presOf" srcId="{BC8BDD4D-C58B-4957-BC55-7B3FEE74E899}" destId="{DF1681AA-0A72-4136-956F-FE250FDA3872}" srcOrd="0" destOrd="0" presId="urn:microsoft.com/office/officeart/2005/8/layout/hierarchy3"/>
    <dgm:cxn modelId="{BECE7B2D-E439-400A-9C9E-DB95D13AC8CA}" type="presOf" srcId="{F1B80D52-A1FC-4E5C-AA84-A48999439BCC}" destId="{331FC4E5-E912-4E3B-8B1C-C2C72E432F8E}" srcOrd="1" destOrd="0" presId="urn:microsoft.com/office/officeart/2005/8/layout/hierarchy3"/>
    <dgm:cxn modelId="{FC7AF57F-6557-42F0-A92A-1057D454D3A7}" type="presOf" srcId="{C0588A5E-5FE6-4F2A-A5F1-779052A7C5FD}" destId="{BDC78988-1F78-4E77-BBBC-47A3A0F73CC3}" srcOrd="0" destOrd="0" presId="urn:microsoft.com/office/officeart/2005/8/layout/hierarchy3"/>
    <dgm:cxn modelId="{E5B381B5-9C60-4436-B683-77DCE1BD08FD}" type="presOf" srcId="{5034ED1A-E7CA-49E4-8F4E-493AC2209AE7}" destId="{180F86B1-D832-4ED0-830B-4D1CDC6FB23E}" srcOrd="0" destOrd="0" presId="urn:microsoft.com/office/officeart/2005/8/layout/hierarchy3"/>
    <dgm:cxn modelId="{271928F3-6F6C-476B-8556-488E1F3A5EDE}" srcId="{F1B80D52-A1FC-4E5C-AA84-A48999439BCC}" destId="{776A9767-685E-4DAF-954C-7B84C383CB10}" srcOrd="2" destOrd="0" parTransId="{EEA48DAF-9383-412D-A223-1F133FEABCF9}" sibTransId="{0763890F-B8D2-4ADF-AE89-2E31A98A707F}"/>
    <dgm:cxn modelId="{8A597846-C901-4BD7-B550-ED8D3AE95713}" srcId="{F1B80D52-A1FC-4E5C-AA84-A48999439BCC}" destId="{1121EFFD-041E-4AA3-9D93-FAEA14218187}" srcOrd="1" destOrd="0" parTransId="{BC8BDD4D-C58B-4957-BC55-7B3FEE74E899}" sibTransId="{DAD747CA-0A88-4256-ABA8-44066AF1522F}"/>
    <dgm:cxn modelId="{63CE0CF2-33A0-40D7-A0DE-9D39EC7FB8FA}" type="presOf" srcId="{C4E7C36E-8156-4511-A0D5-275AB2D4C01F}" destId="{70081453-BC8A-430B-9617-E3F9B18ACD74}" srcOrd="0" destOrd="0" presId="urn:microsoft.com/office/officeart/2005/8/layout/hierarchy3"/>
    <dgm:cxn modelId="{D164F4AD-27AA-46F2-928D-DC1D8E96F039}" type="presParOf" srcId="{CE7629BA-A2BB-43FC-985E-EA2E0C354203}" destId="{61047CEC-29D1-417A-850E-42966053C7CC}" srcOrd="0" destOrd="0" presId="urn:microsoft.com/office/officeart/2005/8/layout/hierarchy3"/>
    <dgm:cxn modelId="{31D3E285-0343-42EF-921A-4A086CABFA2E}" type="presParOf" srcId="{61047CEC-29D1-417A-850E-42966053C7CC}" destId="{E9A23C8F-FA8F-429B-85DE-9023EBA907F2}" srcOrd="0" destOrd="0" presId="urn:microsoft.com/office/officeart/2005/8/layout/hierarchy3"/>
    <dgm:cxn modelId="{E0C11E05-5449-4561-895B-4CB59DC3641E}" type="presParOf" srcId="{E9A23C8F-FA8F-429B-85DE-9023EBA907F2}" destId="{C81458DD-51C5-4B64-A227-2CE9CB3692DC}" srcOrd="0" destOrd="0" presId="urn:microsoft.com/office/officeart/2005/8/layout/hierarchy3"/>
    <dgm:cxn modelId="{533A68DD-C082-4E83-94C3-DB849DE0C378}" type="presParOf" srcId="{E9A23C8F-FA8F-429B-85DE-9023EBA907F2}" destId="{331FC4E5-E912-4E3B-8B1C-C2C72E432F8E}" srcOrd="1" destOrd="0" presId="urn:microsoft.com/office/officeart/2005/8/layout/hierarchy3"/>
    <dgm:cxn modelId="{9959FA82-917F-41F8-9D7D-30FDCE148381}" type="presParOf" srcId="{61047CEC-29D1-417A-850E-42966053C7CC}" destId="{CD5F68DB-1AD2-4050-BCB7-F0F53C50F3B5}" srcOrd="1" destOrd="0" presId="urn:microsoft.com/office/officeart/2005/8/layout/hierarchy3"/>
    <dgm:cxn modelId="{42AC596E-9C23-493D-88A9-57924CD3C73C}" type="presParOf" srcId="{CD5F68DB-1AD2-4050-BCB7-F0F53C50F3B5}" destId="{BDC78988-1F78-4E77-BBBC-47A3A0F73CC3}" srcOrd="0" destOrd="0" presId="urn:microsoft.com/office/officeart/2005/8/layout/hierarchy3"/>
    <dgm:cxn modelId="{8F014F2F-AC2F-4B33-BE02-122F94B9D250}" type="presParOf" srcId="{CD5F68DB-1AD2-4050-BCB7-F0F53C50F3B5}" destId="{77126EA4-762C-47CA-9F6C-D7CB19E7C93A}" srcOrd="1" destOrd="0" presId="urn:microsoft.com/office/officeart/2005/8/layout/hierarchy3"/>
    <dgm:cxn modelId="{A4042609-7C2C-46DE-85E6-C83B4A510AC1}" type="presParOf" srcId="{CD5F68DB-1AD2-4050-BCB7-F0F53C50F3B5}" destId="{DF1681AA-0A72-4136-956F-FE250FDA3872}" srcOrd="2" destOrd="0" presId="urn:microsoft.com/office/officeart/2005/8/layout/hierarchy3"/>
    <dgm:cxn modelId="{AF8EEC12-F5BB-4C14-A808-2282D4857803}" type="presParOf" srcId="{CD5F68DB-1AD2-4050-BCB7-F0F53C50F3B5}" destId="{9B0EDAFA-6191-4236-9F23-0BFC9B4E7537}" srcOrd="3" destOrd="0" presId="urn:microsoft.com/office/officeart/2005/8/layout/hierarchy3"/>
    <dgm:cxn modelId="{221A5E49-74B6-4250-BF00-B254742742C1}" type="presParOf" srcId="{CD5F68DB-1AD2-4050-BCB7-F0F53C50F3B5}" destId="{9B5468EF-A769-469A-9F2E-822683E8DB64}" srcOrd="4" destOrd="0" presId="urn:microsoft.com/office/officeart/2005/8/layout/hierarchy3"/>
    <dgm:cxn modelId="{2B089FDF-71A7-4FC2-A3F4-047CD4AA4130}" type="presParOf" srcId="{CD5F68DB-1AD2-4050-BCB7-F0F53C50F3B5}" destId="{C4307C7C-7CCD-49E4-A79F-E16BE68A231B}" srcOrd="5" destOrd="0" presId="urn:microsoft.com/office/officeart/2005/8/layout/hierarchy3"/>
    <dgm:cxn modelId="{4CAA15C3-203E-479B-9552-209B0F0DA716}" type="presParOf" srcId="{CD5F68DB-1AD2-4050-BCB7-F0F53C50F3B5}" destId="{180F86B1-D832-4ED0-830B-4D1CDC6FB23E}" srcOrd="6" destOrd="0" presId="urn:microsoft.com/office/officeart/2005/8/layout/hierarchy3"/>
    <dgm:cxn modelId="{BB979F29-DAFC-461F-BEA9-9ABDD0926222}" type="presParOf" srcId="{CD5F68DB-1AD2-4050-BCB7-F0F53C50F3B5}" destId="{70081453-BC8A-430B-9617-E3F9B18ACD74}" srcOrd="7" destOrd="0" presId="urn:microsoft.com/office/officeart/2005/8/layout/hierarchy3"/>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32E429-0D75-4A53-9D6F-1E188D565071}" type="doc">
      <dgm:prSet loTypeId="urn:microsoft.com/office/officeart/2005/8/layout/venn1" loCatId="relationship" qsTypeId="urn:microsoft.com/office/officeart/2005/8/quickstyle/simple1" qsCatId="simple" csTypeId="urn:microsoft.com/office/officeart/2005/8/colors/accent1_2" csCatId="accent1" phldr="1"/>
      <dgm:spPr/>
    </dgm:pt>
    <dgm:pt modelId="{218F44E2-FAF0-41A3-9E88-73351253F1B9}">
      <dgm:prSet phldrT="[文本]" custT="1"/>
      <dgm:spPr>
        <a:solidFill>
          <a:schemeClr val="bg2">
            <a:lumMod val="90000"/>
            <a:alpha val="50000"/>
          </a:schemeClr>
        </a:solidFill>
      </dgm:spPr>
      <dgm:t>
        <a:bodyPr/>
        <a:lstStyle/>
        <a:p>
          <a:r>
            <a:rPr lang="zh-CN" altLang="en-US" sz="2400" b="1" dirty="0" smtClean="0">
              <a:latin typeface="微软雅黑" pitchFamily="34" charset="-122"/>
              <a:ea typeface="微软雅黑" pitchFamily="34" charset="-122"/>
            </a:rPr>
            <a:t>精  准</a:t>
          </a:r>
          <a:endParaRPr lang="zh-CN" altLang="en-US" sz="2400" b="1" dirty="0">
            <a:latin typeface="微软雅黑" pitchFamily="34" charset="-122"/>
            <a:ea typeface="微软雅黑" pitchFamily="34" charset="-122"/>
          </a:endParaRPr>
        </a:p>
      </dgm:t>
    </dgm:pt>
    <dgm:pt modelId="{ADED06F4-7273-456D-A3D1-97D1D3FAAB1B}" type="parTrans" cxnId="{F941F66B-76CC-4398-9EC1-8C94D78B2129}">
      <dgm:prSet/>
      <dgm:spPr/>
      <dgm:t>
        <a:bodyPr/>
        <a:lstStyle/>
        <a:p>
          <a:endParaRPr lang="zh-CN" altLang="en-US"/>
        </a:p>
      </dgm:t>
    </dgm:pt>
    <dgm:pt modelId="{B5D79D6B-3CF7-4D93-88E1-6240DCFDEC03}" type="sibTrans" cxnId="{F941F66B-76CC-4398-9EC1-8C94D78B2129}">
      <dgm:prSet/>
      <dgm:spPr/>
      <dgm:t>
        <a:bodyPr/>
        <a:lstStyle/>
        <a:p>
          <a:endParaRPr lang="zh-CN" altLang="en-US"/>
        </a:p>
      </dgm:t>
    </dgm:pt>
    <dgm:pt modelId="{B8134883-4169-47F8-82A7-5D919968696D}">
      <dgm:prSet phldrT="[文本]" custT="1"/>
      <dgm:spPr>
        <a:solidFill>
          <a:schemeClr val="bg2">
            <a:lumMod val="50000"/>
            <a:alpha val="50000"/>
          </a:schemeClr>
        </a:solidFill>
      </dgm:spPr>
      <dgm:t>
        <a:bodyPr/>
        <a:lstStyle/>
        <a:p>
          <a:r>
            <a:rPr lang="zh-CN" altLang="en-US" sz="2400" b="1" dirty="0" smtClean="0">
              <a:latin typeface="微软雅黑" pitchFamily="34" charset="-122"/>
              <a:ea typeface="微软雅黑" pitchFamily="34" charset="-122"/>
            </a:rPr>
            <a:t>词 组</a:t>
          </a:r>
          <a:endParaRPr lang="zh-CN" altLang="en-US" sz="2400" b="1" dirty="0">
            <a:latin typeface="微软雅黑" pitchFamily="34" charset="-122"/>
            <a:ea typeface="微软雅黑" pitchFamily="34" charset="-122"/>
          </a:endParaRPr>
        </a:p>
      </dgm:t>
    </dgm:pt>
    <dgm:pt modelId="{49647C64-5F4A-41B2-B776-8FB1B875B676}" type="parTrans" cxnId="{10253448-1FD4-4EC6-8656-FC31DEC85597}">
      <dgm:prSet/>
      <dgm:spPr/>
      <dgm:t>
        <a:bodyPr/>
        <a:lstStyle/>
        <a:p>
          <a:endParaRPr lang="zh-CN" altLang="en-US"/>
        </a:p>
      </dgm:t>
    </dgm:pt>
    <dgm:pt modelId="{6BFF97F0-C10F-4378-9EC8-2D912F8221D6}" type="sibTrans" cxnId="{10253448-1FD4-4EC6-8656-FC31DEC85597}">
      <dgm:prSet/>
      <dgm:spPr/>
      <dgm:t>
        <a:bodyPr/>
        <a:lstStyle/>
        <a:p>
          <a:endParaRPr lang="zh-CN" altLang="en-US"/>
        </a:p>
      </dgm:t>
    </dgm:pt>
    <dgm:pt modelId="{C765A44A-CB8D-4D9F-BD74-CE306C520745}">
      <dgm:prSet phldrT="[文本]" custT="1"/>
      <dgm:spPr>
        <a:solidFill>
          <a:schemeClr val="bg2">
            <a:lumMod val="75000"/>
            <a:alpha val="50000"/>
          </a:schemeClr>
        </a:solidFill>
      </dgm:spPr>
      <dgm:t>
        <a:bodyPr/>
        <a:lstStyle/>
        <a:p>
          <a:r>
            <a:rPr lang="zh-CN" altLang="en-US" sz="2400" b="1" dirty="0" smtClean="0">
              <a:latin typeface="微软雅黑" pitchFamily="34" charset="-122"/>
              <a:ea typeface="微软雅黑" pitchFamily="34" charset="-122"/>
            </a:rPr>
            <a:t>广 泛</a:t>
          </a:r>
          <a:endParaRPr lang="zh-CN" altLang="en-US" sz="2400" b="1" dirty="0">
            <a:latin typeface="微软雅黑" pitchFamily="34" charset="-122"/>
            <a:ea typeface="微软雅黑" pitchFamily="34" charset="-122"/>
          </a:endParaRPr>
        </a:p>
      </dgm:t>
    </dgm:pt>
    <dgm:pt modelId="{4234BE56-B8B9-4E39-9502-90B087F7EFDB}" type="parTrans" cxnId="{7F7E1866-CAD4-4134-9003-F8C360CEE767}">
      <dgm:prSet/>
      <dgm:spPr/>
      <dgm:t>
        <a:bodyPr/>
        <a:lstStyle/>
        <a:p>
          <a:endParaRPr lang="zh-CN" altLang="en-US"/>
        </a:p>
      </dgm:t>
    </dgm:pt>
    <dgm:pt modelId="{B0DB812F-626D-4594-98FD-4246DE826456}" type="sibTrans" cxnId="{7F7E1866-CAD4-4134-9003-F8C360CEE767}">
      <dgm:prSet/>
      <dgm:spPr/>
      <dgm:t>
        <a:bodyPr/>
        <a:lstStyle/>
        <a:p>
          <a:endParaRPr lang="zh-CN" altLang="en-US"/>
        </a:p>
      </dgm:t>
    </dgm:pt>
    <dgm:pt modelId="{2B88429E-7C14-4AE6-B3E0-89E848561577}" type="pres">
      <dgm:prSet presAssocID="{8A32E429-0D75-4A53-9D6F-1E188D565071}" presName="compositeShape" presStyleCnt="0">
        <dgm:presLayoutVars>
          <dgm:chMax val="7"/>
          <dgm:dir/>
          <dgm:resizeHandles val="exact"/>
        </dgm:presLayoutVars>
      </dgm:prSet>
      <dgm:spPr/>
    </dgm:pt>
    <dgm:pt modelId="{4614D0F8-AE4E-4858-BB26-28E6752107C3}" type="pres">
      <dgm:prSet presAssocID="{218F44E2-FAF0-41A3-9E88-73351253F1B9}" presName="circ1" presStyleLbl="vennNode1" presStyleIdx="0" presStyleCnt="3"/>
      <dgm:spPr/>
      <dgm:t>
        <a:bodyPr/>
        <a:lstStyle/>
        <a:p>
          <a:endParaRPr lang="zh-CN" altLang="en-US"/>
        </a:p>
      </dgm:t>
    </dgm:pt>
    <dgm:pt modelId="{F8AED3B7-8C7A-4157-A108-7D7B62AB1953}" type="pres">
      <dgm:prSet presAssocID="{218F44E2-FAF0-41A3-9E88-73351253F1B9}" presName="circ1Tx" presStyleLbl="revTx" presStyleIdx="0" presStyleCnt="0">
        <dgm:presLayoutVars>
          <dgm:chMax val="0"/>
          <dgm:chPref val="0"/>
          <dgm:bulletEnabled val="1"/>
        </dgm:presLayoutVars>
      </dgm:prSet>
      <dgm:spPr/>
      <dgm:t>
        <a:bodyPr/>
        <a:lstStyle/>
        <a:p>
          <a:endParaRPr lang="zh-CN" altLang="en-US"/>
        </a:p>
      </dgm:t>
    </dgm:pt>
    <dgm:pt modelId="{B1CF8C18-F359-4A7B-8991-163005D81735}" type="pres">
      <dgm:prSet presAssocID="{B8134883-4169-47F8-82A7-5D919968696D}" presName="circ2" presStyleLbl="vennNode1" presStyleIdx="1" presStyleCnt="3" custLinFactNeighborX="-732" custLinFactNeighborY="1172"/>
      <dgm:spPr/>
      <dgm:t>
        <a:bodyPr/>
        <a:lstStyle/>
        <a:p>
          <a:endParaRPr lang="zh-CN" altLang="en-US"/>
        </a:p>
      </dgm:t>
    </dgm:pt>
    <dgm:pt modelId="{89CE0358-6380-486E-A6CE-D721F5BCC108}" type="pres">
      <dgm:prSet presAssocID="{B8134883-4169-47F8-82A7-5D919968696D}" presName="circ2Tx" presStyleLbl="revTx" presStyleIdx="0" presStyleCnt="0">
        <dgm:presLayoutVars>
          <dgm:chMax val="0"/>
          <dgm:chPref val="0"/>
          <dgm:bulletEnabled val="1"/>
        </dgm:presLayoutVars>
      </dgm:prSet>
      <dgm:spPr/>
      <dgm:t>
        <a:bodyPr/>
        <a:lstStyle/>
        <a:p>
          <a:endParaRPr lang="zh-CN" altLang="en-US"/>
        </a:p>
      </dgm:t>
    </dgm:pt>
    <dgm:pt modelId="{EB60C6B3-1077-4323-887A-187373EF09C3}" type="pres">
      <dgm:prSet presAssocID="{C765A44A-CB8D-4D9F-BD74-CE306C520745}" presName="circ3" presStyleLbl="vennNode1" presStyleIdx="2" presStyleCnt="3"/>
      <dgm:spPr/>
      <dgm:t>
        <a:bodyPr/>
        <a:lstStyle/>
        <a:p>
          <a:endParaRPr lang="zh-CN" altLang="en-US"/>
        </a:p>
      </dgm:t>
    </dgm:pt>
    <dgm:pt modelId="{8FD984AE-8D8F-4618-868C-538CE8ADF8D9}" type="pres">
      <dgm:prSet presAssocID="{C765A44A-CB8D-4D9F-BD74-CE306C520745}" presName="circ3Tx" presStyleLbl="revTx" presStyleIdx="0" presStyleCnt="0">
        <dgm:presLayoutVars>
          <dgm:chMax val="0"/>
          <dgm:chPref val="0"/>
          <dgm:bulletEnabled val="1"/>
        </dgm:presLayoutVars>
      </dgm:prSet>
      <dgm:spPr/>
      <dgm:t>
        <a:bodyPr/>
        <a:lstStyle/>
        <a:p>
          <a:endParaRPr lang="zh-CN" altLang="en-US"/>
        </a:p>
      </dgm:t>
    </dgm:pt>
  </dgm:ptLst>
  <dgm:cxnLst>
    <dgm:cxn modelId="{4A137217-A0FA-4005-89F4-CC812B265014}" type="presOf" srcId="{218F44E2-FAF0-41A3-9E88-73351253F1B9}" destId="{F8AED3B7-8C7A-4157-A108-7D7B62AB1953}" srcOrd="1" destOrd="0" presId="urn:microsoft.com/office/officeart/2005/8/layout/venn1"/>
    <dgm:cxn modelId="{10253448-1FD4-4EC6-8656-FC31DEC85597}" srcId="{8A32E429-0D75-4A53-9D6F-1E188D565071}" destId="{B8134883-4169-47F8-82A7-5D919968696D}" srcOrd="1" destOrd="0" parTransId="{49647C64-5F4A-41B2-B776-8FB1B875B676}" sibTransId="{6BFF97F0-C10F-4378-9EC8-2D912F8221D6}"/>
    <dgm:cxn modelId="{03DD7869-21C1-48FC-9AD4-256F2F1610EE}" type="presOf" srcId="{B8134883-4169-47F8-82A7-5D919968696D}" destId="{89CE0358-6380-486E-A6CE-D721F5BCC108}" srcOrd="1" destOrd="0" presId="urn:microsoft.com/office/officeart/2005/8/layout/venn1"/>
    <dgm:cxn modelId="{54DDB56A-0B22-4EFB-9373-5A585F197BB4}" type="presOf" srcId="{8A32E429-0D75-4A53-9D6F-1E188D565071}" destId="{2B88429E-7C14-4AE6-B3E0-89E848561577}" srcOrd="0" destOrd="0" presId="urn:microsoft.com/office/officeart/2005/8/layout/venn1"/>
    <dgm:cxn modelId="{2C1A955E-B127-4468-87B2-323CF7BCFA7E}" type="presOf" srcId="{218F44E2-FAF0-41A3-9E88-73351253F1B9}" destId="{4614D0F8-AE4E-4858-BB26-28E6752107C3}" srcOrd="0" destOrd="0" presId="urn:microsoft.com/office/officeart/2005/8/layout/venn1"/>
    <dgm:cxn modelId="{F941F66B-76CC-4398-9EC1-8C94D78B2129}" srcId="{8A32E429-0D75-4A53-9D6F-1E188D565071}" destId="{218F44E2-FAF0-41A3-9E88-73351253F1B9}" srcOrd="0" destOrd="0" parTransId="{ADED06F4-7273-456D-A3D1-97D1D3FAAB1B}" sibTransId="{B5D79D6B-3CF7-4D93-88E1-6240DCFDEC03}"/>
    <dgm:cxn modelId="{8F987F0E-658E-4BE9-9CB0-9F34B7CCFA86}" type="presOf" srcId="{C765A44A-CB8D-4D9F-BD74-CE306C520745}" destId="{EB60C6B3-1077-4323-887A-187373EF09C3}" srcOrd="0" destOrd="0" presId="urn:microsoft.com/office/officeart/2005/8/layout/venn1"/>
    <dgm:cxn modelId="{538844BB-6E9B-4874-9C0E-765EC96D98B5}" type="presOf" srcId="{C765A44A-CB8D-4D9F-BD74-CE306C520745}" destId="{8FD984AE-8D8F-4618-868C-538CE8ADF8D9}" srcOrd="1" destOrd="0" presId="urn:microsoft.com/office/officeart/2005/8/layout/venn1"/>
    <dgm:cxn modelId="{B4164334-F558-495E-B45C-CA2B268DBA90}" type="presOf" srcId="{B8134883-4169-47F8-82A7-5D919968696D}" destId="{B1CF8C18-F359-4A7B-8991-163005D81735}" srcOrd="0" destOrd="0" presId="urn:microsoft.com/office/officeart/2005/8/layout/venn1"/>
    <dgm:cxn modelId="{7F7E1866-CAD4-4134-9003-F8C360CEE767}" srcId="{8A32E429-0D75-4A53-9D6F-1E188D565071}" destId="{C765A44A-CB8D-4D9F-BD74-CE306C520745}" srcOrd="2" destOrd="0" parTransId="{4234BE56-B8B9-4E39-9502-90B087F7EFDB}" sibTransId="{B0DB812F-626D-4594-98FD-4246DE826456}"/>
    <dgm:cxn modelId="{E4FAEB4F-F51D-4562-ADFB-B20BE1734C5E}" type="presParOf" srcId="{2B88429E-7C14-4AE6-B3E0-89E848561577}" destId="{4614D0F8-AE4E-4858-BB26-28E6752107C3}" srcOrd="0" destOrd="0" presId="urn:microsoft.com/office/officeart/2005/8/layout/venn1"/>
    <dgm:cxn modelId="{F7119D5A-A566-48F0-86A9-8136DF82652E}" type="presParOf" srcId="{2B88429E-7C14-4AE6-B3E0-89E848561577}" destId="{F8AED3B7-8C7A-4157-A108-7D7B62AB1953}" srcOrd="1" destOrd="0" presId="urn:microsoft.com/office/officeart/2005/8/layout/venn1"/>
    <dgm:cxn modelId="{43452B9F-086D-4BB3-99FA-CA1B8C08BD4E}" type="presParOf" srcId="{2B88429E-7C14-4AE6-B3E0-89E848561577}" destId="{B1CF8C18-F359-4A7B-8991-163005D81735}" srcOrd="2" destOrd="0" presId="urn:microsoft.com/office/officeart/2005/8/layout/venn1"/>
    <dgm:cxn modelId="{C110E1C2-7B03-4DF8-9D83-F3908110A8C8}" type="presParOf" srcId="{2B88429E-7C14-4AE6-B3E0-89E848561577}" destId="{89CE0358-6380-486E-A6CE-D721F5BCC108}" srcOrd="3" destOrd="0" presId="urn:microsoft.com/office/officeart/2005/8/layout/venn1"/>
    <dgm:cxn modelId="{52456698-EF41-441F-943E-EDEF9E13FBDD}" type="presParOf" srcId="{2B88429E-7C14-4AE6-B3E0-89E848561577}" destId="{EB60C6B3-1077-4323-887A-187373EF09C3}" srcOrd="4" destOrd="0" presId="urn:microsoft.com/office/officeart/2005/8/layout/venn1"/>
    <dgm:cxn modelId="{118D5D8A-BBA4-41A1-A9B4-B96DFC227603}" type="presParOf" srcId="{2B88429E-7C14-4AE6-B3E0-89E848561577}" destId="{8FD984AE-8D8F-4618-868C-538CE8ADF8D9}"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091135-BD03-43FE-AD27-6733CFC3AC82}" type="doc">
      <dgm:prSet loTypeId="urn:microsoft.com/office/officeart/2005/8/layout/hList9" loCatId="list" qsTypeId="urn:microsoft.com/office/officeart/2005/8/quickstyle/3d4" qsCatId="3D" csTypeId="urn:microsoft.com/office/officeart/2005/8/colors/colorful4" csCatId="colorful" phldr="1"/>
      <dgm:spPr/>
      <dgm:t>
        <a:bodyPr/>
        <a:lstStyle/>
        <a:p>
          <a:endParaRPr lang="zh-CN" altLang="en-US"/>
        </a:p>
      </dgm:t>
    </dgm:pt>
    <dgm:pt modelId="{63692946-C521-4B91-8C12-44FB3EC3A38B}">
      <dgm:prSet phldrT="[文本]" custT="1"/>
      <dgm:spPr>
        <a:solidFill>
          <a:schemeClr val="tx2">
            <a:lumMod val="20000"/>
            <a:lumOff val="80000"/>
          </a:schemeClr>
        </a:solidFill>
      </dgm:spPr>
      <dgm:t>
        <a:bodyPr/>
        <a:lstStyle/>
        <a:p>
          <a:r>
            <a:rPr lang="zh-CN" altLang="en-US" sz="1400" b="1" dirty="0" smtClean="0">
              <a:solidFill>
                <a:schemeClr val="tx1"/>
              </a:solidFill>
              <a:latin typeface="微软雅黑" pitchFamily="34" charset="-122"/>
              <a:ea typeface="微软雅黑" pitchFamily="34" charset="-122"/>
              <a:cs typeface="Arial" pitchFamily="34" charset="0"/>
            </a:rPr>
            <a:t>投放</a:t>
          </a:r>
          <a:endParaRPr lang="en-US" altLang="zh-CN" sz="1400" b="1" dirty="0" smtClean="0">
            <a:solidFill>
              <a:schemeClr val="tx1"/>
            </a:solidFill>
            <a:latin typeface="微软雅黑" pitchFamily="34" charset="-122"/>
            <a:ea typeface="微软雅黑" pitchFamily="34" charset="-122"/>
            <a:cs typeface="Arial" pitchFamily="34" charset="0"/>
          </a:endParaRPr>
        </a:p>
        <a:p>
          <a:r>
            <a:rPr lang="zh-CN" altLang="en-US" sz="1400" b="1" dirty="0" smtClean="0">
              <a:solidFill>
                <a:schemeClr val="tx1"/>
              </a:solidFill>
              <a:latin typeface="微软雅黑" pitchFamily="34" charset="-122"/>
              <a:ea typeface="微软雅黑" pitchFamily="34" charset="-122"/>
              <a:cs typeface="Arial" pitchFamily="34" charset="0"/>
            </a:rPr>
            <a:t>初期</a:t>
          </a:r>
          <a:endParaRPr lang="zh-CN" altLang="en-US" sz="1400" b="1" dirty="0">
            <a:solidFill>
              <a:schemeClr val="tx1"/>
            </a:solidFill>
            <a:latin typeface="微软雅黑" pitchFamily="34" charset="-122"/>
            <a:ea typeface="微软雅黑" pitchFamily="34" charset="-122"/>
            <a:cs typeface="Arial" pitchFamily="34" charset="0"/>
          </a:endParaRPr>
        </a:p>
      </dgm:t>
    </dgm:pt>
    <dgm:pt modelId="{3187CF2E-E925-4F98-BE9A-F0B23169A24F}" type="parTrans" cxnId="{F36742BA-F3ED-481D-B109-DB641FC37A50}">
      <dgm:prSet/>
      <dgm:spPr/>
      <dgm:t>
        <a:bodyPr/>
        <a:lstStyle/>
        <a:p>
          <a:endParaRPr lang="zh-CN" altLang="en-US" sz="2400">
            <a:latin typeface="微软雅黑" pitchFamily="34" charset="-122"/>
            <a:ea typeface="微软雅黑" pitchFamily="34" charset="-122"/>
            <a:cs typeface="Arial" pitchFamily="34" charset="0"/>
          </a:endParaRPr>
        </a:p>
      </dgm:t>
    </dgm:pt>
    <dgm:pt modelId="{5D0E344E-677C-4F2B-BC00-17B092304702}" type="sibTrans" cxnId="{F36742BA-F3ED-481D-B109-DB641FC37A50}">
      <dgm:prSet/>
      <dgm:spPr/>
      <dgm:t>
        <a:bodyPr/>
        <a:lstStyle/>
        <a:p>
          <a:endParaRPr lang="zh-CN" altLang="en-US" sz="2400">
            <a:latin typeface="微软雅黑" pitchFamily="34" charset="-122"/>
            <a:ea typeface="微软雅黑" pitchFamily="34" charset="-122"/>
            <a:cs typeface="Arial" pitchFamily="34" charset="0"/>
          </a:endParaRPr>
        </a:p>
      </dgm:t>
    </dgm:pt>
    <dgm:pt modelId="{EBC7EB06-A31C-4ECB-B876-7B09A9B24E18}">
      <dgm:prSet phldrT="[文本]" custT="1"/>
      <dgm:spPr>
        <a:solidFill>
          <a:schemeClr val="tx2">
            <a:lumMod val="20000"/>
            <a:lumOff val="80000"/>
          </a:schemeClr>
        </a:solidFill>
      </dgm:spPr>
      <dgm:t>
        <a:bodyPr/>
        <a:lstStyle/>
        <a:p>
          <a:r>
            <a:rPr lang="zh-CN" altLang="en-US" sz="1400" b="1" dirty="0" smtClean="0">
              <a:latin typeface="微软雅黑" pitchFamily="34" charset="-122"/>
              <a:ea typeface="微软雅黑" pitchFamily="34" charset="-122"/>
              <a:cs typeface="Arial" pitchFamily="34" charset="0"/>
            </a:rPr>
            <a:t>预算</a:t>
          </a:r>
          <a:r>
            <a:rPr lang="en-US" altLang="zh-CN" sz="1400" b="1" dirty="0" smtClean="0">
              <a:latin typeface="微软雅黑" pitchFamily="34" charset="-122"/>
              <a:ea typeface="微软雅黑" pitchFamily="34" charset="-122"/>
              <a:cs typeface="Arial" pitchFamily="34" charset="0"/>
            </a:rPr>
            <a:t>:500</a:t>
          </a:r>
          <a:endParaRPr lang="zh-CN" altLang="en-US" sz="1400" b="1" dirty="0">
            <a:latin typeface="微软雅黑" pitchFamily="34" charset="-122"/>
            <a:ea typeface="微软雅黑" pitchFamily="34" charset="-122"/>
            <a:cs typeface="Arial" pitchFamily="34" charset="0"/>
          </a:endParaRPr>
        </a:p>
      </dgm:t>
    </dgm:pt>
    <dgm:pt modelId="{D38F9B9C-2C06-4514-AAA9-BFA4C6583F99}" type="parTrans" cxnId="{5F53B336-F98E-41FF-B1F2-7D400DD27151}">
      <dgm:prSet/>
      <dgm:spPr/>
      <dgm:t>
        <a:bodyPr/>
        <a:lstStyle/>
        <a:p>
          <a:endParaRPr lang="zh-CN" altLang="en-US" sz="2400">
            <a:latin typeface="微软雅黑" pitchFamily="34" charset="-122"/>
            <a:ea typeface="微软雅黑" pitchFamily="34" charset="-122"/>
            <a:cs typeface="Arial" pitchFamily="34" charset="0"/>
          </a:endParaRPr>
        </a:p>
      </dgm:t>
    </dgm:pt>
    <dgm:pt modelId="{C7A38AD4-D9EB-46EA-9B22-A2D5FABAC392}" type="sibTrans" cxnId="{5F53B336-F98E-41FF-B1F2-7D400DD27151}">
      <dgm:prSet/>
      <dgm:spPr/>
      <dgm:t>
        <a:bodyPr/>
        <a:lstStyle/>
        <a:p>
          <a:endParaRPr lang="zh-CN" altLang="en-US" sz="2400">
            <a:latin typeface="微软雅黑" pitchFamily="34" charset="-122"/>
            <a:ea typeface="微软雅黑" pitchFamily="34" charset="-122"/>
            <a:cs typeface="Arial" pitchFamily="34" charset="0"/>
          </a:endParaRPr>
        </a:p>
      </dgm:t>
    </dgm:pt>
    <dgm:pt modelId="{853E46F2-0C51-4E7E-8494-5D8E9F4B1B41}">
      <dgm:prSet phldrT="[文本]" custT="1"/>
      <dgm:spPr>
        <a:solidFill>
          <a:schemeClr val="tx2">
            <a:lumMod val="20000"/>
            <a:lumOff val="80000"/>
          </a:schemeClr>
        </a:solidFill>
      </dgm:spPr>
      <dgm:t>
        <a:bodyPr/>
        <a:lstStyle/>
        <a:p>
          <a:r>
            <a:rPr lang="en-US" altLang="zh-CN" sz="1400" b="1" dirty="0" smtClean="0">
              <a:latin typeface="微软雅黑" pitchFamily="34" charset="-122"/>
              <a:ea typeface="微软雅黑" pitchFamily="34" charset="-122"/>
              <a:cs typeface="Arial" pitchFamily="34" charset="0"/>
            </a:rPr>
            <a:t>CPC</a:t>
          </a:r>
          <a:r>
            <a:rPr lang="zh-CN" altLang="en-US" sz="1400" b="1" dirty="0" smtClean="0">
              <a:latin typeface="微软雅黑" pitchFamily="34" charset="-122"/>
              <a:ea typeface="微软雅黑" pitchFamily="34" charset="-122"/>
              <a:cs typeface="Arial" pitchFamily="34" charset="0"/>
            </a:rPr>
            <a:t>：</a:t>
          </a:r>
          <a:r>
            <a:rPr lang="en-US" altLang="zh-CN" sz="1400" b="1" dirty="0" smtClean="0">
              <a:latin typeface="微软雅黑" pitchFamily="34" charset="-122"/>
              <a:ea typeface="微软雅黑" pitchFamily="34" charset="-122"/>
              <a:cs typeface="Arial" pitchFamily="34" charset="0"/>
            </a:rPr>
            <a:t>2.5</a:t>
          </a:r>
          <a:endParaRPr lang="zh-CN" altLang="en-US" sz="1400" b="1" dirty="0">
            <a:latin typeface="微软雅黑" pitchFamily="34" charset="-122"/>
            <a:ea typeface="微软雅黑" pitchFamily="34" charset="-122"/>
            <a:cs typeface="Arial" pitchFamily="34" charset="0"/>
          </a:endParaRPr>
        </a:p>
      </dgm:t>
    </dgm:pt>
    <dgm:pt modelId="{CEF51B96-4E45-469A-BFCE-A1BAA2443AED}" type="parTrans" cxnId="{C243744A-5D98-4381-B675-F897F4927845}">
      <dgm:prSet/>
      <dgm:spPr/>
      <dgm:t>
        <a:bodyPr/>
        <a:lstStyle/>
        <a:p>
          <a:endParaRPr lang="zh-CN" altLang="en-US" sz="2400">
            <a:latin typeface="微软雅黑" pitchFamily="34" charset="-122"/>
            <a:ea typeface="微软雅黑" pitchFamily="34" charset="-122"/>
            <a:cs typeface="Arial" pitchFamily="34" charset="0"/>
          </a:endParaRPr>
        </a:p>
      </dgm:t>
    </dgm:pt>
    <dgm:pt modelId="{B922A957-CF2D-42BF-8360-ACFF68FEFDA3}" type="sibTrans" cxnId="{C243744A-5D98-4381-B675-F897F4927845}">
      <dgm:prSet/>
      <dgm:spPr/>
      <dgm:t>
        <a:bodyPr/>
        <a:lstStyle/>
        <a:p>
          <a:endParaRPr lang="zh-CN" altLang="en-US" sz="2400">
            <a:latin typeface="微软雅黑" pitchFamily="34" charset="-122"/>
            <a:ea typeface="微软雅黑" pitchFamily="34" charset="-122"/>
            <a:cs typeface="Arial" pitchFamily="34" charset="0"/>
          </a:endParaRPr>
        </a:p>
      </dgm:t>
    </dgm:pt>
    <dgm:pt modelId="{EA47F6ED-6E88-4324-9527-561219368635}">
      <dgm:prSet phldrT="[文本]" custT="1"/>
      <dgm:spPr>
        <a:solidFill>
          <a:schemeClr val="accent2">
            <a:lumMod val="40000"/>
            <a:lumOff val="60000"/>
          </a:schemeClr>
        </a:solidFill>
      </dgm:spPr>
      <dgm:t>
        <a:bodyPr/>
        <a:lstStyle/>
        <a:p>
          <a:r>
            <a:rPr lang="zh-CN" altLang="en-US" sz="1400" b="1" dirty="0" smtClean="0">
              <a:solidFill>
                <a:schemeClr val="tx1"/>
              </a:solidFill>
              <a:latin typeface="微软雅黑" pitchFamily="34" charset="-122"/>
              <a:ea typeface="微软雅黑" pitchFamily="34" charset="-122"/>
              <a:cs typeface="Arial" pitchFamily="34" charset="0"/>
            </a:rPr>
            <a:t>测试</a:t>
          </a:r>
          <a:endParaRPr lang="en-US" altLang="zh-CN" sz="1400" b="1" dirty="0" smtClean="0">
            <a:solidFill>
              <a:schemeClr val="tx1"/>
            </a:solidFill>
            <a:latin typeface="微软雅黑" pitchFamily="34" charset="-122"/>
            <a:ea typeface="微软雅黑" pitchFamily="34" charset="-122"/>
            <a:cs typeface="Arial" pitchFamily="34" charset="0"/>
          </a:endParaRPr>
        </a:p>
        <a:p>
          <a:r>
            <a:rPr lang="zh-CN" altLang="en-US" sz="1400" b="1" dirty="0" smtClean="0">
              <a:solidFill>
                <a:schemeClr val="tx1"/>
              </a:solidFill>
              <a:latin typeface="微软雅黑" pitchFamily="34" charset="-122"/>
              <a:ea typeface="微软雅黑" pitchFamily="34" charset="-122"/>
              <a:cs typeface="Arial" pitchFamily="34" charset="0"/>
            </a:rPr>
            <a:t>投放</a:t>
          </a:r>
          <a:endParaRPr lang="zh-CN" altLang="en-US" sz="1400" b="1" dirty="0">
            <a:solidFill>
              <a:schemeClr val="tx1"/>
            </a:solidFill>
            <a:latin typeface="微软雅黑" pitchFamily="34" charset="-122"/>
            <a:ea typeface="微软雅黑" pitchFamily="34" charset="-122"/>
            <a:cs typeface="Arial" pitchFamily="34" charset="0"/>
          </a:endParaRPr>
        </a:p>
      </dgm:t>
    </dgm:pt>
    <dgm:pt modelId="{0534BBF3-05D2-4D3D-9CA5-C5F06488E366}" type="parTrans" cxnId="{BFEE08C6-5BCB-4304-AD7D-D40B9D6CD5B2}">
      <dgm:prSet/>
      <dgm:spPr/>
      <dgm:t>
        <a:bodyPr/>
        <a:lstStyle/>
        <a:p>
          <a:endParaRPr lang="zh-CN" altLang="en-US" sz="2400">
            <a:latin typeface="微软雅黑" pitchFamily="34" charset="-122"/>
            <a:ea typeface="微软雅黑" pitchFamily="34" charset="-122"/>
            <a:cs typeface="Arial" pitchFamily="34" charset="0"/>
          </a:endParaRPr>
        </a:p>
      </dgm:t>
    </dgm:pt>
    <dgm:pt modelId="{14F7CC36-4610-4B4B-A315-D0F4B1026B03}" type="sibTrans" cxnId="{BFEE08C6-5BCB-4304-AD7D-D40B9D6CD5B2}">
      <dgm:prSet/>
      <dgm:spPr/>
      <dgm:t>
        <a:bodyPr/>
        <a:lstStyle/>
        <a:p>
          <a:endParaRPr lang="zh-CN" altLang="en-US" sz="2400">
            <a:latin typeface="微软雅黑" pitchFamily="34" charset="-122"/>
            <a:ea typeface="微软雅黑" pitchFamily="34" charset="-122"/>
            <a:cs typeface="Arial" pitchFamily="34" charset="0"/>
          </a:endParaRPr>
        </a:p>
      </dgm:t>
    </dgm:pt>
    <dgm:pt modelId="{10FE5F45-1325-49CE-8C10-6146500B0E29}">
      <dgm:prSet phldrT="[文本]" custT="1"/>
      <dgm:spPr>
        <a:solidFill>
          <a:schemeClr val="accent2">
            <a:lumMod val="40000"/>
            <a:lumOff val="60000"/>
          </a:schemeClr>
        </a:solidFill>
      </dgm:spPr>
      <dgm:t>
        <a:bodyPr/>
        <a:lstStyle/>
        <a:p>
          <a:r>
            <a:rPr lang="zh-CN" altLang="en-US" sz="1400" b="1" dirty="0" smtClean="0">
              <a:latin typeface="微软雅黑" pitchFamily="34" charset="-122"/>
              <a:ea typeface="微软雅黑" pitchFamily="34" charset="-122"/>
              <a:cs typeface="Arial" pitchFamily="34" charset="0"/>
            </a:rPr>
            <a:t>预算</a:t>
          </a:r>
          <a:r>
            <a:rPr lang="en-US" altLang="zh-CN" sz="1400" b="1" dirty="0" smtClean="0">
              <a:latin typeface="微软雅黑" pitchFamily="34" charset="-122"/>
              <a:ea typeface="微软雅黑" pitchFamily="34" charset="-122"/>
              <a:cs typeface="Arial" pitchFamily="34" charset="0"/>
            </a:rPr>
            <a:t>:800</a:t>
          </a:r>
          <a:endParaRPr lang="zh-CN" altLang="en-US" sz="1400" b="1" dirty="0">
            <a:latin typeface="微软雅黑" pitchFamily="34" charset="-122"/>
            <a:ea typeface="微软雅黑" pitchFamily="34" charset="-122"/>
            <a:cs typeface="Arial" pitchFamily="34" charset="0"/>
          </a:endParaRPr>
        </a:p>
      </dgm:t>
    </dgm:pt>
    <dgm:pt modelId="{16010E84-B20D-4ACE-9F23-A034E2DEE7B3}" type="parTrans" cxnId="{D2603273-7BEE-47C1-A63F-CCFC68BE803D}">
      <dgm:prSet/>
      <dgm:spPr/>
      <dgm:t>
        <a:bodyPr/>
        <a:lstStyle/>
        <a:p>
          <a:endParaRPr lang="zh-CN" altLang="en-US" sz="2400">
            <a:latin typeface="微软雅黑" pitchFamily="34" charset="-122"/>
            <a:ea typeface="微软雅黑" pitchFamily="34" charset="-122"/>
            <a:cs typeface="Arial" pitchFamily="34" charset="0"/>
          </a:endParaRPr>
        </a:p>
      </dgm:t>
    </dgm:pt>
    <dgm:pt modelId="{31340B50-D444-41F2-8144-65C682848687}" type="sibTrans" cxnId="{D2603273-7BEE-47C1-A63F-CCFC68BE803D}">
      <dgm:prSet/>
      <dgm:spPr/>
      <dgm:t>
        <a:bodyPr/>
        <a:lstStyle/>
        <a:p>
          <a:endParaRPr lang="zh-CN" altLang="en-US" sz="2400">
            <a:latin typeface="微软雅黑" pitchFamily="34" charset="-122"/>
            <a:ea typeface="微软雅黑" pitchFamily="34" charset="-122"/>
            <a:cs typeface="Arial" pitchFamily="34" charset="0"/>
          </a:endParaRPr>
        </a:p>
      </dgm:t>
    </dgm:pt>
    <dgm:pt modelId="{70C01B3E-2184-49B9-A3C6-6751C501B810}">
      <dgm:prSet phldrT="[文本]" custT="1"/>
      <dgm:spPr>
        <a:solidFill>
          <a:schemeClr val="accent2">
            <a:lumMod val="40000"/>
            <a:lumOff val="60000"/>
          </a:schemeClr>
        </a:solidFill>
      </dgm:spPr>
      <dgm:t>
        <a:bodyPr/>
        <a:lstStyle/>
        <a:p>
          <a:r>
            <a:rPr lang="en-US" altLang="zh-CN" sz="1400" b="1" dirty="0" smtClean="0">
              <a:latin typeface="微软雅黑" pitchFamily="34" charset="-122"/>
              <a:ea typeface="微软雅黑" pitchFamily="34" charset="-122"/>
              <a:cs typeface="Arial" pitchFamily="34" charset="0"/>
            </a:rPr>
            <a:t>CPC</a:t>
          </a:r>
          <a:r>
            <a:rPr lang="zh-CN" altLang="en-US" sz="1400" b="1" dirty="0" smtClean="0">
              <a:latin typeface="微软雅黑" pitchFamily="34" charset="-122"/>
              <a:ea typeface="微软雅黑" pitchFamily="34" charset="-122"/>
              <a:cs typeface="Arial" pitchFamily="34" charset="0"/>
            </a:rPr>
            <a:t>：</a:t>
          </a:r>
          <a:r>
            <a:rPr lang="en-US" altLang="zh-CN" sz="1400" b="1" dirty="0" smtClean="0">
              <a:latin typeface="微软雅黑" pitchFamily="34" charset="-122"/>
              <a:ea typeface="微软雅黑" pitchFamily="34" charset="-122"/>
              <a:cs typeface="Arial" pitchFamily="34" charset="0"/>
            </a:rPr>
            <a:t>4</a:t>
          </a:r>
          <a:endParaRPr lang="zh-CN" altLang="en-US" sz="1400" b="1" dirty="0">
            <a:latin typeface="微软雅黑" pitchFamily="34" charset="-122"/>
            <a:ea typeface="微软雅黑" pitchFamily="34" charset="-122"/>
            <a:cs typeface="Arial" pitchFamily="34" charset="0"/>
          </a:endParaRPr>
        </a:p>
      </dgm:t>
    </dgm:pt>
    <dgm:pt modelId="{FDE5F40F-410A-4E1E-8060-05EC6AC68128}" type="parTrans" cxnId="{624EAFE6-34C5-42BC-9376-ACFB4C6D33EF}">
      <dgm:prSet/>
      <dgm:spPr/>
      <dgm:t>
        <a:bodyPr/>
        <a:lstStyle/>
        <a:p>
          <a:endParaRPr lang="zh-CN" altLang="en-US" sz="2400">
            <a:latin typeface="微软雅黑" pitchFamily="34" charset="-122"/>
            <a:ea typeface="微软雅黑" pitchFamily="34" charset="-122"/>
            <a:cs typeface="Arial" pitchFamily="34" charset="0"/>
          </a:endParaRPr>
        </a:p>
      </dgm:t>
    </dgm:pt>
    <dgm:pt modelId="{6154B7A8-64FC-45C7-A73A-D4156CCF6947}" type="sibTrans" cxnId="{624EAFE6-34C5-42BC-9376-ACFB4C6D33EF}">
      <dgm:prSet/>
      <dgm:spPr/>
      <dgm:t>
        <a:bodyPr/>
        <a:lstStyle/>
        <a:p>
          <a:endParaRPr lang="zh-CN" altLang="en-US" sz="2400">
            <a:latin typeface="微软雅黑" pitchFamily="34" charset="-122"/>
            <a:ea typeface="微软雅黑" pitchFamily="34" charset="-122"/>
            <a:cs typeface="Arial" pitchFamily="34" charset="0"/>
          </a:endParaRPr>
        </a:p>
      </dgm:t>
    </dgm:pt>
    <dgm:pt modelId="{22B49292-6081-4E2A-BA22-88982A430A69}">
      <dgm:prSet phldrT="[文本]" custT="1"/>
      <dgm:spPr>
        <a:solidFill>
          <a:schemeClr val="accent3">
            <a:lumMod val="40000"/>
            <a:lumOff val="60000"/>
          </a:schemeClr>
        </a:solidFill>
      </dgm:spPr>
      <dgm:t>
        <a:bodyPr/>
        <a:lstStyle/>
        <a:p>
          <a:r>
            <a:rPr lang="en-US" altLang="zh-CN" sz="1400" b="1" dirty="0" smtClean="0">
              <a:latin typeface="微软雅黑" pitchFamily="34" charset="-122"/>
              <a:ea typeface="微软雅黑" pitchFamily="34" charset="-122"/>
              <a:cs typeface="Arial" pitchFamily="34" charset="0"/>
            </a:rPr>
            <a:t>CPC</a:t>
          </a:r>
          <a:r>
            <a:rPr lang="zh-CN" altLang="en-US" sz="1400" b="1" dirty="0" smtClean="0">
              <a:latin typeface="微软雅黑" pitchFamily="34" charset="-122"/>
              <a:ea typeface="微软雅黑" pitchFamily="34" charset="-122"/>
              <a:cs typeface="Arial" pitchFamily="34" charset="0"/>
            </a:rPr>
            <a:t>：</a:t>
          </a:r>
          <a:r>
            <a:rPr lang="en-US" altLang="zh-CN" sz="1400" b="1" dirty="0" smtClean="0">
              <a:latin typeface="微软雅黑" pitchFamily="34" charset="-122"/>
              <a:ea typeface="微软雅黑" pitchFamily="34" charset="-122"/>
              <a:cs typeface="Arial" pitchFamily="34" charset="0"/>
            </a:rPr>
            <a:t>6</a:t>
          </a:r>
          <a:endParaRPr lang="zh-CN" altLang="en-US" sz="1400" b="1" dirty="0">
            <a:latin typeface="微软雅黑" pitchFamily="34" charset="-122"/>
            <a:ea typeface="微软雅黑" pitchFamily="34" charset="-122"/>
            <a:cs typeface="Arial" pitchFamily="34" charset="0"/>
          </a:endParaRPr>
        </a:p>
      </dgm:t>
    </dgm:pt>
    <dgm:pt modelId="{5F38DBF8-6734-47B2-B281-4E8C22DDD860}" type="parTrans" cxnId="{001C7741-0D8F-49A1-B228-4BE5E6162921}">
      <dgm:prSet/>
      <dgm:spPr/>
      <dgm:t>
        <a:bodyPr/>
        <a:lstStyle/>
        <a:p>
          <a:endParaRPr lang="zh-CN" altLang="en-US" sz="2400">
            <a:latin typeface="微软雅黑" pitchFamily="34" charset="-122"/>
            <a:ea typeface="微软雅黑" pitchFamily="34" charset="-122"/>
            <a:cs typeface="Arial" pitchFamily="34" charset="0"/>
          </a:endParaRPr>
        </a:p>
      </dgm:t>
    </dgm:pt>
    <dgm:pt modelId="{6654D08C-7EC3-419D-B806-4E2E01A3D4D3}" type="sibTrans" cxnId="{001C7741-0D8F-49A1-B228-4BE5E6162921}">
      <dgm:prSet/>
      <dgm:spPr/>
      <dgm:t>
        <a:bodyPr/>
        <a:lstStyle/>
        <a:p>
          <a:endParaRPr lang="zh-CN" altLang="en-US" sz="2400">
            <a:latin typeface="微软雅黑" pitchFamily="34" charset="-122"/>
            <a:ea typeface="微软雅黑" pitchFamily="34" charset="-122"/>
            <a:cs typeface="Arial" pitchFamily="34" charset="0"/>
          </a:endParaRPr>
        </a:p>
      </dgm:t>
    </dgm:pt>
    <dgm:pt modelId="{DF528694-D1D1-47D9-BBB7-0233646B7C9C}">
      <dgm:prSet phldrT="[文本]" custT="1"/>
      <dgm:spPr>
        <a:solidFill>
          <a:schemeClr val="accent3">
            <a:lumMod val="40000"/>
            <a:lumOff val="60000"/>
          </a:schemeClr>
        </a:solidFill>
      </dgm:spPr>
      <dgm:t>
        <a:bodyPr/>
        <a:lstStyle/>
        <a:p>
          <a:r>
            <a:rPr lang="zh-CN" altLang="en-US" sz="1400" b="1" dirty="0" smtClean="0">
              <a:latin typeface="微软雅黑" pitchFamily="34" charset="-122"/>
              <a:ea typeface="微软雅黑" pitchFamily="34" charset="-122"/>
              <a:cs typeface="Arial" pitchFamily="34" charset="0"/>
            </a:rPr>
            <a:t>预算</a:t>
          </a:r>
          <a:r>
            <a:rPr lang="en-US" altLang="zh-CN" sz="1400" b="1" dirty="0" smtClean="0">
              <a:latin typeface="微软雅黑" pitchFamily="34" charset="-122"/>
              <a:ea typeface="微软雅黑" pitchFamily="34" charset="-122"/>
              <a:cs typeface="Arial" pitchFamily="34" charset="0"/>
            </a:rPr>
            <a:t>:1200</a:t>
          </a:r>
          <a:endParaRPr lang="zh-CN" altLang="en-US" sz="1400" b="1" dirty="0">
            <a:latin typeface="微软雅黑" pitchFamily="34" charset="-122"/>
            <a:ea typeface="微软雅黑" pitchFamily="34" charset="-122"/>
            <a:cs typeface="Arial" pitchFamily="34" charset="0"/>
          </a:endParaRPr>
        </a:p>
      </dgm:t>
    </dgm:pt>
    <dgm:pt modelId="{5147674A-2C6E-48FA-871A-3BF28462A84A}" type="parTrans" cxnId="{863B56B8-DE04-4C4B-AF4C-B2A02B809896}">
      <dgm:prSet/>
      <dgm:spPr/>
      <dgm:t>
        <a:bodyPr/>
        <a:lstStyle/>
        <a:p>
          <a:endParaRPr lang="zh-CN" altLang="en-US" sz="2400">
            <a:latin typeface="微软雅黑" pitchFamily="34" charset="-122"/>
            <a:ea typeface="微软雅黑" pitchFamily="34" charset="-122"/>
            <a:cs typeface="Arial" pitchFamily="34" charset="0"/>
          </a:endParaRPr>
        </a:p>
      </dgm:t>
    </dgm:pt>
    <dgm:pt modelId="{DC5B641D-944D-4A96-A0EA-9A270960F430}" type="sibTrans" cxnId="{863B56B8-DE04-4C4B-AF4C-B2A02B809896}">
      <dgm:prSet/>
      <dgm:spPr/>
      <dgm:t>
        <a:bodyPr/>
        <a:lstStyle/>
        <a:p>
          <a:endParaRPr lang="zh-CN" altLang="en-US" sz="2400">
            <a:latin typeface="微软雅黑" pitchFamily="34" charset="-122"/>
            <a:ea typeface="微软雅黑" pitchFamily="34" charset="-122"/>
            <a:cs typeface="Arial" pitchFamily="34" charset="0"/>
          </a:endParaRPr>
        </a:p>
      </dgm:t>
    </dgm:pt>
    <dgm:pt modelId="{3349C776-427D-4F96-9513-4C1C95403ECD}">
      <dgm:prSet phldrT="[文本]" custT="1"/>
      <dgm:spPr>
        <a:solidFill>
          <a:schemeClr val="accent3">
            <a:lumMod val="40000"/>
            <a:lumOff val="60000"/>
          </a:schemeClr>
        </a:solidFill>
      </dgm:spPr>
      <dgm:t>
        <a:bodyPr/>
        <a:lstStyle/>
        <a:p>
          <a:r>
            <a:rPr lang="zh-CN" altLang="en-US" sz="1600" b="1" dirty="0" smtClean="0">
              <a:solidFill>
                <a:schemeClr val="tx1"/>
              </a:solidFill>
              <a:latin typeface="微软雅黑" pitchFamily="34" charset="-122"/>
              <a:ea typeface="微软雅黑" pitchFamily="34" charset="-122"/>
              <a:cs typeface="Arial" pitchFamily="34" charset="0"/>
            </a:rPr>
            <a:t>稳定</a:t>
          </a:r>
          <a:endParaRPr lang="en-US" altLang="zh-CN" sz="1600" b="1" dirty="0" smtClean="0">
            <a:solidFill>
              <a:schemeClr val="tx1"/>
            </a:solidFill>
            <a:latin typeface="微软雅黑" pitchFamily="34" charset="-122"/>
            <a:ea typeface="微软雅黑" pitchFamily="34" charset="-122"/>
            <a:cs typeface="Arial" pitchFamily="34" charset="0"/>
          </a:endParaRPr>
        </a:p>
        <a:p>
          <a:r>
            <a:rPr lang="zh-CN" altLang="en-US" sz="1600" b="1" dirty="0" smtClean="0">
              <a:solidFill>
                <a:schemeClr val="tx1"/>
              </a:solidFill>
              <a:latin typeface="微软雅黑" pitchFamily="34" charset="-122"/>
              <a:ea typeface="微软雅黑" pitchFamily="34" charset="-122"/>
              <a:cs typeface="Arial" pitchFamily="34" charset="0"/>
            </a:rPr>
            <a:t>投放</a:t>
          </a:r>
          <a:endParaRPr lang="zh-CN" altLang="en-US" sz="1600" b="1" dirty="0">
            <a:solidFill>
              <a:schemeClr val="tx1"/>
            </a:solidFill>
            <a:latin typeface="微软雅黑" pitchFamily="34" charset="-122"/>
            <a:ea typeface="微软雅黑" pitchFamily="34" charset="-122"/>
            <a:cs typeface="Arial" pitchFamily="34" charset="0"/>
          </a:endParaRPr>
        </a:p>
      </dgm:t>
    </dgm:pt>
    <dgm:pt modelId="{010DBBF7-5E67-453C-808E-EF4E8880322F}" type="parTrans" cxnId="{1169F726-5B36-4F96-8BCB-77BBB68674DD}">
      <dgm:prSet/>
      <dgm:spPr/>
      <dgm:t>
        <a:bodyPr/>
        <a:lstStyle/>
        <a:p>
          <a:endParaRPr lang="zh-CN" altLang="en-US" sz="2400">
            <a:latin typeface="微软雅黑" pitchFamily="34" charset="-122"/>
            <a:ea typeface="微软雅黑" pitchFamily="34" charset="-122"/>
            <a:cs typeface="Arial" pitchFamily="34" charset="0"/>
          </a:endParaRPr>
        </a:p>
      </dgm:t>
    </dgm:pt>
    <dgm:pt modelId="{BC1EF9AB-841F-404C-A5C5-C0271657A6AC}" type="sibTrans" cxnId="{1169F726-5B36-4F96-8BCB-77BBB68674DD}">
      <dgm:prSet/>
      <dgm:spPr/>
      <dgm:t>
        <a:bodyPr/>
        <a:lstStyle/>
        <a:p>
          <a:endParaRPr lang="zh-CN" altLang="en-US" sz="2400">
            <a:latin typeface="微软雅黑" pitchFamily="34" charset="-122"/>
            <a:ea typeface="微软雅黑" pitchFamily="34" charset="-122"/>
            <a:cs typeface="Arial" pitchFamily="34" charset="0"/>
          </a:endParaRPr>
        </a:p>
      </dgm:t>
    </dgm:pt>
    <dgm:pt modelId="{63EDD568-52EB-46A8-BD18-37E0EE7FA37E}">
      <dgm:prSet phldrT="[文本]" custT="1"/>
      <dgm:spPr>
        <a:solidFill>
          <a:schemeClr val="tx2">
            <a:lumMod val="20000"/>
            <a:lumOff val="80000"/>
          </a:schemeClr>
        </a:solidFill>
      </dgm:spPr>
      <dgm:t>
        <a:bodyPr/>
        <a:lstStyle/>
        <a:p>
          <a:r>
            <a:rPr lang="zh-CN" altLang="en-US" sz="1400" b="1" dirty="0" smtClean="0">
              <a:latin typeface="微软雅黑" pitchFamily="34" charset="-122"/>
              <a:ea typeface="微软雅黑" pitchFamily="34" charset="-122"/>
              <a:cs typeface="Arial" pitchFamily="34" charset="0"/>
            </a:rPr>
            <a:t>点击：</a:t>
          </a:r>
          <a:r>
            <a:rPr lang="en-US" altLang="zh-CN" sz="1400" b="1" dirty="0" smtClean="0">
              <a:latin typeface="微软雅黑" pitchFamily="34" charset="-122"/>
              <a:ea typeface="微软雅黑" pitchFamily="34" charset="-122"/>
              <a:cs typeface="Arial" pitchFamily="34" charset="0"/>
            </a:rPr>
            <a:t>200</a:t>
          </a:r>
          <a:endParaRPr lang="zh-CN" altLang="en-US" sz="1400" b="1" dirty="0">
            <a:latin typeface="微软雅黑" pitchFamily="34" charset="-122"/>
            <a:ea typeface="微软雅黑" pitchFamily="34" charset="-122"/>
            <a:cs typeface="Arial" pitchFamily="34" charset="0"/>
          </a:endParaRPr>
        </a:p>
      </dgm:t>
    </dgm:pt>
    <dgm:pt modelId="{C1FA0E12-5B7A-43A9-A9AA-D2EE08528616}" type="parTrans" cxnId="{C0AD58B6-DD22-46AB-A628-80FE06659C94}">
      <dgm:prSet/>
      <dgm:spPr/>
      <dgm:t>
        <a:bodyPr/>
        <a:lstStyle/>
        <a:p>
          <a:endParaRPr lang="zh-CN" altLang="en-US"/>
        </a:p>
      </dgm:t>
    </dgm:pt>
    <dgm:pt modelId="{925B2398-D015-41E4-A0F0-B8D6030CCE4E}" type="sibTrans" cxnId="{C0AD58B6-DD22-46AB-A628-80FE06659C94}">
      <dgm:prSet/>
      <dgm:spPr/>
      <dgm:t>
        <a:bodyPr/>
        <a:lstStyle/>
        <a:p>
          <a:endParaRPr lang="zh-CN" altLang="en-US"/>
        </a:p>
      </dgm:t>
    </dgm:pt>
    <dgm:pt modelId="{022C06C3-789A-49C9-B296-706422E780EC}">
      <dgm:prSet phldrT="[文本]" custT="1"/>
      <dgm:spPr>
        <a:solidFill>
          <a:schemeClr val="tx2">
            <a:lumMod val="20000"/>
            <a:lumOff val="80000"/>
          </a:schemeClr>
        </a:solidFill>
      </dgm:spPr>
      <dgm:t>
        <a:bodyPr/>
        <a:lstStyle/>
        <a:p>
          <a:r>
            <a:rPr lang="zh-CN" altLang="en-US" sz="1400" b="1" dirty="0" smtClean="0">
              <a:solidFill>
                <a:srgbClr val="FF0000"/>
              </a:solidFill>
              <a:latin typeface="微软雅黑" pitchFamily="34" charset="-122"/>
              <a:ea typeface="微软雅黑" pitchFamily="34" charset="-122"/>
              <a:cs typeface="Arial" pitchFamily="34" charset="0"/>
            </a:rPr>
            <a:t>成本：</a:t>
          </a:r>
          <a:r>
            <a:rPr lang="en-US" altLang="zh-CN" sz="1400" b="1" dirty="0" smtClean="0">
              <a:solidFill>
                <a:srgbClr val="FF0000"/>
              </a:solidFill>
              <a:latin typeface="微软雅黑" pitchFamily="34" charset="-122"/>
              <a:ea typeface="微软雅黑" pitchFamily="34" charset="-122"/>
              <a:cs typeface="Arial" pitchFamily="34" charset="0"/>
            </a:rPr>
            <a:t>400</a:t>
          </a:r>
          <a:endParaRPr lang="zh-CN" altLang="en-US" sz="1400" b="1" dirty="0">
            <a:solidFill>
              <a:srgbClr val="FF0000"/>
            </a:solidFill>
            <a:latin typeface="微软雅黑" pitchFamily="34" charset="-122"/>
            <a:ea typeface="微软雅黑" pitchFamily="34" charset="-122"/>
            <a:cs typeface="Arial" pitchFamily="34" charset="0"/>
          </a:endParaRPr>
        </a:p>
      </dgm:t>
    </dgm:pt>
    <dgm:pt modelId="{222A486B-A244-4CF6-8D40-2620D35F43C0}" type="parTrans" cxnId="{114AE711-8EA4-4563-BF5C-969C01EA5392}">
      <dgm:prSet/>
      <dgm:spPr/>
      <dgm:t>
        <a:bodyPr/>
        <a:lstStyle/>
        <a:p>
          <a:endParaRPr lang="zh-CN" altLang="en-US"/>
        </a:p>
      </dgm:t>
    </dgm:pt>
    <dgm:pt modelId="{13246A76-85DF-4DB9-9F4B-EAD0C5E390FE}" type="sibTrans" cxnId="{114AE711-8EA4-4563-BF5C-969C01EA5392}">
      <dgm:prSet/>
      <dgm:spPr/>
      <dgm:t>
        <a:bodyPr/>
        <a:lstStyle/>
        <a:p>
          <a:endParaRPr lang="zh-CN" altLang="en-US"/>
        </a:p>
      </dgm:t>
    </dgm:pt>
    <dgm:pt modelId="{A6632942-90CF-4B89-B4D7-3BF8E3584F9B}">
      <dgm:prSet phldrT="[文本]" custT="1"/>
      <dgm:spPr>
        <a:solidFill>
          <a:schemeClr val="accent2">
            <a:lumMod val="40000"/>
            <a:lumOff val="60000"/>
          </a:schemeClr>
        </a:solidFill>
      </dgm:spPr>
      <dgm:t>
        <a:bodyPr/>
        <a:lstStyle/>
        <a:p>
          <a:r>
            <a:rPr lang="zh-CN" altLang="en-US" sz="1400" b="1" dirty="0" smtClean="0">
              <a:latin typeface="微软雅黑" pitchFamily="34" charset="-122"/>
              <a:ea typeface="微软雅黑" pitchFamily="34" charset="-122"/>
              <a:cs typeface="Arial" pitchFamily="34" charset="0"/>
            </a:rPr>
            <a:t>点击</a:t>
          </a:r>
          <a:r>
            <a:rPr lang="en-US" altLang="zh-CN" sz="1400" b="1" dirty="0" smtClean="0">
              <a:latin typeface="微软雅黑" pitchFamily="34" charset="-122"/>
              <a:ea typeface="微软雅黑" pitchFamily="34" charset="-122"/>
              <a:cs typeface="Arial" pitchFamily="34" charset="0"/>
            </a:rPr>
            <a:t>:200</a:t>
          </a:r>
          <a:endParaRPr lang="zh-CN" altLang="en-US" sz="1400" b="1" dirty="0">
            <a:latin typeface="微软雅黑" pitchFamily="34" charset="-122"/>
            <a:ea typeface="微软雅黑" pitchFamily="34" charset="-122"/>
            <a:cs typeface="Arial" pitchFamily="34" charset="0"/>
          </a:endParaRPr>
        </a:p>
      </dgm:t>
    </dgm:pt>
    <dgm:pt modelId="{94BA32F8-52B7-4F7A-8CE3-385310D38AB4}" type="parTrans" cxnId="{3DE7F83A-464A-479B-8EF4-4C3AC5D60DB0}">
      <dgm:prSet/>
      <dgm:spPr/>
      <dgm:t>
        <a:bodyPr/>
        <a:lstStyle/>
        <a:p>
          <a:endParaRPr lang="zh-CN" altLang="en-US"/>
        </a:p>
      </dgm:t>
    </dgm:pt>
    <dgm:pt modelId="{7C245127-D094-4F98-A34B-AC5D08886A0E}" type="sibTrans" cxnId="{3DE7F83A-464A-479B-8EF4-4C3AC5D60DB0}">
      <dgm:prSet/>
      <dgm:spPr/>
      <dgm:t>
        <a:bodyPr/>
        <a:lstStyle/>
        <a:p>
          <a:endParaRPr lang="zh-CN" altLang="en-US"/>
        </a:p>
      </dgm:t>
    </dgm:pt>
    <dgm:pt modelId="{3073C19B-2B88-424B-969A-5F25B32C57E6}">
      <dgm:prSet phldrT="[文本]" custT="1"/>
      <dgm:spPr>
        <a:solidFill>
          <a:schemeClr val="accent2">
            <a:lumMod val="40000"/>
            <a:lumOff val="60000"/>
          </a:schemeClr>
        </a:solidFill>
      </dgm:spPr>
      <dgm:t>
        <a:bodyPr/>
        <a:lstStyle/>
        <a:p>
          <a:r>
            <a:rPr lang="zh-CN" altLang="en-US" sz="1400" b="1" dirty="0" smtClean="0">
              <a:solidFill>
                <a:srgbClr val="FF0000"/>
              </a:solidFill>
              <a:latin typeface="微软雅黑" pitchFamily="34" charset="-122"/>
              <a:ea typeface="微软雅黑" pitchFamily="34" charset="-122"/>
              <a:cs typeface="Arial" pitchFamily="34" charset="0"/>
            </a:rPr>
            <a:t>成本：</a:t>
          </a:r>
          <a:r>
            <a:rPr lang="en-US" altLang="zh-CN" sz="1400" b="1" dirty="0" smtClean="0">
              <a:solidFill>
                <a:srgbClr val="FF0000"/>
              </a:solidFill>
              <a:latin typeface="微软雅黑" pitchFamily="34" charset="-122"/>
              <a:ea typeface="微软雅黑" pitchFamily="34" charset="-122"/>
              <a:cs typeface="Arial" pitchFamily="34" charset="0"/>
            </a:rPr>
            <a:t>360</a:t>
          </a:r>
          <a:endParaRPr lang="zh-CN" altLang="en-US" sz="1400" b="1" dirty="0">
            <a:solidFill>
              <a:srgbClr val="FF0000"/>
            </a:solidFill>
            <a:latin typeface="微软雅黑" pitchFamily="34" charset="-122"/>
            <a:ea typeface="微软雅黑" pitchFamily="34" charset="-122"/>
            <a:cs typeface="Arial" pitchFamily="34" charset="0"/>
          </a:endParaRPr>
        </a:p>
      </dgm:t>
    </dgm:pt>
    <dgm:pt modelId="{070DCE7E-2870-45E0-AEAC-742446112A95}" type="parTrans" cxnId="{FE6AE41B-4E90-41BD-8851-A4BA96D69602}">
      <dgm:prSet/>
      <dgm:spPr/>
      <dgm:t>
        <a:bodyPr/>
        <a:lstStyle/>
        <a:p>
          <a:endParaRPr lang="zh-CN" altLang="en-US"/>
        </a:p>
      </dgm:t>
    </dgm:pt>
    <dgm:pt modelId="{68F97553-76F2-4BED-A036-46FF7D412D71}" type="sibTrans" cxnId="{FE6AE41B-4E90-41BD-8851-A4BA96D69602}">
      <dgm:prSet/>
      <dgm:spPr/>
      <dgm:t>
        <a:bodyPr/>
        <a:lstStyle/>
        <a:p>
          <a:endParaRPr lang="zh-CN" altLang="en-US"/>
        </a:p>
      </dgm:t>
    </dgm:pt>
    <dgm:pt modelId="{CB259626-266D-45EE-A62D-77D3E9046794}">
      <dgm:prSet phldrT="[文本]" custT="1"/>
      <dgm:spPr>
        <a:solidFill>
          <a:schemeClr val="accent3">
            <a:lumMod val="40000"/>
            <a:lumOff val="60000"/>
          </a:schemeClr>
        </a:solidFill>
      </dgm:spPr>
      <dgm:t>
        <a:bodyPr/>
        <a:lstStyle/>
        <a:p>
          <a:r>
            <a:rPr lang="zh-CN" altLang="en-US" sz="1400" b="1" dirty="0" smtClean="0">
              <a:latin typeface="微软雅黑" pitchFamily="34" charset="-122"/>
              <a:ea typeface="微软雅黑" pitchFamily="34" charset="-122"/>
              <a:cs typeface="Arial" pitchFamily="34" charset="0"/>
            </a:rPr>
            <a:t>点击：</a:t>
          </a:r>
          <a:r>
            <a:rPr lang="en-US" altLang="zh-CN" sz="1400" b="1" dirty="0" smtClean="0">
              <a:latin typeface="微软雅黑" pitchFamily="34" charset="-122"/>
              <a:ea typeface="微软雅黑" pitchFamily="34" charset="-122"/>
              <a:cs typeface="Arial" pitchFamily="34" charset="0"/>
            </a:rPr>
            <a:t>200</a:t>
          </a:r>
          <a:endParaRPr lang="zh-CN" altLang="en-US" sz="1400" b="1" dirty="0">
            <a:latin typeface="微软雅黑" pitchFamily="34" charset="-122"/>
            <a:ea typeface="微软雅黑" pitchFamily="34" charset="-122"/>
            <a:cs typeface="Arial" pitchFamily="34" charset="0"/>
          </a:endParaRPr>
        </a:p>
      </dgm:t>
    </dgm:pt>
    <dgm:pt modelId="{E2B046EE-27B9-47CA-88E3-668B9304144C}" type="parTrans" cxnId="{E648D5D4-1688-443E-997F-D80436746CD5}">
      <dgm:prSet/>
      <dgm:spPr/>
      <dgm:t>
        <a:bodyPr/>
        <a:lstStyle/>
        <a:p>
          <a:endParaRPr lang="zh-CN" altLang="en-US"/>
        </a:p>
      </dgm:t>
    </dgm:pt>
    <dgm:pt modelId="{05328C71-CD3A-405C-825F-979FAA5B9EBE}" type="sibTrans" cxnId="{E648D5D4-1688-443E-997F-D80436746CD5}">
      <dgm:prSet/>
      <dgm:spPr/>
      <dgm:t>
        <a:bodyPr/>
        <a:lstStyle/>
        <a:p>
          <a:endParaRPr lang="zh-CN" altLang="en-US"/>
        </a:p>
      </dgm:t>
    </dgm:pt>
    <dgm:pt modelId="{42D6E7AB-22D2-403D-B102-4AD3553B31D1}">
      <dgm:prSet phldrT="[文本]" custT="1"/>
      <dgm:spPr>
        <a:solidFill>
          <a:schemeClr val="accent3">
            <a:lumMod val="40000"/>
            <a:lumOff val="60000"/>
            <a:alpha val="90000"/>
          </a:schemeClr>
        </a:solidFill>
      </dgm:spPr>
      <dgm:t>
        <a:bodyPr/>
        <a:lstStyle/>
        <a:p>
          <a:r>
            <a:rPr lang="zh-CN" altLang="en-US" sz="1400" b="1" dirty="0" smtClean="0">
              <a:solidFill>
                <a:srgbClr val="FF0000"/>
              </a:solidFill>
              <a:latin typeface="微软雅黑" pitchFamily="34" charset="-122"/>
              <a:ea typeface="微软雅黑" pitchFamily="34" charset="-122"/>
              <a:cs typeface="Arial" pitchFamily="34" charset="0"/>
            </a:rPr>
            <a:t>成本：</a:t>
          </a:r>
          <a:r>
            <a:rPr lang="en-US" altLang="zh-CN" sz="1400" b="1" dirty="0" smtClean="0">
              <a:solidFill>
                <a:srgbClr val="FF0000"/>
              </a:solidFill>
              <a:latin typeface="微软雅黑" pitchFamily="34" charset="-122"/>
              <a:ea typeface="微软雅黑" pitchFamily="34" charset="-122"/>
              <a:cs typeface="Arial" pitchFamily="34" charset="0"/>
            </a:rPr>
            <a:t>330</a:t>
          </a:r>
          <a:endParaRPr lang="zh-CN" altLang="en-US" sz="1400" b="1" dirty="0">
            <a:solidFill>
              <a:srgbClr val="FF0000"/>
            </a:solidFill>
            <a:latin typeface="微软雅黑" pitchFamily="34" charset="-122"/>
            <a:ea typeface="微软雅黑" pitchFamily="34" charset="-122"/>
            <a:cs typeface="Arial" pitchFamily="34" charset="0"/>
          </a:endParaRPr>
        </a:p>
      </dgm:t>
    </dgm:pt>
    <dgm:pt modelId="{A2E5D6ED-D4FD-4E68-8F6C-F44492D772EF}" type="parTrans" cxnId="{5702220E-053D-45A6-84BF-718A8BEC8564}">
      <dgm:prSet/>
      <dgm:spPr/>
      <dgm:t>
        <a:bodyPr/>
        <a:lstStyle/>
        <a:p>
          <a:endParaRPr lang="zh-CN" altLang="en-US"/>
        </a:p>
      </dgm:t>
    </dgm:pt>
    <dgm:pt modelId="{8D6C8B06-36D7-4916-A65D-F4272E1D49D3}" type="sibTrans" cxnId="{5702220E-053D-45A6-84BF-718A8BEC8564}">
      <dgm:prSet/>
      <dgm:spPr/>
      <dgm:t>
        <a:bodyPr/>
        <a:lstStyle/>
        <a:p>
          <a:endParaRPr lang="zh-CN" altLang="en-US"/>
        </a:p>
      </dgm:t>
    </dgm:pt>
    <dgm:pt modelId="{B38B24DE-6967-48FF-92DF-9FA827A34DC6}" type="pres">
      <dgm:prSet presAssocID="{B9091135-BD03-43FE-AD27-6733CFC3AC82}" presName="list" presStyleCnt="0">
        <dgm:presLayoutVars>
          <dgm:dir/>
          <dgm:animLvl val="lvl"/>
        </dgm:presLayoutVars>
      </dgm:prSet>
      <dgm:spPr/>
      <dgm:t>
        <a:bodyPr/>
        <a:lstStyle/>
        <a:p>
          <a:endParaRPr lang="zh-CN" altLang="en-US"/>
        </a:p>
      </dgm:t>
    </dgm:pt>
    <dgm:pt modelId="{B7DDC242-B3B1-4FF3-8B7C-8418DBB74387}" type="pres">
      <dgm:prSet presAssocID="{63692946-C521-4B91-8C12-44FB3EC3A38B}" presName="posSpace" presStyleCnt="0"/>
      <dgm:spPr/>
      <dgm:t>
        <a:bodyPr/>
        <a:lstStyle/>
        <a:p>
          <a:endParaRPr lang="zh-CN" altLang="en-US"/>
        </a:p>
      </dgm:t>
    </dgm:pt>
    <dgm:pt modelId="{10966DAB-34FC-4C92-984C-068A046C07D5}" type="pres">
      <dgm:prSet presAssocID="{63692946-C521-4B91-8C12-44FB3EC3A38B}" presName="vertFlow" presStyleCnt="0"/>
      <dgm:spPr/>
      <dgm:t>
        <a:bodyPr/>
        <a:lstStyle/>
        <a:p>
          <a:endParaRPr lang="zh-CN" altLang="en-US"/>
        </a:p>
      </dgm:t>
    </dgm:pt>
    <dgm:pt modelId="{F0C983BE-C9E8-4038-AB7E-C8321A5E2CC4}" type="pres">
      <dgm:prSet presAssocID="{63692946-C521-4B91-8C12-44FB3EC3A38B}" presName="topSpace" presStyleCnt="0"/>
      <dgm:spPr/>
      <dgm:t>
        <a:bodyPr/>
        <a:lstStyle/>
        <a:p>
          <a:endParaRPr lang="zh-CN" altLang="en-US"/>
        </a:p>
      </dgm:t>
    </dgm:pt>
    <dgm:pt modelId="{724BE33F-8A63-4EC3-9448-8F124264B723}" type="pres">
      <dgm:prSet presAssocID="{63692946-C521-4B91-8C12-44FB3EC3A38B}" presName="firstComp" presStyleCnt="0"/>
      <dgm:spPr/>
      <dgm:t>
        <a:bodyPr/>
        <a:lstStyle/>
        <a:p>
          <a:endParaRPr lang="zh-CN" altLang="en-US"/>
        </a:p>
      </dgm:t>
    </dgm:pt>
    <dgm:pt modelId="{B1A32E7D-33E1-47E4-BC0D-C177A2F75A41}" type="pres">
      <dgm:prSet presAssocID="{63692946-C521-4B91-8C12-44FB3EC3A38B}" presName="firstChild" presStyleLbl="bgAccFollowNode1" presStyleIdx="0" presStyleCnt="12"/>
      <dgm:spPr/>
      <dgm:t>
        <a:bodyPr/>
        <a:lstStyle/>
        <a:p>
          <a:endParaRPr lang="zh-CN" altLang="en-US"/>
        </a:p>
      </dgm:t>
    </dgm:pt>
    <dgm:pt modelId="{32BC5B14-642F-42B3-A6BD-F0ED63D441E7}" type="pres">
      <dgm:prSet presAssocID="{63692946-C521-4B91-8C12-44FB3EC3A38B}" presName="firstChildTx" presStyleLbl="bgAccFollowNode1" presStyleIdx="0" presStyleCnt="12">
        <dgm:presLayoutVars>
          <dgm:bulletEnabled val="1"/>
        </dgm:presLayoutVars>
      </dgm:prSet>
      <dgm:spPr/>
      <dgm:t>
        <a:bodyPr/>
        <a:lstStyle/>
        <a:p>
          <a:endParaRPr lang="zh-CN" altLang="en-US"/>
        </a:p>
      </dgm:t>
    </dgm:pt>
    <dgm:pt modelId="{44D48E61-CEA1-405E-9187-59B69C2F3030}" type="pres">
      <dgm:prSet presAssocID="{853E46F2-0C51-4E7E-8494-5D8E9F4B1B41}" presName="comp" presStyleCnt="0"/>
      <dgm:spPr/>
      <dgm:t>
        <a:bodyPr/>
        <a:lstStyle/>
        <a:p>
          <a:endParaRPr lang="zh-CN" altLang="en-US"/>
        </a:p>
      </dgm:t>
    </dgm:pt>
    <dgm:pt modelId="{5FA08501-7DFF-4FBD-9359-8D64A5AFE572}" type="pres">
      <dgm:prSet presAssocID="{853E46F2-0C51-4E7E-8494-5D8E9F4B1B41}" presName="child" presStyleLbl="bgAccFollowNode1" presStyleIdx="1" presStyleCnt="12"/>
      <dgm:spPr/>
      <dgm:t>
        <a:bodyPr/>
        <a:lstStyle/>
        <a:p>
          <a:endParaRPr lang="zh-CN" altLang="en-US"/>
        </a:p>
      </dgm:t>
    </dgm:pt>
    <dgm:pt modelId="{354FFC5A-B647-48B7-880C-122462D27855}" type="pres">
      <dgm:prSet presAssocID="{853E46F2-0C51-4E7E-8494-5D8E9F4B1B41}" presName="childTx" presStyleLbl="bgAccFollowNode1" presStyleIdx="1" presStyleCnt="12">
        <dgm:presLayoutVars>
          <dgm:bulletEnabled val="1"/>
        </dgm:presLayoutVars>
      </dgm:prSet>
      <dgm:spPr/>
      <dgm:t>
        <a:bodyPr/>
        <a:lstStyle/>
        <a:p>
          <a:endParaRPr lang="zh-CN" altLang="en-US"/>
        </a:p>
      </dgm:t>
    </dgm:pt>
    <dgm:pt modelId="{D89CACCC-B28D-43EE-B7F2-9B98D1926252}" type="pres">
      <dgm:prSet presAssocID="{63EDD568-52EB-46A8-BD18-37E0EE7FA37E}" presName="comp" presStyleCnt="0"/>
      <dgm:spPr/>
    </dgm:pt>
    <dgm:pt modelId="{36BE9E98-136D-4463-BD39-7915F598B439}" type="pres">
      <dgm:prSet presAssocID="{63EDD568-52EB-46A8-BD18-37E0EE7FA37E}" presName="child" presStyleLbl="bgAccFollowNode1" presStyleIdx="2" presStyleCnt="12"/>
      <dgm:spPr/>
      <dgm:t>
        <a:bodyPr/>
        <a:lstStyle/>
        <a:p>
          <a:endParaRPr lang="zh-CN" altLang="en-US"/>
        </a:p>
      </dgm:t>
    </dgm:pt>
    <dgm:pt modelId="{467C5771-FC4B-4131-B06B-BF4B1F17926E}" type="pres">
      <dgm:prSet presAssocID="{63EDD568-52EB-46A8-BD18-37E0EE7FA37E}" presName="childTx" presStyleLbl="bgAccFollowNode1" presStyleIdx="2" presStyleCnt="12">
        <dgm:presLayoutVars>
          <dgm:bulletEnabled val="1"/>
        </dgm:presLayoutVars>
      </dgm:prSet>
      <dgm:spPr/>
      <dgm:t>
        <a:bodyPr/>
        <a:lstStyle/>
        <a:p>
          <a:endParaRPr lang="zh-CN" altLang="en-US"/>
        </a:p>
      </dgm:t>
    </dgm:pt>
    <dgm:pt modelId="{599FD7EB-1E45-4E97-9E2E-34E652F117AA}" type="pres">
      <dgm:prSet presAssocID="{022C06C3-789A-49C9-B296-706422E780EC}" presName="comp" presStyleCnt="0"/>
      <dgm:spPr/>
    </dgm:pt>
    <dgm:pt modelId="{20E6FC10-ECF5-47DD-B7D2-8F6BD819401B}" type="pres">
      <dgm:prSet presAssocID="{022C06C3-789A-49C9-B296-706422E780EC}" presName="child" presStyleLbl="bgAccFollowNode1" presStyleIdx="3" presStyleCnt="12"/>
      <dgm:spPr/>
      <dgm:t>
        <a:bodyPr/>
        <a:lstStyle/>
        <a:p>
          <a:endParaRPr lang="zh-CN" altLang="en-US"/>
        </a:p>
      </dgm:t>
    </dgm:pt>
    <dgm:pt modelId="{359E1205-06C4-4006-BE62-F8E2BE0781D9}" type="pres">
      <dgm:prSet presAssocID="{022C06C3-789A-49C9-B296-706422E780EC}" presName="childTx" presStyleLbl="bgAccFollowNode1" presStyleIdx="3" presStyleCnt="12">
        <dgm:presLayoutVars>
          <dgm:bulletEnabled val="1"/>
        </dgm:presLayoutVars>
      </dgm:prSet>
      <dgm:spPr/>
      <dgm:t>
        <a:bodyPr/>
        <a:lstStyle/>
        <a:p>
          <a:endParaRPr lang="zh-CN" altLang="en-US"/>
        </a:p>
      </dgm:t>
    </dgm:pt>
    <dgm:pt modelId="{9FF6A0CC-B027-458F-9116-470CAEF76BF2}" type="pres">
      <dgm:prSet presAssocID="{63692946-C521-4B91-8C12-44FB3EC3A38B}" presName="negSpace" presStyleCnt="0"/>
      <dgm:spPr/>
      <dgm:t>
        <a:bodyPr/>
        <a:lstStyle/>
        <a:p>
          <a:endParaRPr lang="zh-CN" altLang="en-US"/>
        </a:p>
      </dgm:t>
    </dgm:pt>
    <dgm:pt modelId="{EA173E08-A005-4AFF-9CDC-5D5BF5450C84}" type="pres">
      <dgm:prSet presAssocID="{63692946-C521-4B91-8C12-44FB3EC3A38B}" presName="circle" presStyleLbl="node1" presStyleIdx="0" presStyleCnt="3"/>
      <dgm:spPr/>
      <dgm:t>
        <a:bodyPr/>
        <a:lstStyle/>
        <a:p>
          <a:endParaRPr lang="zh-CN" altLang="en-US"/>
        </a:p>
      </dgm:t>
    </dgm:pt>
    <dgm:pt modelId="{199675E7-E176-457B-B56C-692A9B8B71E3}" type="pres">
      <dgm:prSet presAssocID="{5D0E344E-677C-4F2B-BC00-17B092304702}" presName="transSpace" presStyleCnt="0"/>
      <dgm:spPr/>
    </dgm:pt>
    <dgm:pt modelId="{637E019C-E798-4D12-A4B5-39EC894B62FF}" type="pres">
      <dgm:prSet presAssocID="{EA47F6ED-6E88-4324-9527-561219368635}" presName="posSpace" presStyleCnt="0"/>
      <dgm:spPr/>
      <dgm:t>
        <a:bodyPr/>
        <a:lstStyle/>
        <a:p>
          <a:endParaRPr lang="zh-CN" altLang="en-US"/>
        </a:p>
      </dgm:t>
    </dgm:pt>
    <dgm:pt modelId="{29230B3D-EC4A-4664-8EB1-7AE76D898438}" type="pres">
      <dgm:prSet presAssocID="{EA47F6ED-6E88-4324-9527-561219368635}" presName="vertFlow" presStyleCnt="0"/>
      <dgm:spPr/>
      <dgm:t>
        <a:bodyPr/>
        <a:lstStyle/>
        <a:p>
          <a:endParaRPr lang="zh-CN" altLang="en-US"/>
        </a:p>
      </dgm:t>
    </dgm:pt>
    <dgm:pt modelId="{02BA0703-DF38-4A84-A2F1-AC0691E95D85}" type="pres">
      <dgm:prSet presAssocID="{EA47F6ED-6E88-4324-9527-561219368635}" presName="topSpace" presStyleCnt="0"/>
      <dgm:spPr/>
      <dgm:t>
        <a:bodyPr/>
        <a:lstStyle/>
        <a:p>
          <a:endParaRPr lang="zh-CN" altLang="en-US"/>
        </a:p>
      </dgm:t>
    </dgm:pt>
    <dgm:pt modelId="{DFD618C5-6C94-466D-98BF-F90766D9AC8D}" type="pres">
      <dgm:prSet presAssocID="{EA47F6ED-6E88-4324-9527-561219368635}" presName="firstComp" presStyleCnt="0"/>
      <dgm:spPr/>
      <dgm:t>
        <a:bodyPr/>
        <a:lstStyle/>
        <a:p>
          <a:endParaRPr lang="zh-CN" altLang="en-US"/>
        </a:p>
      </dgm:t>
    </dgm:pt>
    <dgm:pt modelId="{63DFD876-59E3-466C-9A0D-E4005974B883}" type="pres">
      <dgm:prSet presAssocID="{EA47F6ED-6E88-4324-9527-561219368635}" presName="firstChild" presStyleLbl="bgAccFollowNode1" presStyleIdx="4" presStyleCnt="12" custLinFactNeighborX="2231" custLinFactNeighborY="-1122"/>
      <dgm:spPr/>
      <dgm:t>
        <a:bodyPr/>
        <a:lstStyle/>
        <a:p>
          <a:endParaRPr lang="zh-CN" altLang="en-US"/>
        </a:p>
      </dgm:t>
    </dgm:pt>
    <dgm:pt modelId="{CB989DB6-4002-495F-9D6C-4DB033D6FE47}" type="pres">
      <dgm:prSet presAssocID="{EA47F6ED-6E88-4324-9527-561219368635}" presName="firstChildTx" presStyleLbl="bgAccFollowNode1" presStyleIdx="4" presStyleCnt="12">
        <dgm:presLayoutVars>
          <dgm:bulletEnabled val="1"/>
        </dgm:presLayoutVars>
      </dgm:prSet>
      <dgm:spPr/>
      <dgm:t>
        <a:bodyPr/>
        <a:lstStyle/>
        <a:p>
          <a:endParaRPr lang="zh-CN" altLang="en-US"/>
        </a:p>
      </dgm:t>
    </dgm:pt>
    <dgm:pt modelId="{60F95665-7A79-4C92-BBFA-EC96861BE323}" type="pres">
      <dgm:prSet presAssocID="{70C01B3E-2184-49B9-A3C6-6751C501B810}" presName="comp" presStyleCnt="0"/>
      <dgm:spPr/>
      <dgm:t>
        <a:bodyPr/>
        <a:lstStyle/>
        <a:p>
          <a:endParaRPr lang="zh-CN" altLang="en-US"/>
        </a:p>
      </dgm:t>
    </dgm:pt>
    <dgm:pt modelId="{799AABF8-05D9-42FB-B50B-E3D3E11B3995}" type="pres">
      <dgm:prSet presAssocID="{70C01B3E-2184-49B9-A3C6-6751C501B810}" presName="child" presStyleLbl="bgAccFollowNode1" presStyleIdx="5" presStyleCnt="12" custLinFactNeighborX="2231" custLinFactNeighborY="-1122"/>
      <dgm:spPr/>
      <dgm:t>
        <a:bodyPr/>
        <a:lstStyle/>
        <a:p>
          <a:endParaRPr lang="zh-CN" altLang="en-US"/>
        </a:p>
      </dgm:t>
    </dgm:pt>
    <dgm:pt modelId="{184F8B4D-8B90-4200-8A63-F7DB1F3A9F3C}" type="pres">
      <dgm:prSet presAssocID="{70C01B3E-2184-49B9-A3C6-6751C501B810}" presName="childTx" presStyleLbl="bgAccFollowNode1" presStyleIdx="5" presStyleCnt="12">
        <dgm:presLayoutVars>
          <dgm:bulletEnabled val="1"/>
        </dgm:presLayoutVars>
      </dgm:prSet>
      <dgm:spPr/>
      <dgm:t>
        <a:bodyPr/>
        <a:lstStyle/>
        <a:p>
          <a:endParaRPr lang="zh-CN" altLang="en-US"/>
        </a:p>
      </dgm:t>
    </dgm:pt>
    <dgm:pt modelId="{D03D965F-F135-4B07-A504-404688D935B6}" type="pres">
      <dgm:prSet presAssocID="{A6632942-90CF-4B89-B4D7-3BF8E3584F9B}" presName="comp" presStyleCnt="0"/>
      <dgm:spPr/>
    </dgm:pt>
    <dgm:pt modelId="{E8E17E1E-DBEC-4856-AA69-E4AFE3CCB3F8}" type="pres">
      <dgm:prSet presAssocID="{A6632942-90CF-4B89-B4D7-3BF8E3584F9B}" presName="child" presStyleLbl="bgAccFollowNode1" presStyleIdx="6" presStyleCnt="12" custLinFactNeighborX="2231" custLinFactNeighborY="-673"/>
      <dgm:spPr/>
      <dgm:t>
        <a:bodyPr/>
        <a:lstStyle/>
        <a:p>
          <a:endParaRPr lang="zh-CN" altLang="en-US"/>
        </a:p>
      </dgm:t>
    </dgm:pt>
    <dgm:pt modelId="{8388A772-7A97-4032-B34D-E151EA1B4CA1}" type="pres">
      <dgm:prSet presAssocID="{A6632942-90CF-4B89-B4D7-3BF8E3584F9B}" presName="childTx" presStyleLbl="bgAccFollowNode1" presStyleIdx="6" presStyleCnt="12">
        <dgm:presLayoutVars>
          <dgm:bulletEnabled val="1"/>
        </dgm:presLayoutVars>
      </dgm:prSet>
      <dgm:spPr/>
      <dgm:t>
        <a:bodyPr/>
        <a:lstStyle/>
        <a:p>
          <a:endParaRPr lang="zh-CN" altLang="en-US"/>
        </a:p>
      </dgm:t>
    </dgm:pt>
    <dgm:pt modelId="{E62C34A1-4977-4272-8A74-9C1F8A57A10F}" type="pres">
      <dgm:prSet presAssocID="{3073C19B-2B88-424B-969A-5F25B32C57E6}" presName="comp" presStyleCnt="0"/>
      <dgm:spPr/>
    </dgm:pt>
    <dgm:pt modelId="{2394D6CD-0783-496A-8931-F921FADF1039}" type="pres">
      <dgm:prSet presAssocID="{3073C19B-2B88-424B-969A-5F25B32C57E6}" presName="child" presStyleLbl="bgAccFollowNode1" presStyleIdx="7" presStyleCnt="12" custLinFactNeighborX="2231" custLinFactNeighborY="-224"/>
      <dgm:spPr/>
      <dgm:t>
        <a:bodyPr/>
        <a:lstStyle/>
        <a:p>
          <a:endParaRPr lang="zh-CN" altLang="en-US"/>
        </a:p>
      </dgm:t>
    </dgm:pt>
    <dgm:pt modelId="{8A34D59A-64F7-4945-8B67-BF36B12D123F}" type="pres">
      <dgm:prSet presAssocID="{3073C19B-2B88-424B-969A-5F25B32C57E6}" presName="childTx" presStyleLbl="bgAccFollowNode1" presStyleIdx="7" presStyleCnt="12">
        <dgm:presLayoutVars>
          <dgm:bulletEnabled val="1"/>
        </dgm:presLayoutVars>
      </dgm:prSet>
      <dgm:spPr/>
      <dgm:t>
        <a:bodyPr/>
        <a:lstStyle/>
        <a:p>
          <a:endParaRPr lang="zh-CN" altLang="en-US"/>
        </a:p>
      </dgm:t>
    </dgm:pt>
    <dgm:pt modelId="{405EF3D0-2540-412A-904C-D6C8147506CD}" type="pres">
      <dgm:prSet presAssocID="{EA47F6ED-6E88-4324-9527-561219368635}" presName="negSpace" presStyleCnt="0"/>
      <dgm:spPr/>
      <dgm:t>
        <a:bodyPr/>
        <a:lstStyle/>
        <a:p>
          <a:endParaRPr lang="zh-CN" altLang="en-US"/>
        </a:p>
      </dgm:t>
    </dgm:pt>
    <dgm:pt modelId="{297F2A36-3331-4117-86CE-ED1AC20B40A1}" type="pres">
      <dgm:prSet presAssocID="{EA47F6ED-6E88-4324-9527-561219368635}" presName="circle" presStyleLbl="node1" presStyleIdx="1" presStyleCnt="3"/>
      <dgm:spPr/>
      <dgm:t>
        <a:bodyPr/>
        <a:lstStyle/>
        <a:p>
          <a:endParaRPr lang="zh-CN" altLang="en-US"/>
        </a:p>
      </dgm:t>
    </dgm:pt>
    <dgm:pt modelId="{1479DDE8-4024-4283-8AA8-0E04A2EBA6C5}" type="pres">
      <dgm:prSet presAssocID="{14F7CC36-4610-4B4B-A315-D0F4B1026B03}" presName="transSpace" presStyleCnt="0"/>
      <dgm:spPr/>
      <dgm:t>
        <a:bodyPr/>
        <a:lstStyle/>
        <a:p>
          <a:endParaRPr lang="zh-CN" altLang="en-US"/>
        </a:p>
      </dgm:t>
    </dgm:pt>
    <dgm:pt modelId="{4C40CDCD-61C0-4F66-8F17-FAC1651B914E}" type="pres">
      <dgm:prSet presAssocID="{3349C776-427D-4F96-9513-4C1C95403ECD}" presName="posSpace" presStyleCnt="0"/>
      <dgm:spPr/>
      <dgm:t>
        <a:bodyPr/>
        <a:lstStyle/>
        <a:p>
          <a:endParaRPr lang="zh-CN" altLang="en-US"/>
        </a:p>
      </dgm:t>
    </dgm:pt>
    <dgm:pt modelId="{6BE49883-AC7F-474C-8BD9-555E3A93200C}" type="pres">
      <dgm:prSet presAssocID="{3349C776-427D-4F96-9513-4C1C95403ECD}" presName="vertFlow" presStyleCnt="0"/>
      <dgm:spPr/>
      <dgm:t>
        <a:bodyPr/>
        <a:lstStyle/>
        <a:p>
          <a:endParaRPr lang="zh-CN" altLang="en-US"/>
        </a:p>
      </dgm:t>
    </dgm:pt>
    <dgm:pt modelId="{B2DBCBE6-E453-4C2E-BA5C-E6FCBBE7CCFE}" type="pres">
      <dgm:prSet presAssocID="{3349C776-427D-4F96-9513-4C1C95403ECD}" presName="topSpace" presStyleCnt="0"/>
      <dgm:spPr/>
      <dgm:t>
        <a:bodyPr/>
        <a:lstStyle/>
        <a:p>
          <a:endParaRPr lang="zh-CN" altLang="en-US"/>
        </a:p>
      </dgm:t>
    </dgm:pt>
    <dgm:pt modelId="{79AA8976-E942-4012-A20A-0AA805A07594}" type="pres">
      <dgm:prSet presAssocID="{3349C776-427D-4F96-9513-4C1C95403ECD}" presName="firstComp" presStyleCnt="0"/>
      <dgm:spPr/>
      <dgm:t>
        <a:bodyPr/>
        <a:lstStyle/>
        <a:p>
          <a:endParaRPr lang="zh-CN" altLang="en-US"/>
        </a:p>
      </dgm:t>
    </dgm:pt>
    <dgm:pt modelId="{D5B8DA83-D5B6-4818-A40E-C1C1D7F62A57}" type="pres">
      <dgm:prSet presAssocID="{3349C776-427D-4F96-9513-4C1C95403ECD}" presName="firstChild" presStyleLbl="bgAccFollowNode1" presStyleIdx="8" presStyleCnt="12"/>
      <dgm:spPr/>
      <dgm:t>
        <a:bodyPr/>
        <a:lstStyle/>
        <a:p>
          <a:endParaRPr lang="zh-CN" altLang="en-US"/>
        </a:p>
      </dgm:t>
    </dgm:pt>
    <dgm:pt modelId="{DF93DC1A-F9CC-4C86-803F-48C7B6CE62BB}" type="pres">
      <dgm:prSet presAssocID="{3349C776-427D-4F96-9513-4C1C95403ECD}" presName="firstChildTx" presStyleLbl="bgAccFollowNode1" presStyleIdx="8" presStyleCnt="12">
        <dgm:presLayoutVars>
          <dgm:bulletEnabled val="1"/>
        </dgm:presLayoutVars>
      </dgm:prSet>
      <dgm:spPr/>
      <dgm:t>
        <a:bodyPr/>
        <a:lstStyle/>
        <a:p>
          <a:endParaRPr lang="zh-CN" altLang="en-US"/>
        </a:p>
      </dgm:t>
    </dgm:pt>
    <dgm:pt modelId="{9F9D68FB-7C33-421C-8A1E-824267D76534}" type="pres">
      <dgm:prSet presAssocID="{22B49292-6081-4E2A-BA22-88982A430A69}" presName="comp" presStyleCnt="0"/>
      <dgm:spPr/>
      <dgm:t>
        <a:bodyPr/>
        <a:lstStyle/>
        <a:p>
          <a:endParaRPr lang="zh-CN" altLang="en-US"/>
        </a:p>
      </dgm:t>
    </dgm:pt>
    <dgm:pt modelId="{4D4DBEC1-9888-40A7-99BD-7F48DDE89309}" type="pres">
      <dgm:prSet presAssocID="{22B49292-6081-4E2A-BA22-88982A430A69}" presName="child" presStyleLbl="bgAccFollowNode1" presStyleIdx="9" presStyleCnt="12"/>
      <dgm:spPr/>
      <dgm:t>
        <a:bodyPr/>
        <a:lstStyle/>
        <a:p>
          <a:endParaRPr lang="zh-CN" altLang="en-US"/>
        </a:p>
      </dgm:t>
    </dgm:pt>
    <dgm:pt modelId="{5564873D-0647-4BE1-895D-8FE07168A78F}" type="pres">
      <dgm:prSet presAssocID="{22B49292-6081-4E2A-BA22-88982A430A69}" presName="childTx" presStyleLbl="bgAccFollowNode1" presStyleIdx="9" presStyleCnt="12">
        <dgm:presLayoutVars>
          <dgm:bulletEnabled val="1"/>
        </dgm:presLayoutVars>
      </dgm:prSet>
      <dgm:spPr/>
      <dgm:t>
        <a:bodyPr/>
        <a:lstStyle/>
        <a:p>
          <a:endParaRPr lang="zh-CN" altLang="en-US"/>
        </a:p>
      </dgm:t>
    </dgm:pt>
    <dgm:pt modelId="{AA59E8D3-272B-4063-A866-8829C519E03F}" type="pres">
      <dgm:prSet presAssocID="{CB259626-266D-45EE-A62D-77D3E9046794}" presName="comp" presStyleCnt="0"/>
      <dgm:spPr/>
    </dgm:pt>
    <dgm:pt modelId="{5D13DC28-ED4D-43E4-BCDD-2C5ED614E21A}" type="pres">
      <dgm:prSet presAssocID="{CB259626-266D-45EE-A62D-77D3E9046794}" presName="child" presStyleLbl="bgAccFollowNode1" presStyleIdx="10" presStyleCnt="12"/>
      <dgm:spPr/>
      <dgm:t>
        <a:bodyPr/>
        <a:lstStyle/>
        <a:p>
          <a:endParaRPr lang="zh-CN" altLang="en-US"/>
        </a:p>
      </dgm:t>
    </dgm:pt>
    <dgm:pt modelId="{96C7C3ED-A068-4319-84BC-6CA864877882}" type="pres">
      <dgm:prSet presAssocID="{CB259626-266D-45EE-A62D-77D3E9046794}" presName="childTx" presStyleLbl="bgAccFollowNode1" presStyleIdx="10" presStyleCnt="12">
        <dgm:presLayoutVars>
          <dgm:bulletEnabled val="1"/>
        </dgm:presLayoutVars>
      </dgm:prSet>
      <dgm:spPr/>
      <dgm:t>
        <a:bodyPr/>
        <a:lstStyle/>
        <a:p>
          <a:endParaRPr lang="zh-CN" altLang="en-US"/>
        </a:p>
      </dgm:t>
    </dgm:pt>
    <dgm:pt modelId="{16DD9067-1D16-489B-8E12-7A18D2BFFAE4}" type="pres">
      <dgm:prSet presAssocID="{42D6E7AB-22D2-403D-B102-4AD3553B31D1}" presName="comp" presStyleCnt="0"/>
      <dgm:spPr/>
    </dgm:pt>
    <dgm:pt modelId="{F28640C8-4D8B-49F1-B88A-312E2E076B1D}" type="pres">
      <dgm:prSet presAssocID="{42D6E7AB-22D2-403D-B102-4AD3553B31D1}" presName="child" presStyleLbl="bgAccFollowNode1" presStyleIdx="11" presStyleCnt="12"/>
      <dgm:spPr/>
      <dgm:t>
        <a:bodyPr/>
        <a:lstStyle/>
        <a:p>
          <a:endParaRPr lang="zh-CN" altLang="en-US"/>
        </a:p>
      </dgm:t>
    </dgm:pt>
    <dgm:pt modelId="{92D56892-ECE0-4B16-95DE-656052CA169F}" type="pres">
      <dgm:prSet presAssocID="{42D6E7AB-22D2-403D-B102-4AD3553B31D1}" presName="childTx" presStyleLbl="bgAccFollowNode1" presStyleIdx="11" presStyleCnt="12">
        <dgm:presLayoutVars>
          <dgm:bulletEnabled val="1"/>
        </dgm:presLayoutVars>
      </dgm:prSet>
      <dgm:spPr/>
      <dgm:t>
        <a:bodyPr/>
        <a:lstStyle/>
        <a:p>
          <a:endParaRPr lang="zh-CN" altLang="en-US"/>
        </a:p>
      </dgm:t>
    </dgm:pt>
    <dgm:pt modelId="{BC72037C-5667-45B2-89D4-2D0C058824C2}" type="pres">
      <dgm:prSet presAssocID="{3349C776-427D-4F96-9513-4C1C95403ECD}" presName="negSpace" presStyleCnt="0"/>
      <dgm:spPr/>
      <dgm:t>
        <a:bodyPr/>
        <a:lstStyle/>
        <a:p>
          <a:endParaRPr lang="zh-CN" altLang="en-US"/>
        </a:p>
      </dgm:t>
    </dgm:pt>
    <dgm:pt modelId="{36E800C4-DB67-4645-A5C5-C37883C33F12}" type="pres">
      <dgm:prSet presAssocID="{3349C776-427D-4F96-9513-4C1C95403ECD}" presName="circle" presStyleLbl="node1" presStyleIdx="2" presStyleCnt="3"/>
      <dgm:spPr/>
      <dgm:t>
        <a:bodyPr/>
        <a:lstStyle/>
        <a:p>
          <a:endParaRPr lang="zh-CN" altLang="en-US"/>
        </a:p>
      </dgm:t>
    </dgm:pt>
  </dgm:ptLst>
  <dgm:cxnLst>
    <dgm:cxn modelId="{65B00634-526A-480F-852F-DD0542F03F4F}" type="presOf" srcId="{22B49292-6081-4E2A-BA22-88982A430A69}" destId="{5564873D-0647-4BE1-895D-8FE07168A78F}" srcOrd="1" destOrd="0" presId="urn:microsoft.com/office/officeart/2005/8/layout/hList9"/>
    <dgm:cxn modelId="{FF5538E8-2A52-4EF9-9C83-90F9AA43476F}" type="presOf" srcId="{10FE5F45-1325-49CE-8C10-6146500B0E29}" destId="{CB989DB6-4002-495F-9D6C-4DB033D6FE47}" srcOrd="1" destOrd="0" presId="urn:microsoft.com/office/officeart/2005/8/layout/hList9"/>
    <dgm:cxn modelId="{C243744A-5D98-4381-B675-F897F4927845}" srcId="{63692946-C521-4B91-8C12-44FB3EC3A38B}" destId="{853E46F2-0C51-4E7E-8494-5D8E9F4B1B41}" srcOrd="1" destOrd="0" parTransId="{CEF51B96-4E45-469A-BFCE-A1BAA2443AED}" sibTransId="{B922A957-CF2D-42BF-8360-ACFF68FEFDA3}"/>
    <dgm:cxn modelId="{FE6AE41B-4E90-41BD-8851-A4BA96D69602}" srcId="{EA47F6ED-6E88-4324-9527-561219368635}" destId="{3073C19B-2B88-424B-969A-5F25B32C57E6}" srcOrd="3" destOrd="0" parTransId="{070DCE7E-2870-45E0-AEAC-742446112A95}" sibTransId="{68F97553-76F2-4BED-A036-46FF7D412D71}"/>
    <dgm:cxn modelId="{3A841761-FE1B-4147-90ED-67B7A6EFBAB8}" type="presOf" srcId="{42D6E7AB-22D2-403D-B102-4AD3553B31D1}" destId="{F28640C8-4D8B-49F1-B88A-312E2E076B1D}" srcOrd="0" destOrd="0" presId="urn:microsoft.com/office/officeart/2005/8/layout/hList9"/>
    <dgm:cxn modelId="{1169F726-5B36-4F96-8BCB-77BBB68674DD}" srcId="{B9091135-BD03-43FE-AD27-6733CFC3AC82}" destId="{3349C776-427D-4F96-9513-4C1C95403ECD}" srcOrd="2" destOrd="0" parTransId="{010DBBF7-5E67-453C-808E-EF4E8880322F}" sibTransId="{BC1EF9AB-841F-404C-A5C5-C0271657A6AC}"/>
    <dgm:cxn modelId="{834A2153-A78E-478A-8549-A506EA0A1302}" type="presOf" srcId="{3349C776-427D-4F96-9513-4C1C95403ECD}" destId="{36E800C4-DB67-4645-A5C5-C37883C33F12}" srcOrd="0" destOrd="0" presId="urn:microsoft.com/office/officeart/2005/8/layout/hList9"/>
    <dgm:cxn modelId="{5F53B336-F98E-41FF-B1F2-7D400DD27151}" srcId="{63692946-C521-4B91-8C12-44FB3EC3A38B}" destId="{EBC7EB06-A31C-4ECB-B876-7B09A9B24E18}" srcOrd="0" destOrd="0" parTransId="{D38F9B9C-2C06-4514-AAA9-BFA4C6583F99}" sibTransId="{C7A38AD4-D9EB-46EA-9B22-A2D5FABAC392}"/>
    <dgm:cxn modelId="{114AE711-8EA4-4563-BF5C-969C01EA5392}" srcId="{63692946-C521-4B91-8C12-44FB3EC3A38B}" destId="{022C06C3-789A-49C9-B296-706422E780EC}" srcOrd="3" destOrd="0" parTransId="{222A486B-A244-4CF6-8D40-2620D35F43C0}" sibTransId="{13246A76-85DF-4DB9-9F4B-EAD0C5E390FE}"/>
    <dgm:cxn modelId="{CD12CDBD-1B78-41BE-B8A4-8F102A5C8764}" type="presOf" srcId="{10FE5F45-1325-49CE-8C10-6146500B0E29}" destId="{63DFD876-59E3-466C-9A0D-E4005974B883}" srcOrd="0" destOrd="0" presId="urn:microsoft.com/office/officeart/2005/8/layout/hList9"/>
    <dgm:cxn modelId="{76B59FBE-D065-452B-BDB5-21C18199DEED}" type="presOf" srcId="{A6632942-90CF-4B89-B4D7-3BF8E3584F9B}" destId="{8388A772-7A97-4032-B34D-E151EA1B4CA1}" srcOrd="1" destOrd="0" presId="urn:microsoft.com/office/officeart/2005/8/layout/hList9"/>
    <dgm:cxn modelId="{24E81821-FA73-4379-BD1A-D49675843D12}" type="presOf" srcId="{EBC7EB06-A31C-4ECB-B876-7B09A9B24E18}" destId="{B1A32E7D-33E1-47E4-BC0D-C177A2F75A41}" srcOrd="0" destOrd="0" presId="urn:microsoft.com/office/officeart/2005/8/layout/hList9"/>
    <dgm:cxn modelId="{E40AACE4-A15B-447B-956D-33F9852C265C}" type="presOf" srcId="{A6632942-90CF-4B89-B4D7-3BF8E3584F9B}" destId="{E8E17E1E-DBEC-4856-AA69-E4AFE3CCB3F8}" srcOrd="0" destOrd="0" presId="urn:microsoft.com/office/officeart/2005/8/layout/hList9"/>
    <dgm:cxn modelId="{AE88D88B-9AB1-43A0-BA86-25DFC5C162B8}" type="presOf" srcId="{853E46F2-0C51-4E7E-8494-5D8E9F4B1B41}" destId="{354FFC5A-B647-48B7-880C-122462D27855}" srcOrd="1" destOrd="0" presId="urn:microsoft.com/office/officeart/2005/8/layout/hList9"/>
    <dgm:cxn modelId="{5702220E-053D-45A6-84BF-718A8BEC8564}" srcId="{3349C776-427D-4F96-9513-4C1C95403ECD}" destId="{42D6E7AB-22D2-403D-B102-4AD3553B31D1}" srcOrd="3" destOrd="0" parTransId="{A2E5D6ED-D4FD-4E68-8F6C-F44492D772EF}" sibTransId="{8D6C8B06-36D7-4916-A65D-F4272E1D49D3}"/>
    <dgm:cxn modelId="{E648D5D4-1688-443E-997F-D80436746CD5}" srcId="{3349C776-427D-4F96-9513-4C1C95403ECD}" destId="{CB259626-266D-45EE-A62D-77D3E9046794}" srcOrd="2" destOrd="0" parTransId="{E2B046EE-27B9-47CA-88E3-668B9304144C}" sibTransId="{05328C71-CD3A-405C-825F-979FAA5B9EBE}"/>
    <dgm:cxn modelId="{FFA3D516-8FF1-492F-9910-FE33CC2B81B5}" type="presOf" srcId="{22B49292-6081-4E2A-BA22-88982A430A69}" destId="{4D4DBEC1-9888-40A7-99BD-7F48DDE89309}" srcOrd="0" destOrd="0" presId="urn:microsoft.com/office/officeart/2005/8/layout/hList9"/>
    <dgm:cxn modelId="{624EAFE6-34C5-42BC-9376-ACFB4C6D33EF}" srcId="{EA47F6ED-6E88-4324-9527-561219368635}" destId="{70C01B3E-2184-49B9-A3C6-6751C501B810}" srcOrd="1" destOrd="0" parTransId="{FDE5F40F-410A-4E1E-8060-05EC6AC68128}" sibTransId="{6154B7A8-64FC-45C7-A73A-D4156CCF6947}"/>
    <dgm:cxn modelId="{001C7741-0D8F-49A1-B228-4BE5E6162921}" srcId="{3349C776-427D-4F96-9513-4C1C95403ECD}" destId="{22B49292-6081-4E2A-BA22-88982A430A69}" srcOrd="1" destOrd="0" parTransId="{5F38DBF8-6734-47B2-B281-4E8C22DDD860}" sibTransId="{6654D08C-7EC3-419D-B806-4E2E01A3D4D3}"/>
    <dgm:cxn modelId="{D2603273-7BEE-47C1-A63F-CCFC68BE803D}" srcId="{EA47F6ED-6E88-4324-9527-561219368635}" destId="{10FE5F45-1325-49CE-8C10-6146500B0E29}" srcOrd="0" destOrd="0" parTransId="{16010E84-B20D-4ACE-9F23-A034E2DEE7B3}" sibTransId="{31340B50-D444-41F2-8144-65C682848687}"/>
    <dgm:cxn modelId="{F36742BA-F3ED-481D-B109-DB641FC37A50}" srcId="{B9091135-BD03-43FE-AD27-6733CFC3AC82}" destId="{63692946-C521-4B91-8C12-44FB3EC3A38B}" srcOrd="0" destOrd="0" parTransId="{3187CF2E-E925-4F98-BE9A-F0B23169A24F}" sibTransId="{5D0E344E-677C-4F2B-BC00-17B092304702}"/>
    <dgm:cxn modelId="{B6E07238-8983-46BC-9060-3B73D7B305E6}" type="presOf" srcId="{3073C19B-2B88-424B-969A-5F25B32C57E6}" destId="{2394D6CD-0783-496A-8931-F921FADF1039}" srcOrd="0" destOrd="0" presId="urn:microsoft.com/office/officeart/2005/8/layout/hList9"/>
    <dgm:cxn modelId="{60F9F7C3-6E7B-4AC2-B579-616C647F6FA5}" type="presOf" srcId="{42D6E7AB-22D2-403D-B102-4AD3553B31D1}" destId="{92D56892-ECE0-4B16-95DE-656052CA169F}" srcOrd="1" destOrd="0" presId="urn:microsoft.com/office/officeart/2005/8/layout/hList9"/>
    <dgm:cxn modelId="{4A6E5791-E9E1-45DB-9188-A6325F294624}" type="presOf" srcId="{DF528694-D1D1-47D9-BBB7-0233646B7C9C}" destId="{DF93DC1A-F9CC-4C86-803F-48C7B6CE62BB}" srcOrd="1" destOrd="0" presId="urn:microsoft.com/office/officeart/2005/8/layout/hList9"/>
    <dgm:cxn modelId="{7E44BE9E-5FB0-4F17-8E55-9FBC6346F43C}" type="presOf" srcId="{70C01B3E-2184-49B9-A3C6-6751C501B810}" destId="{799AABF8-05D9-42FB-B50B-E3D3E11B3995}" srcOrd="0" destOrd="0" presId="urn:microsoft.com/office/officeart/2005/8/layout/hList9"/>
    <dgm:cxn modelId="{0865B4C8-F612-44CA-A77F-C67BF6438F08}" type="presOf" srcId="{CB259626-266D-45EE-A62D-77D3E9046794}" destId="{96C7C3ED-A068-4319-84BC-6CA864877882}" srcOrd="1" destOrd="0" presId="urn:microsoft.com/office/officeart/2005/8/layout/hList9"/>
    <dgm:cxn modelId="{718E304A-F666-4DEC-A761-9CE48CB1E2D9}" type="presOf" srcId="{022C06C3-789A-49C9-B296-706422E780EC}" destId="{359E1205-06C4-4006-BE62-F8E2BE0781D9}" srcOrd="1" destOrd="0" presId="urn:microsoft.com/office/officeart/2005/8/layout/hList9"/>
    <dgm:cxn modelId="{C919F33C-6BA1-4054-9893-3D8C94299355}" type="presOf" srcId="{EA47F6ED-6E88-4324-9527-561219368635}" destId="{297F2A36-3331-4117-86CE-ED1AC20B40A1}" srcOrd="0" destOrd="0" presId="urn:microsoft.com/office/officeart/2005/8/layout/hList9"/>
    <dgm:cxn modelId="{863B56B8-DE04-4C4B-AF4C-B2A02B809896}" srcId="{3349C776-427D-4F96-9513-4C1C95403ECD}" destId="{DF528694-D1D1-47D9-BBB7-0233646B7C9C}" srcOrd="0" destOrd="0" parTransId="{5147674A-2C6E-48FA-871A-3BF28462A84A}" sibTransId="{DC5B641D-944D-4A96-A0EA-9A270960F430}"/>
    <dgm:cxn modelId="{0F4441EE-C20C-4B8C-8C62-6C8026391832}" type="presOf" srcId="{B9091135-BD03-43FE-AD27-6733CFC3AC82}" destId="{B38B24DE-6967-48FF-92DF-9FA827A34DC6}" srcOrd="0" destOrd="0" presId="urn:microsoft.com/office/officeart/2005/8/layout/hList9"/>
    <dgm:cxn modelId="{8DBE9D17-F944-4178-B835-332CF2E2586C}" type="presOf" srcId="{022C06C3-789A-49C9-B296-706422E780EC}" destId="{20E6FC10-ECF5-47DD-B7D2-8F6BD819401B}" srcOrd="0" destOrd="0" presId="urn:microsoft.com/office/officeart/2005/8/layout/hList9"/>
    <dgm:cxn modelId="{3162FA46-5E41-45CB-96F8-D619211692A1}" type="presOf" srcId="{70C01B3E-2184-49B9-A3C6-6751C501B810}" destId="{184F8B4D-8B90-4200-8A63-F7DB1F3A9F3C}" srcOrd="1" destOrd="0" presId="urn:microsoft.com/office/officeart/2005/8/layout/hList9"/>
    <dgm:cxn modelId="{F74630F6-EE1C-4EA7-BAD0-54011CAA4D34}" type="presOf" srcId="{CB259626-266D-45EE-A62D-77D3E9046794}" destId="{5D13DC28-ED4D-43E4-BCDD-2C5ED614E21A}" srcOrd="0" destOrd="0" presId="urn:microsoft.com/office/officeart/2005/8/layout/hList9"/>
    <dgm:cxn modelId="{3DE7F83A-464A-479B-8EF4-4C3AC5D60DB0}" srcId="{EA47F6ED-6E88-4324-9527-561219368635}" destId="{A6632942-90CF-4B89-B4D7-3BF8E3584F9B}" srcOrd="2" destOrd="0" parTransId="{94BA32F8-52B7-4F7A-8CE3-385310D38AB4}" sibTransId="{7C245127-D094-4F98-A34B-AC5D08886A0E}"/>
    <dgm:cxn modelId="{FDE81C98-5B04-4A67-A914-15FFD7D5B26D}" type="presOf" srcId="{63EDD568-52EB-46A8-BD18-37E0EE7FA37E}" destId="{36BE9E98-136D-4463-BD39-7915F598B439}" srcOrd="0" destOrd="0" presId="urn:microsoft.com/office/officeart/2005/8/layout/hList9"/>
    <dgm:cxn modelId="{00FD53FE-E96A-4A24-BC0B-1AE820B621B6}" type="presOf" srcId="{63692946-C521-4B91-8C12-44FB3EC3A38B}" destId="{EA173E08-A005-4AFF-9CDC-5D5BF5450C84}" srcOrd="0" destOrd="0" presId="urn:microsoft.com/office/officeart/2005/8/layout/hList9"/>
    <dgm:cxn modelId="{B19F970B-52E5-4534-A1F0-EDAA357C10F3}" type="presOf" srcId="{EBC7EB06-A31C-4ECB-B876-7B09A9B24E18}" destId="{32BC5B14-642F-42B3-A6BD-F0ED63D441E7}" srcOrd="1" destOrd="0" presId="urn:microsoft.com/office/officeart/2005/8/layout/hList9"/>
    <dgm:cxn modelId="{3CA23DFA-5855-48FD-9BF5-1C579C64B36A}" type="presOf" srcId="{DF528694-D1D1-47D9-BBB7-0233646B7C9C}" destId="{D5B8DA83-D5B6-4818-A40E-C1C1D7F62A57}" srcOrd="0" destOrd="0" presId="urn:microsoft.com/office/officeart/2005/8/layout/hList9"/>
    <dgm:cxn modelId="{47B5EE9E-98B5-495D-B935-CB6BDCCDC995}" type="presOf" srcId="{63EDD568-52EB-46A8-BD18-37E0EE7FA37E}" destId="{467C5771-FC4B-4131-B06B-BF4B1F17926E}" srcOrd="1" destOrd="0" presId="urn:microsoft.com/office/officeart/2005/8/layout/hList9"/>
    <dgm:cxn modelId="{BFEE08C6-5BCB-4304-AD7D-D40B9D6CD5B2}" srcId="{B9091135-BD03-43FE-AD27-6733CFC3AC82}" destId="{EA47F6ED-6E88-4324-9527-561219368635}" srcOrd="1" destOrd="0" parTransId="{0534BBF3-05D2-4D3D-9CA5-C5F06488E366}" sibTransId="{14F7CC36-4610-4B4B-A315-D0F4B1026B03}"/>
    <dgm:cxn modelId="{C0AD58B6-DD22-46AB-A628-80FE06659C94}" srcId="{63692946-C521-4B91-8C12-44FB3EC3A38B}" destId="{63EDD568-52EB-46A8-BD18-37E0EE7FA37E}" srcOrd="2" destOrd="0" parTransId="{C1FA0E12-5B7A-43A9-A9AA-D2EE08528616}" sibTransId="{925B2398-D015-41E4-A0F0-B8D6030CCE4E}"/>
    <dgm:cxn modelId="{F5B2212A-B276-4073-BACA-DBEF56F1578B}" type="presOf" srcId="{853E46F2-0C51-4E7E-8494-5D8E9F4B1B41}" destId="{5FA08501-7DFF-4FBD-9359-8D64A5AFE572}" srcOrd="0" destOrd="0" presId="urn:microsoft.com/office/officeart/2005/8/layout/hList9"/>
    <dgm:cxn modelId="{F8AF045A-FC6B-4CB2-97E3-C773F19189CF}" type="presOf" srcId="{3073C19B-2B88-424B-969A-5F25B32C57E6}" destId="{8A34D59A-64F7-4945-8B67-BF36B12D123F}" srcOrd="1" destOrd="0" presId="urn:microsoft.com/office/officeart/2005/8/layout/hList9"/>
    <dgm:cxn modelId="{4E179154-6373-45BC-9434-6DDC141EC6A8}" type="presParOf" srcId="{B38B24DE-6967-48FF-92DF-9FA827A34DC6}" destId="{B7DDC242-B3B1-4FF3-8B7C-8418DBB74387}" srcOrd="0" destOrd="0" presId="urn:microsoft.com/office/officeart/2005/8/layout/hList9"/>
    <dgm:cxn modelId="{2B2B93DC-D19C-4382-8806-5F828FAC0E4A}" type="presParOf" srcId="{B38B24DE-6967-48FF-92DF-9FA827A34DC6}" destId="{10966DAB-34FC-4C92-984C-068A046C07D5}" srcOrd="1" destOrd="0" presId="urn:microsoft.com/office/officeart/2005/8/layout/hList9"/>
    <dgm:cxn modelId="{7B3977C8-C3EF-4435-A554-26763B4B422A}" type="presParOf" srcId="{10966DAB-34FC-4C92-984C-068A046C07D5}" destId="{F0C983BE-C9E8-4038-AB7E-C8321A5E2CC4}" srcOrd="0" destOrd="0" presId="urn:microsoft.com/office/officeart/2005/8/layout/hList9"/>
    <dgm:cxn modelId="{EF5E1B6E-8C59-4C3F-8358-43DB3C03ACD6}" type="presParOf" srcId="{10966DAB-34FC-4C92-984C-068A046C07D5}" destId="{724BE33F-8A63-4EC3-9448-8F124264B723}" srcOrd="1" destOrd="0" presId="urn:microsoft.com/office/officeart/2005/8/layout/hList9"/>
    <dgm:cxn modelId="{579B781A-B87D-4C2D-ADCF-7C68957886CC}" type="presParOf" srcId="{724BE33F-8A63-4EC3-9448-8F124264B723}" destId="{B1A32E7D-33E1-47E4-BC0D-C177A2F75A41}" srcOrd="0" destOrd="0" presId="urn:microsoft.com/office/officeart/2005/8/layout/hList9"/>
    <dgm:cxn modelId="{A6C87BD3-AF9E-40CC-A85F-64A065448E70}" type="presParOf" srcId="{724BE33F-8A63-4EC3-9448-8F124264B723}" destId="{32BC5B14-642F-42B3-A6BD-F0ED63D441E7}" srcOrd="1" destOrd="0" presId="urn:microsoft.com/office/officeart/2005/8/layout/hList9"/>
    <dgm:cxn modelId="{21601B19-43B7-4C84-89BF-26B3F0645774}" type="presParOf" srcId="{10966DAB-34FC-4C92-984C-068A046C07D5}" destId="{44D48E61-CEA1-405E-9187-59B69C2F3030}" srcOrd="2" destOrd="0" presId="urn:microsoft.com/office/officeart/2005/8/layout/hList9"/>
    <dgm:cxn modelId="{DB68012B-320D-4861-8E87-08ED094279F2}" type="presParOf" srcId="{44D48E61-CEA1-405E-9187-59B69C2F3030}" destId="{5FA08501-7DFF-4FBD-9359-8D64A5AFE572}" srcOrd="0" destOrd="0" presId="urn:microsoft.com/office/officeart/2005/8/layout/hList9"/>
    <dgm:cxn modelId="{E45DDD35-A107-4FCE-8590-BFA0E6142E53}" type="presParOf" srcId="{44D48E61-CEA1-405E-9187-59B69C2F3030}" destId="{354FFC5A-B647-48B7-880C-122462D27855}" srcOrd="1" destOrd="0" presId="urn:microsoft.com/office/officeart/2005/8/layout/hList9"/>
    <dgm:cxn modelId="{8A57AA76-A8EC-4EAC-95AB-44F6795BC6F8}" type="presParOf" srcId="{10966DAB-34FC-4C92-984C-068A046C07D5}" destId="{D89CACCC-B28D-43EE-B7F2-9B98D1926252}" srcOrd="3" destOrd="0" presId="urn:microsoft.com/office/officeart/2005/8/layout/hList9"/>
    <dgm:cxn modelId="{2387795B-F108-4012-BCE8-E4C8C494D114}" type="presParOf" srcId="{D89CACCC-B28D-43EE-B7F2-9B98D1926252}" destId="{36BE9E98-136D-4463-BD39-7915F598B439}" srcOrd="0" destOrd="0" presId="urn:microsoft.com/office/officeart/2005/8/layout/hList9"/>
    <dgm:cxn modelId="{C639984B-6D9F-42C7-849F-EDF830E6E81F}" type="presParOf" srcId="{D89CACCC-B28D-43EE-B7F2-9B98D1926252}" destId="{467C5771-FC4B-4131-B06B-BF4B1F17926E}" srcOrd="1" destOrd="0" presId="urn:microsoft.com/office/officeart/2005/8/layout/hList9"/>
    <dgm:cxn modelId="{ADE5A708-B680-4B01-AE80-DCA487F44E3B}" type="presParOf" srcId="{10966DAB-34FC-4C92-984C-068A046C07D5}" destId="{599FD7EB-1E45-4E97-9E2E-34E652F117AA}" srcOrd="4" destOrd="0" presId="urn:microsoft.com/office/officeart/2005/8/layout/hList9"/>
    <dgm:cxn modelId="{E50EDE10-7660-411A-8F9E-E9ADAEA1F602}" type="presParOf" srcId="{599FD7EB-1E45-4E97-9E2E-34E652F117AA}" destId="{20E6FC10-ECF5-47DD-B7D2-8F6BD819401B}" srcOrd="0" destOrd="0" presId="urn:microsoft.com/office/officeart/2005/8/layout/hList9"/>
    <dgm:cxn modelId="{15741197-2942-459A-BD73-D05C293F5BB9}" type="presParOf" srcId="{599FD7EB-1E45-4E97-9E2E-34E652F117AA}" destId="{359E1205-06C4-4006-BE62-F8E2BE0781D9}" srcOrd="1" destOrd="0" presId="urn:microsoft.com/office/officeart/2005/8/layout/hList9"/>
    <dgm:cxn modelId="{126440E5-7899-4B6E-BDD2-B0107452DF40}" type="presParOf" srcId="{B38B24DE-6967-48FF-92DF-9FA827A34DC6}" destId="{9FF6A0CC-B027-458F-9116-470CAEF76BF2}" srcOrd="2" destOrd="0" presId="urn:microsoft.com/office/officeart/2005/8/layout/hList9"/>
    <dgm:cxn modelId="{88B91E7F-4C89-4EE6-9480-85E39299E1FA}" type="presParOf" srcId="{B38B24DE-6967-48FF-92DF-9FA827A34DC6}" destId="{EA173E08-A005-4AFF-9CDC-5D5BF5450C84}" srcOrd="3" destOrd="0" presId="urn:microsoft.com/office/officeart/2005/8/layout/hList9"/>
    <dgm:cxn modelId="{A774ADF8-5209-4880-B2BD-4B0CF4366F0E}" type="presParOf" srcId="{B38B24DE-6967-48FF-92DF-9FA827A34DC6}" destId="{199675E7-E176-457B-B56C-692A9B8B71E3}" srcOrd="4" destOrd="0" presId="urn:microsoft.com/office/officeart/2005/8/layout/hList9"/>
    <dgm:cxn modelId="{E97774DE-D1B8-446E-A7EB-A9EFC4806ED2}" type="presParOf" srcId="{B38B24DE-6967-48FF-92DF-9FA827A34DC6}" destId="{637E019C-E798-4D12-A4B5-39EC894B62FF}" srcOrd="5" destOrd="0" presId="urn:microsoft.com/office/officeart/2005/8/layout/hList9"/>
    <dgm:cxn modelId="{B83D4F33-9857-462E-A17D-9C2E27F5DC8A}" type="presParOf" srcId="{B38B24DE-6967-48FF-92DF-9FA827A34DC6}" destId="{29230B3D-EC4A-4664-8EB1-7AE76D898438}" srcOrd="6" destOrd="0" presId="urn:microsoft.com/office/officeart/2005/8/layout/hList9"/>
    <dgm:cxn modelId="{43474C60-A717-479C-806F-D7FDD115B19C}" type="presParOf" srcId="{29230B3D-EC4A-4664-8EB1-7AE76D898438}" destId="{02BA0703-DF38-4A84-A2F1-AC0691E95D85}" srcOrd="0" destOrd="0" presId="urn:microsoft.com/office/officeart/2005/8/layout/hList9"/>
    <dgm:cxn modelId="{963D3CCD-877B-4938-997E-82BB53F12DEC}" type="presParOf" srcId="{29230B3D-EC4A-4664-8EB1-7AE76D898438}" destId="{DFD618C5-6C94-466D-98BF-F90766D9AC8D}" srcOrd="1" destOrd="0" presId="urn:microsoft.com/office/officeart/2005/8/layout/hList9"/>
    <dgm:cxn modelId="{ECDD0AD2-0C37-46E8-8A20-4450D1E8C025}" type="presParOf" srcId="{DFD618C5-6C94-466D-98BF-F90766D9AC8D}" destId="{63DFD876-59E3-466C-9A0D-E4005974B883}" srcOrd="0" destOrd="0" presId="urn:microsoft.com/office/officeart/2005/8/layout/hList9"/>
    <dgm:cxn modelId="{96248CD3-DDBC-4FEF-8AD0-D386BCEC3BEF}" type="presParOf" srcId="{DFD618C5-6C94-466D-98BF-F90766D9AC8D}" destId="{CB989DB6-4002-495F-9D6C-4DB033D6FE47}" srcOrd="1" destOrd="0" presId="urn:microsoft.com/office/officeart/2005/8/layout/hList9"/>
    <dgm:cxn modelId="{436B6A35-07E2-40DE-8E3C-9E4A77C1C198}" type="presParOf" srcId="{29230B3D-EC4A-4664-8EB1-7AE76D898438}" destId="{60F95665-7A79-4C92-BBFA-EC96861BE323}" srcOrd="2" destOrd="0" presId="urn:microsoft.com/office/officeart/2005/8/layout/hList9"/>
    <dgm:cxn modelId="{D5C0C11D-9E4E-4F57-8C33-BCBC723137C4}" type="presParOf" srcId="{60F95665-7A79-4C92-BBFA-EC96861BE323}" destId="{799AABF8-05D9-42FB-B50B-E3D3E11B3995}" srcOrd="0" destOrd="0" presId="urn:microsoft.com/office/officeart/2005/8/layout/hList9"/>
    <dgm:cxn modelId="{655AE2AF-5CFE-481F-8A7E-B312F1926266}" type="presParOf" srcId="{60F95665-7A79-4C92-BBFA-EC96861BE323}" destId="{184F8B4D-8B90-4200-8A63-F7DB1F3A9F3C}" srcOrd="1" destOrd="0" presId="urn:microsoft.com/office/officeart/2005/8/layout/hList9"/>
    <dgm:cxn modelId="{86C88699-B7A1-48D4-98E1-CBA11A209CFB}" type="presParOf" srcId="{29230B3D-EC4A-4664-8EB1-7AE76D898438}" destId="{D03D965F-F135-4B07-A504-404688D935B6}" srcOrd="3" destOrd="0" presId="urn:microsoft.com/office/officeart/2005/8/layout/hList9"/>
    <dgm:cxn modelId="{1C67F590-9C8C-4302-B84E-A0AB131C2E9E}" type="presParOf" srcId="{D03D965F-F135-4B07-A504-404688D935B6}" destId="{E8E17E1E-DBEC-4856-AA69-E4AFE3CCB3F8}" srcOrd="0" destOrd="0" presId="urn:microsoft.com/office/officeart/2005/8/layout/hList9"/>
    <dgm:cxn modelId="{49179C59-6C58-497C-9B85-A6C1A476E502}" type="presParOf" srcId="{D03D965F-F135-4B07-A504-404688D935B6}" destId="{8388A772-7A97-4032-B34D-E151EA1B4CA1}" srcOrd="1" destOrd="0" presId="urn:microsoft.com/office/officeart/2005/8/layout/hList9"/>
    <dgm:cxn modelId="{82F9611C-861E-4458-8FD5-91D7A4ED9819}" type="presParOf" srcId="{29230B3D-EC4A-4664-8EB1-7AE76D898438}" destId="{E62C34A1-4977-4272-8A74-9C1F8A57A10F}" srcOrd="4" destOrd="0" presId="urn:microsoft.com/office/officeart/2005/8/layout/hList9"/>
    <dgm:cxn modelId="{275388CA-C96A-4FA2-9D7E-98D51AD69E32}" type="presParOf" srcId="{E62C34A1-4977-4272-8A74-9C1F8A57A10F}" destId="{2394D6CD-0783-496A-8931-F921FADF1039}" srcOrd="0" destOrd="0" presId="urn:microsoft.com/office/officeart/2005/8/layout/hList9"/>
    <dgm:cxn modelId="{E53D44F4-F83F-415D-A721-60C48AC1F35F}" type="presParOf" srcId="{E62C34A1-4977-4272-8A74-9C1F8A57A10F}" destId="{8A34D59A-64F7-4945-8B67-BF36B12D123F}" srcOrd="1" destOrd="0" presId="urn:microsoft.com/office/officeart/2005/8/layout/hList9"/>
    <dgm:cxn modelId="{42E9B212-DF07-44F7-AEAC-8D5F2FA53FF9}" type="presParOf" srcId="{B38B24DE-6967-48FF-92DF-9FA827A34DC6}" destId="{405EF3D0-2540-412A-904C-D6C8147506CD}" srcOrd="7" destOrd="0" presId="urn:microsoft.com/office/officeart/2005/8/layout/hList9"/>
    <dgm:cxn modelId="{67A26590-E2F1-4B23-81A0-C74979B9668A}" type="presParOf" srcId="{B38B24DE-6967-48FF-92DF-9FA827A34DC6}" destId="{297F2A36-3331-4117-86CE-ED1AC20B40A1}" srcOrd="8" destOrd="0" presId="urn:microsoft.com/office/officeart/2005/8/layout/hList9"/>
    <dgm:cxn modelId="{63B2C032-D1E6-4A60-83C1-5D38CA950637}" type="presParOf" srcId="{B38B24DE-6967-48FF-92DF-9FA827A34DC6}" destId="{1479DDE8-4024-4283-8AA8-0E04A2EBA6C5}" srcOrd="9" destOrd="0" presId="urn:microsoft.com/office/officeart/2005/8/layout/hList9"/>
    <dgm:cxn modelId="{5EEF6EC3-B2E1-4678-9994-4C1FE8888117}" type="presParOf" srcId="{B38B24DE-6967-48FF-92DF-9FA827A34DC6}" destId="{4C40CDCD-61C0-4F66-8F17-FAC1651B914E}" srcOrd="10" destOrd="0" presId="urn:microsoft.com/office/officeart/2005/8/layout/hList9"/>
    <dgm:cxn modelId="{2B8C7D97-A04A-4C0E-9CC5-05FFC6BF2204}" type="presParOf" srcId="{B38B24DE-6967-48FF-92DF-9FA827A34DC6}" destId="{6BE49883-AC7F-474C-8BD9-555E3A93200C}" srcOrd="11" destOrd="0" presId="urn:microsoft.com/office/officeart/2005/8/layout/hList9"/>
    <dgm:cxn modelId="{8DD258CE-3314-4DFD-AFC6-73B658C83A22}" type="presParOf" srcId="{6BE49883-AC7F-474C-8BD9-555E3A93200C}" destId="{B2DBCBE6-E453-4C2E-BA5C-E6FCBBE7CCFE}" srcOrd="0" destOrd="0" presId="urn:microsoft.com/office/officeart/2005/8/layout/hList9"/>
    <dgm:cxn modelId="{1188D957-83CD-4023-8163-2A51447F9FCC}" type="presParOf" srcId="{6BE49883-AC7F-474C-8BD9-555E3A93200C}" destId="{79AA8976-E942-4012-A20A-0AA805A07594}" srcOrd="1" destOrd="0" presId="urn:microsoft.com/office/officeart/2005/8/layout/hList9"/>
    <dgm:cxn modelId="{8B20955C-2518-4CE3-B72C-AD571747CDDA}" type="presParOf" srcId="{79AA8976-E942-4012-A20A-0AA805A07594}" destId="{D5B8DA83-D5B6-4818-A40E-C1C1D7F62A57}" srcOrd="0" destOrd="0" presId="urn:microsoft.com/office/officeart/2005/8/layout/hList9"/>
    <dgm:cxn modelId="{F425E19D-D92F-4196-8181-E5B9993B5334}" type="presParOf" srcId="{79AA8976-E942-4012-A20A-0AA805A07594}" destId="{DF93DC1A-F9CC-4C86-803F-48C7B6CE62BB}" srcOrd="1" destOrd="0" presId="urn:microsoft.com/office/officeart/2005/8/layout/hList9"/>
    <dgm:cxn modelId="{F6A7D628-DD88-4815-9E6F-ADB89561CA91}" type="presParOf" srcId="{6BE49883-AC7F-474C-8BD9-555E3A93200C}" destId="{9F9D68FB-7C33-421C-8A1E-824267D76534}" srcOrd="2" destOrd="0" presId="urn:microsoft.com/office/officeart/2005/8/layout/hList9"/>
    <dgm:cxn modelId="{994C38D5-3CF4-4A37-B323-40AA5B5C552E}" type="presParOf" srcId="{9F9D68FB-7C33-421C-8A1E-824267D76534}" destId="{4D4DBEC1-9888-40A7-99BD-7F48DDE89309}" srcOrd="0" destOrd="0" presId="urn:microsoft.com/office/officeart/2005/8/layout/hList9"/>
    <dgm:cxn modelId="{295AAEDB-EB5E-432E-83F2-27113710DFA4}" type="presParOf" srcId="{9F9D68FB-7C33-421C-8A1E-824267D76534}" destId="{5564873D-0647-4BE1-895D-8FE07168A78F}" srcOrd="1" destOrd="0" presId="urn:microsoft.com/office/officeart/2005/8/layout/hList9"/>
    <dgm:cxn modelId="{464C2B1E-2ADB-4091-A2FC-84CDFAAED06B}" type="presParOf" srcId="{6BE49883-AC7F-474C-8BD9-555E3A93200C}" destId="{AA59E8D3-272B-4063-A866-8829C519E03F}" srcOrd="3" destOrd="0" presId="urn:microsoft.com/office/officeart/2005/8/layout/hList9"/>
    <dgm:cxn modelId="{CD1CD7C0-BDDA-4121-B934-7D032D8EDB05}" type="presParOf" srcId="{AA59E8D3-272B-4063-A866-8829C519E03F}" destId="{5D13DC28-ED4D-43E4-BCDD-2C5ED614E21A}" srcOrd="0" destOrd="0" presId="urn:microsoft.com/office/officeart/2005/8/layout/hList9"/>
    <dgm:cxn modelId="{09175763-4C56-4FBA-9DF3-8159E9CC9E2C}" type="presParOf" srcId="{AA59E8D3-272B-4063-A866-8829C519E03F}" destId="{96C7C3ED-A068-4319-84BC-6CA864877882}" srcOrd="1" destOrd="0" presId="urn:microsoft.com/office/officeart/2005/8/layout/hList9"/>
    <dgm:cxn modelId="{22FC7D0E-34B2-4F23-90C9-22E8137D4D3E}" type="presParOf" srcId="{6BE49883-AC7F-474C-8BD9-555E3A93200C}" destId="{16DD9067-1D16-489B-8E12-7A18D2BFFAE4}" srcOrd="4" destOrd="0" presId="urn:microsoft.com/office/officeart/2005/8/layout/hList9"/>
    <dgm:cxn modelId="{2725343E-E75D-4632-B7A6-95445A761FF0}" type="presParOf" srcId="{16DD9067-1D16-489B-8E12-7A18D2BFFAE4}" destId="{F28640C8-4D8B-49F1-B88A-312E2E076B1D}" srcOrd="0" destOrd="0" presId="urn:microsoft.com/office/officeart/2005/8/layout/hList9"/>
    <dgm:cxn modelId="{9816C60E-36D0-480C-849D-A712E24472BE}" type="presParOf" srcId="{16DD9067-1D16-489B-8E12-7A18D2BFFAE4}" destId="{92D56892-ECE0-4B16-95DE-656052CA169F}" srcOrd="1" destOrd="0" presId="urn:microsoft.com/office/officeart/2005/8/layout/hList9"/>
    <dgm:cxn modelId="{8F98968F-F932-4389-B4CE-6BEAA09F3472}" type="presParOf" srcId="{B38B24DE-6967-48FF-92DF-9FA827A34DC6}" destId="{BC72037C-5667-45B2-89D4-2D0C058824C2}" srcOrd="12" destOrd="0" presId="urn:microsoft.com/office/officeart/2005/8/layout/hList9"/>
    <dgm:cxn modelId="{0F12A0F1-FEBB-4AA6-94A0-8BA51982C943}" type="presParOf" srcId="{B38B24DE-6967-48FF-92DF-9FA827A34DC6}" destId="{36E800C4-DB67-4645-A5C5-C37883C33F12}" srcOrd="13" destOrd="0" presId="urn:microsoft.com/office/officeart/2005/8/layout/hList9"/>
  </dgm:cxnLst>
  <dgm:bg>
    <a:solidFill>
      <a:schemeClr val="bg1">
        <a:lumMod val="95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621D4-8BB6-4103-9911-E6644E7BF88D}" type="doc">
      <dgm:prSet loTypeId="urn:microsoft.com/office/officeart/2005/8/layout/hProcess4" loCatId="process" qsTypeId="urn:microsoft.com/office/officeart/2005/8/quickstyle/simple1" qsCatId="simple" csTypeId="urn:microsoft.com/office/officeart/2005/8/colors/accent1_2" csCatId="accent1" phldr="1"/>
      <dgm:spPr/>
    </dgm:pt>
    <dgm:pt modelId="{A27F110E-861A-4467-9D15-6A79B01FAE6E}">
      <dgm:prSet phldrT="[文本]" custT="1"/>
      <dgm:spPr/>
      <dgm:t>
        <a:bodyPr/>
        <a:lstStyle/>
        <a:p>
          <a:r>
            <a:rPr lang="zh-CN" altLang="en-US" sz="1200" dirty="0" smtClean="0">
              <a:latin typeface="微软雅黑" pitchFamily="34" charset="-122"/>
              <a:ea typeface="微软雅黑" pitchFamily="34" charset="-122"/>
            </a:rPr>
            <a:t>网络推广</a:t>
          </a:r>
          <a:endParaRPr lang="zh-CN" altLang="en-US" sz="1200" dirty="0">
            <a:latin typeface="微软雅黑" pitchFamily="34" charset="-122"/>
            <a:ea typeface="微软雅黑" pitchFamily="34" charset="-122"/>
          </a:endParaRPr>
        </a:p>
      </dgm:t>
    </dgm:pt>
    <dgm:pt modelId="{0384E5A3-DCC0-4901-AD1A-8D0B1C3D4E71}" type="parTrans" cxnId="{DF979A93-C26F-4059-93E5-347C381A3801}">
      <dgm:prSet/>
      <dgm:spPr/>
      <dgm:t>
        <a:bodyPr/>
        <a:lstStyle/>
        <a:p>
          <a:endParaRPr lang="zh-CN" altLang="en-US" sz="1200">
            <a:latin typeface="微软雅黑" pitchFamily="34" charset="-122"/>
            <a:ea typeface="微软雅黑" pitchFamily="34" charset="-122"/>
          </a:endParaRPr>
        </a:p>
      </dgm:t>
    </dgm:pt>
    <dgm:pt modelId="{829D8975-8F27-4F71-AE7A-8540F4BC14EF}" type="sibTrans" cxnId="{DF979A93-C26F-4059-93E5-347C381A3801}">
      <dgm:prSet/>
      <dgm:spPr/>
      <dgm:t>
        <a:bodyPr/>
        <a:lstStyle/>
        <a:p>
          <a:endParaRPr lang="zh-CN" altLang="en-US" sz="1200">
            <a:latin typeface="微软雅黑" pitchFamily="34" charset="-122"/>
            <a:ea typeface="微软雅黑" pitchFamily="34" charset="-122"/>
          </a:endParaRPr>
        </a:p>
      </dgm:t>
    </dgm:pt>
    <dgm:pt modelId="{F150D76C-17D1-4CB5-9BAA-78482DD4F3C8}">
      <dgm:prSet phldrT="[文本]" custT="1"/>
      <dgm:spPr/>
      <dgm:t>
        <a:bodyPr/>
        <a:lstStyle/>
        <a:p>
          <a:r>
            <a:rPr lang="zh-CN" altLang="en-US" sz="1200" dirty="0" smtClean="0">
              <a:latin typeface="微软雅黑" pitchFamily="34" charset="-122"/>
              <a:ea typeface="微软雅黑" pitchFamily="34" charset="-122"/>
            </a:rPr>
            <a:t>网站运营</a:t>
          </a:r>
          <a:endParaRPr lang="zh-CN" altLang="en-US" sz="1200" dirty="0">
            <a:latin typeface="微软雅黑" pitchFamily="34" charset="-122"/>
            <a:ea typeface="微软雅黑" pitchFamily="34" charset="-122"/>
          </a:endParaRPr>
        </a:p>
      </dgm:t>
    </dgm:pt>
    <dgm:pt modelId="{C4972630-FF78-4079-8C05-4ADE4E1451E5}" type="parTrans" cxnId="{1146605D-0E55-4382-BE06-E0863E03CC43}">
      <dgm:prSet/>
      <dgm:spPr/>
      <dgm:t>
        <a:bodyPr/>
        <a:lstStyle/>
        <a:p>
          <a:endParaRPr lang="zh-CN" altLang="en-US" sz="1200">
            <a:latin typeface="微软雅黑" pitchFamily="34" charset="-122"/>
            <a:ea typeface="微软雅黑" pitchFamily="34" charset="-122"/>
          </a:endParaRPr>
        </a:p>
      </dgm:t>
    </dgm:pt>
    <dgm:pt modelId="{4F84241B-90C6-4061-AA2B-F88B149B5C42}" type="sibTrans" cxnId="{1146605D-0E55-4382-BE06-E0863E03CC43}">
      <dgm:prSet/>
      <dgm:spPr/>
      <dgm:t>
        <a:bodyPr/>
        <a:lstStyle/>
        <a:p>
          <a:endParaRPr lang="zh-CN" altLang="en-US" sz="1200">
            <a:latin typeface="微软雅黑" pitchFamily="34" charset="-122"/>
            <a:ea typeface="微软雅黑" pitchFamily="34" charset="-122"/>
          </a:endParaRPr>
        </a:p>
      </dgm:t>
    </dgm:pt>
    <dgm:pt modelId="{0DF30ABC-F614-4285-A212-E03E0D327A42}">
      <dgm:prSet phldrT="[文本]" custT="1"/>
      <dgm:spPr/>
      <dgm:t>
        <a:bodyPr/>
        <a:lstStyle/>
        <a:p>
          <a:r>
            <a:rPr lang="zh-CN" altLang="en-US" sz="1200" dirty="0" smtClean="0">
              <a:latin typeface="微软雅黑" pitchFamily="34" charset="-122"/>
              <a:ea typeface="微软雅黑" pitchFamily="34" charset="-122"/>
            </a:rPr>
            <a:t>对话</a:t>
          </a:r>
          <a:endParaRPr lang="zh-CN" altLang="en-US" sz="1200" dirty="0">
            <a:latin typeface="微软雅黑" pitchFamily="34" charset="-122"/>
            <a:ea typeface="微软雅黑" pitchFamily="34" charset="-122"/>
          </a:endParaRPr>
        </a:p>
      </dgm:t>
    </dgm:pt>
    <dgm:pt modelId="{17B6E34F-766D-421D-9AE4-294DE99D1205}" type="parTrans" cxnId="{AFE39F4C-2AA0-4DC9-A355-B08C7642B051}">
      <dgm:prSet/>
      <dgm:spPr/>
      <dgm:t>
        <a:bodyPr/>
        <a:lstStyle/>
        <a:p>
          <a:endParaRPr lang="zh-CN" altLang="en-US" sz="1200">
            <a:latin typeface="微软雅黑" pitchFamily="34" charset="-122"/>
            <a:ea typeface="微软雅黑" pitchFamily="34" charset="-122"/>
          </a:endParaRPr>
        </a:p>
      </dgm:t>
    </dgm:pt>
    <dgm:pt modelId="{F81D4D48-C8B0-41F3-91C0-2CCBB1C27127}" type="sibTrans" cxnId="{AFE39F4C-2AA0-4DC9-A355-B08C7642B051}">
      <dgm:prSet/>
      <dgm:spPr/>
      <dgm:t>
        <a:bodyPr/>
        <a:lstStyle/>
        <a:p>
          <a:endParaRPr lang="zh-CN" altLang="en-US" sz="1200">
            <a:latin typeface="微软雅黑" pitchFamily="34" charset="-122"/>
            <a:ea typeface="微软雅黑" pitchFamily="34" charset="-122"/>
          </a:endParaRPr>
        </a:p>
      </dgm:t>
    </dgm:pt>
    <dgm:pt modelId="{12883BE2-E8C8-4546-995D-64659DB09184}">
      <dgm:prSet phldrT="[文本]" custT="1"/>
      <dgm:spPr/>
      <dgm:t>
        <a:bodyPr/>
        <a:lstStyle/>
        <a:p>
          <a:r>
            <a:rPr lang="zh-CN" altLang="en-US" sz="1200" dirty="0" smtClean="0">
              <a:latin typeface="微软雅黑" pitchFamily="34" charset="-122"/>
              <a:ea typeface="微软雅黑" pitchFamily="34" charset="-122"/>
            </a:rPr>
            <a:t>预约</a:t>
          </a:r>
          <a:endParaRPr lang="zh-CN" altLang="en-US" sz="1200" dirty="0">
            <a:latin typeface="微软雅黑" pitchFamily="34" charset="-122"/>
            <a:ea typeface="微软雅黑" pitchFamily="34" charset="-122"/>
          </a:endParaRPr>
        </a:p>
      </dgm:t>
    </dgm:pt>
    <dgm:pt modelId="{DA12D40F-9C5F-4B69-8C99-5C217FAEBF1A}" type="parTrans" cxnId="{D27F4C10-AAFA-4438-B0B3-7EBDED857D6A}">
      <dgm:prSet/>
      <dgm:spPr/>
      <dgm:t>
        <a:bodyPr/>
        <a:lstStyle/>
        <a:p>
          <a:endParaRPr lang="zh-CN" altLang="en-US" sz="1200">
            <a:latin typeface="微软雅黑" pitchFamily="34" charset="-122"/>
            <a:ea typeface="微软雅黑" pitchFamily="34" charset="-122"/>
          </a:endParaRPr>
        </a:p>
      </dgm:t>
    </dgm:pt>
    <dgm:pt modelId="{490C5224-19A1-4D12-9909-5F719599DCB0}" type="sibTrans" cxnId="{D27F4C10-AAFA-4438-B0B3-7EBDED857D6A}">
      <dgm:prSet/>
      <dgm:spPr/>
      <dgm:t>
        <a:bodyPr/>
        <a:lstStyle/>
        <a:p>
          <a:endParaRPr lang="zh-CN" altLang="en-US" sz="1200">
            <a:latin typeface="微软雅黑" pitchFamily="34" charset="-122"/>
            <a:ea typeface="微软雅黑" pitchFamily="34" charset="-122"/>
          </a:endParaRPr>
        </a:p>
      </dgm:t>
    </dgm:pt>
    <dgm:pt modelId="{61EEB1E9-30B7-4A26-816D-94A4632DB6BF}">
      <dgm:prSet phldrT="[文本]" custT="1"/>
      <dgm:spPr/>
      <dgm:t>
        <a:bodyPr/>
        <a:lstStyle/>
        <a:p>
          <a:r>
            <a:rPr lang="zh-CN" altLang="en-US" sz="1200" dirty="0" smtClean="0">
              <a:latin typeface="微软雅黑" pitchFamily="34" charset="-122"/>
              <a:ea typeface="微软雅黑" pitchFamily="34" charset="-122"/>
            </a:rPr>
            <a:t>到诊</a:t>
          </a:r>
          <a:endParaRPr lang="zh-CN" altLang="en-US" sz="1200" dirty="0">
            <a:latin typeface="微软雅黑" pitchFamily="34" charset="-122"/>
            <a:ea typeface="微软雅黑" pitchFamily="34" charset="-122"/>
          </a:endParaRPr>
        </a:p>
      </dgm:t>
    </dgm:pt>
    <dgm:pt modelId="{17E64F29-9B6D-4F82-BB83-85655EA44F39}" type="parTrans" cxnId="{356C769F-8C34-4C64-8B33-6DE025BB8516}">
      <dgm:prSet/>
      <dgm:spPr/>
      <dgm:t>
        <a:bodyPr/>
        <a:lstStyle/>
        <a:p>
          <a:endParaRPr lang="zh-CN" altLang="en-US" sz="1200">
            <a:latin typeface="微软雅黑" pitchFamily="34" charset="-122"/>
            <a:ea typeface="微软雅黑" pitchFamily="34" charset="-122"/>
          </a:endParaRPr>
        </a:p>
      </dgm:t>
    </dgm:pt>
    <dgm:pt modelId="{C7C925F4-5422-43D1-B6EA-639DE0573D4E}" type="sibTrans" cxnId="{356C769F-8C34-4C64-8B33-6DE025BB8516}">
      <dgm:prSet/>
      <dgm:spPr/>
      <dgm:t>
        <a:bodyPr/>
        <a:lstStyle/>
        <a:p>
          <a:endParaRPr lang="zh-CN" altLang="en-US" sz="1200">
            <a:latin typeface="微软雅黑" pitchFamily="34" charset="-122"/>
            <a:ea typeface="微软雅黑" pitchFamily="34" charset="-122"/>
          </a:endParaRPr>
        </a:p>
      </dgm:t>
    </dgm:pt>
    <dgm:pt modelId="{D3CDD2B4-C081-4DE0-B70D-35BE7B252435}">
      <dgm:prSet custT="1"/>
      <dgm:spPr/>
      <dgm:t>
        <a:bodyPr/>
        <a:lstStyle/>
        <a:p>
          <a:r>
            <a:rPr lang="zh-CN" altLang="en-US" sz="1200" dirty="0" smtClean="0">
              <a:latin typeface="微软雅黑" pitchFamily="34" charset="-122"/>
              <a:ea typeface="微软雅黑" pitchFamily="34" charset="-122"/>
            </a:rPr>
            <a:t>搜索引擎</a:t>
          </a:r>
          <a:endParaRPr lang="zh-CN" altLang="en-US" sz="1200" dirty="0">
            <a:latin typeface="微软雅黑" pitchFamily="34" charset="-122"/>
            <a:ea typeface="微软雅黑" pitchFamily="34" charset="-122"/>
          </a:endParaRPr>
        </a:p>
      </dgm:t>
    </dgm:pt>
    <dgm:pt modelId="{03E6DA71-B378-46E3-855A-3C9B1F5AF4DC}" type="parTrans" cxnId="{51735341-838F-427B-97EE-FB0FC8BB65BB}">
      <dgm:prSet/>
      <dgm:spPr/>
      <dgm:t>
        <a:bodyPr/>
        <a:lstStyle/>
        <a:p>
          <a:endParaRPr lang="zh-CN" altLang="en-US" sz="1200"/>
        </a:p>
      </dgm:t>
    </dgm:pt>
    <dgm:pt modelId="{1DDE3C82-33A3-43AC-BDE5-EB2BBE34B4FF}" type="sibTrans" cxnId="{51735341-838F-427B-97EE-FB0FC8BB65BB}">
      <dgm:prSet/>
      <dgm:spPr/>
      <dgm:t>
        <a:bodyPr/>
        <a:lstStyle/>
        <a:p>
          <a:endParaRPr lang="zh-CN" altLang="en-US" sz="1200"/>
        </a:p>
      </dgm:t>
    </dgm:pt>
    <dgm:pt modelId="{929F736A-44CC-4055-BB4D-34C71E150E5D}">
      <dgm:prSet custT="1"/>
      <dgm:spPr/>
      <dgm:t>
        <a:bodyPr/>
        <a:lstStyle/>
        <a:p>
          <a:r>
            <a:rPr lang="zh-CN" altLang="en-US" sz="1200" dirty="0" smtClean="0">
              <a:latin typeface="微软雅黑" pitchFamily="34" charset="-122"/>
              <a:ea typeface="微软雅黑" pitchFamily="34" charset="-122"/>
            </a:rPr>
            <a:t>门户网站</a:t>
          </a:r>
          <a:endParaRPr lang="zh-CN" altLang="en-US" sz="1200" dirty="0">
            <a:latin typeface="微软雅黑" pitchFamily="34" charset="-122"/>
            <a:ea typeface="微软雅黑" pitchFamily="34" charset="-122"/>
          </a:endParaRPr>
        </a:p>
      </dgm:t>
    </dgm:pt>
    <dgm:pt modelId="{8A1ECA2C-10FB-4451-9AB8-04B73E9B67B3}" type="parTrans" cxnId="{FDAB9326-B21C-4113-911A-13DA88C0D724}">
      <dgm:prSet/>
      <dgm:spPr/>
      <dgm:t>
        <a:bodyPr/>
        <a:lstStyle/>
        <a:p>
          <a:endParaRPr lang="zh-CN" altLang="en-US" sz="1200"/>
        </a:p>
      </dgm:t>
    </dgm:pt>
    <dgm:pt modelId="{FC0492F9-C96D-4DEA-BC0A-BBF3A4020115}" type="sibTrans" cxnId="{FDAB9326-B21C-4113-911A-13DA88C0D724}">
      <dgm:prSet/>
      <dgm:spPr/>
      <dgm:t>
        <a:bodyPr/>
        <a:lstStyle/>
        <a:p>
          <a:endParaRPr lang="zh-CN" altLang="en-US" sz="1200"/>
        </a:p>
      </dgm:t>
    </dgm:pt>
    <dgm:pt modelId="{2DCC2ABF-9380-44D4-A741-3E9A966E00AA}">
      <dgm:prSet custT="1"/>
      <dgm:spPr/>
      <dgm:t>
        <a:bodyPr/>
        <a:lstStyle/>
        <a:p>
          <a:endParaRPr lang="zh-CN" altLang="en-US" sz="1200" dirty="0">
            <a:latin typeface="微软雅黑" pitchFamily="34" charset="-122"/>
            <a:ea typeface="微软雅黑" pitchFamily="34" charset="-122"/>
          </a:endParaRPr>
        </a:p>
      </dgm:t>
    </dgm:pt>
    <dgm:pt modelId="{F11FE80C-A085-4753-AAA0-8DA72E0C587B}" type="parTrans" cxnId="{A9E41668-AA91-43B9-89A2-96FFF409AEB4}">
      <dgm:prSet/>
      <dgm:spPr/>
      <dgm:t>
        <a:bodyPr/>
        <a:lstStyle/>
        <a:p>
          <a:endParaRPr lang="zh-CN" altLang="en-US" sz="1200"/>
        </a:p>
      </dgm:t>
    </dgm:pt>
    <dgm:pt modelId="{89F1BC62-FBE7-443D-9949-41858F1A6CE4}" type="sibTrans" cxnId="{A9E41668-AA91-43B9-89A2-96FFF409AEB4}">
      <dgm:prSet/>
      <dgm:spPr/>
      <dgm:t>
        <a:bodyPr/>
        <a:lstStyle/>
        <a:p>
          <a:endParaRPr lang="zh-CN" altLang="en-US" sz="1200"/>
        </a:p>
      </dgm:t>
    </dgm:pt>
    <dgm:pt modelId="{C0FE2C49-4DF4-494E-93DC-C4E9BAFD8A1A}">
      <dgm:prSet custT="1"/>
      <dgm:spPr/>
      <dgm:t>
        <a:bodyPr/>
        <a:lstStyle/>
        <a:p>
          <a:r>
            <a:rPr lang="zh-CN" altLang="en-US" sz="1200" dirty="0" smtClean="0">
              <a:latin typeface="微软雅黑" pitchFamily="34" charset="-122"/>
              <a:ea typeface="微软雅黑" pitchFamily="34" charset="-122"/>
            </a:rPr>
            <a:t>打开速度</a:t>
          </a:r>
          <a:endParaRPr lang="zh-CN" altLang="en-US" sz="1200" dirty="0">
            <a:latin typeface="微软雅黑" pitchFamily="34" charset="-122"/>
            <a:ea typeface="微软雅黑" pitchFamily="34" charset="-122"/>
          </a:endParaRPr>
        </a:p>
      </dgm:t>
    </dgm:pt>
    <dgm:pt modelId="{4DB8B7CD-2424-4922-8D33-AEB14B0084E1}" type="parTrans" cxnId="{A3C835D4-2031-4E04-B73D-5AF56CA61953}">
      <dgm:prSet/>
      <dgm:spPr/>
      <dgm:t>
        <a:bodyPr/>
        <a:lstStyle/>
        <a:p>
          <a:endParaRPr lang="zh-CN" altLang="en-US" sz="1200"/>
        </a:p>
      </dgm:t>
    </dgm:pt>
    <dgm:pt modelId="{B5114692-9C73-4B7E-815D-065688B8FBA5}" type="sibTrans" cxnId="{A3C835D4-2031-4E04-B73D-5AF56CA61953}">
      <dgm:prSet/>
      <dgm:spPr/>
      <dgm:t>
        <a:bodyPr/>
        <a:lstStyle/>
        <a:p>
          <a:endParaRPr lang="zh-CN" altLang="en-US" sz="1200"/>
        </a:p>
      </dgm:t>
    </dgm:pt>
    <dgm:pt modelId="{AEE36A52-EADE-4D61-8DF4-B4B59E85B0D4}">
      <dgm:prSet custT="1"/>
      <dgm:spPr/>
      <dgm:t>
        <a:bodyPr/>
        <a:lstStyle/>
        <a:p>
          <a:r>
            <a:rPr lang="zh-CN" altLang="en-US" sz="1200" dirty="0" smtClean="0">
              <a:latin typeface="微软雅黑" pitchFamily="34" charset="-122"/>
              <a:ea typeface="微软雅黑" pitchFamily="34" charset="-122"/>
            </a:rPr>
            <a:t>页面结构</a:t>
          </a:r>
          <a:endParaRPr lang="zh-CN" altLang="en-US" sz="1200" dirty="0">
            <a:latin typeface="微软雅黑" pitchFamily="34" charset="-122"/>
            <a:ea typeface="微软雅黑" pitchFamily="34" charset="-122"/>
          </a:endParaRPr>
        </a:p>
      </dgm:t>
    </dgm:pt>
    <dgm:pt modelId="{1A641245-A3BF-4124-9D91-76CA22482B4F}" type="parTrans" cxnId="{A3C57E5E-84D6-4616-8F7D-D50253CBF85C}">
      <dgm:prSet/>
      <dgm:spPr/>
      <dgm:t>
        <a:bodyPr/>
        <a:lstStyle/>
        <a:p>
          <a:endParaRPr lang="zh-CN" altLang="en-US" sz="1200"/>
        </a:p>
      </dgm:t>
    </dgm:pt>
    <dgm:pt modelId="{A1E8544F-B087-4D85-A2DE-A85D905D6DCD}" type="sibTrans" cxnId="{A3C57E5E-84D6-4616-8F7D-D50253CBF85C}">
      <dgm:prSet/>
      <dgm:spPr/>
      <dgm:t>
        <a:bodyPr/>
        <a:lstStyle/>
        <a:p>
          <a:endParaRPr lang="zh-CN" altLang="en-US" sz="1200"/>
        </a:p>
      </dgm:t>
    </dgm:pt>
    <dgm:pt modelId="{F6E6DB91-E9A0-49EF-A9AB-B7CD1D268FEA}">
      <dgm:prSet custT="1"/>
      <dgm:spPr/>
      <dgm:t>
        <a:bodyPr/>
        <a:lstStyle/>
        <a:p>
          <a:r>
            <a:rPr lang="zh-CN" altLang="en-US" sz="1200" dirty="0" smtClean="0">
              <a:latin typeface="微软雅黑" pitchFamily="34" charset="-122"/>
              <a:ea typeface="微软雅黑" pitchFamily="34" charset="-122"/>
            </a:rPr>
            <a:t>页面内容</a:t>
          </a:r>
          <a:endParaRPr lang="zh-CN" altLang="en-US" sz="1200" dirty="0">
            <a:latin typeface="微软雅黑" pitchFamily="34" charset="-122"/>
            <a:ea typeface="微软雅黑" pitchFamily="34" charset="-122"/>
          </a:endParaRPr>
        </a:p>
      </dgm:t>
    </dgm:pt>
    <dgm:pt modelId="{998F28EA-5F82-4298-827F-F268B69B942A}" type="parTrans" cxnId="{48B6155D-F690-4572-B515-BFD0AE950006}">
      <dgm:prSet/>
      <dgm:spPr/>
      <dgm:t>
        <a:bodyPr/>
        <a:lstStyle/>
        <a:p>
          <a:endParaRPr lang="zh-CN" altLang="en-US" sz="1200"/>
        </a:p>
      </dgm:t>
    </dgm:pt>
    <dgm:pt modelId="{989C3FDC-9270-49CB-AE1B-12740D880947}" type="sibTrans" cxnId="{48B6155D-F690-4572-B515-BFD0AE950006}">
      <dgm:prSet/>
      <dgm:spPr/>
      <dgm:t>
        <a:bodyPr/>
        <a:lstStyle/>
        <a:p>
          <a:endParaRPr lang="zh-CN" altLang="en-US" sz="1200"/>
        </a:p>
      </dgm:t>
    </dgm:pt>
    <dgm:pt modelId="{A3610F2E-A652-45A0-8EA5-0106BEC96579}">
      <dgm:prSet custT="1"/>
      <dgm:spPr/>
      <dgm:t>
        <a:bodyPr/>
        <a:lstStyle/>
        <a:p>
          <a:endParaRPr lang="zh-CN" altLang="en-US" sz="1200" dirty="0">
            <a:latin typeface="微软雅黑" pitchFamily="34" charset="-122"/>
            <a:ea typeface="微软雅黑" pitchFamily="34" charset="-122"/>
          </a:endParaRPr>
        </a:p>
      </dgm:t>
    </dgm:pt>
    <dgm:pt modelId="{4A90A4E4-8C00-49B4-8C88-CA22AB44B50A}" type="parTrans" cxnId="{026A87BA-2D68-4A1C-98CF-7111C345D4AF}">
      <dgm:prSet/>
      <dgm:spPr/>
      <dgm:t>
        <a:bodyPr/>
        <a:lstStyle/>
        <a:p>
          <a:endParaRPr lang="zh-CN" altLang="en-US" sz="1200"/>
        </a:p>
      </dgm:t>
    </dgm:pt>
    <dgm:pt modelId="{12E395B3-FEBD-444B-BDAC-90DC6A08CD5C}" type="sibTrans" cxnId="{026A87BA-2D68-4A1C-98CF-7111C345D4AF}">
      <dgm:prSet/>
      <dgm:spPr/>
      <dgm:t>
        <a:bodyPr/>
        <a:lstStyle/>
        <a:p>
          <a:endParaRPr lang="zh-CN" altLang="en-US" sz="1200"/>
        </a:p>
      </dgm:t>
    </dgm:pt>
    <dgm:pt modelId="{AAF2566B-8D1D-47D5-85D7-51BFF1A36743}">
      <dgm:prSet custT="1"/>
      <dgm:spPr/>
      <dgm:t>
        <a:bodyPr/>
        <a:lstStyle/>
        <a:p>
          <a:endParaRPr lang="zh-CN" altLang="en-US" sz="1200" dirty="0">
            <a:latin typeface="微软雅黑" pitchFamily="34" charset="-122"/>
            <a:ea typeface="微软雅黑" pitchFamily="34" charset="-122"/>
          </a:endParaRPr>
        </a:p>
      </dgm:t>
    </dgm:pt>
    <dgm:pt modelId="{74816875-60C4-4097-A513-270414D56522}" type="parTrans" cxnId="{2F57D9CF-DF81-442A-9A10-BBC8A00048B5}">
      <dgm:prSet/>
      <dgm:spPr/>
      <dgm:t>
        <a:bodyPr/>
        <a:lstStyle/>
        <a:p>
          <a:endParaRPr lang="zh-CN" altLang="en-US" sz="1200"/>
        </a:p>
      </dgm:t>
    </dgm:pt>
    <dgm:pt modelId="{85574EBD-4A8C-4B17-9385-07D98487B1F1}" type="sibTrans" cxnId="{2F57D9CF-DF81-442A-9A10-BBC8A00048B5}">
      <dgm:prSet/>
      <dgm:spPr/>
      <dgm:t>
        <a:bodyPr/>
        <a:lstStyle/>
        <a:p>
          <a:endParaRPr lang="zh-CN" altLang="en-US" sz="1200"/>
        </a:p>
      </dgm:t>
    </dgm:pt>
    <dgm:pt modelId="{4D6B0C05-9E88-496D-8C0D-EFF14902178E}">
      <dgm:prSet custT="1"/>
      <dgm:spPr/>
      <dgm:t>
        <a:bodyPr/>
        <a:lstStyle/>
        <a:p>
          <a:r>
            <a:rPr lang="zh-CN" altLang="en-US" sz="1200" dirty="0" smtClean="0">
              <a:latin typeface="微软雅黑" pitchFamily="34" charset="-122"/>
              <a:ea typeface="微软雅黑" pitchFamily="34" charset="-122"/>
            </a:rPr>
            <a:t>互动框位置</a:t>
          </a:r>
          <a:endParaRPr lang="zh-CN" altLang="en-US" sz="1200" dirty="0">
            <a:latin typeface="微软雅黑" pitchFamily="34" charset="-122"/>
            <a:ea typeface="微软雅黑" pitchFamily="34" charset="-122"/>
          </a:endParaRPr>
        </a:p>
      </dgm:t>
    </dgm:pt>
    <dgm:pt modelId="{E4EA4277-1990-4228-BFBB-7B777A966526}" type="parTrans" cxnId="{8EF5512C-F043-4CD6-BFFB-0CD4A2E45E07}">
      <dgm:prSet/>
      <dgm:spPr/>
      <dgm:t>
        <a:bodyPr/>
        <a:lstStyle/>
        <a:p>
          <a:endParaRPr lang="zh-CN" altLang="en-US" sz="1200"/>
        </a:p>
      </dgm:t>
    </dgm:pt>
    <dgm:pt modelId="{9940B74B-63E9-42C9-A3F7-AA09E4C5F7E2}" type="sibTrans" cxnId="{8EF5512C-F043-4CD6-BFFB-0CD4A2E45E07}">
      <dgm:prSet/>
      <dgm:spPr/>
      <dgm:t>
        <a:bodyPr/>
        <a:lstStyle/>
        <a:p>
          <a:endParaRPr lang="zh-CN" altLang="en-US" sz="1200"/>
        </a:p>
      </dgm:t>
    </dgm:pt>
    <dgm:pt modelId="{2495DFFF-B0D2-44EE-B422-FF7A45A200C4}">
      <dgm:prSet custT="1"/>
      <dgm:spPr/>
      <dgm:t>
        <a:bodyPr/>
        <a:lstStyle/>
        <a:p>
          <a:r>
            <a:rPr lang="en-US" altLang="zh-CN" sz="1200" dirty="0" smtClean="0">
              <a:latin typeface="微软雅黑" pitchFamily="34" charset="-122"/>
              <a:ea typeface="微软雅黑" pitchFamily="34" charset="-122"/>
            </a:rPr>
            <a:t>QQ</a:t>
          </a:r>
          <a:endParaRPr lang="zh-CN" altLang="en-US" sz="1200" dirty="0">
            <a:latin typeface="微软雅黑" pitchFamily="34" charset="-122"/>
            <a:ea typeface="微软雅黑" pitchFamily="34" charset="-122"/>
          </a:endParaRPr>
        </a:p>
      </dgm:t>
    </dgm:pt>
    <dgm:pt modelId="{54041B79-7BEB-4EDE-B40B-90300B4CC6DB}" type="parTrans" cxnId="{068E262D-C5A2-4CA4-A393-F0BEA620F4E6}">
      <dgm:prSet/>
      <dgm:spPr/>
      <dgm:t>
        <a:bodyPr/>
        <a:lstStyle/>
        <a:p>
          <a:endParaRPr lang="zh-CN" altLang="en-US" sz="1200"/>
        </a:p>
      </dgm:t>
    </dgm:pt>
    <dgm:pt modelId="{DC32973C-1394-473A-B993-39A2DF641C14}" type="sibTrans" cxnId="{068E262D-C5A2-4CA4-A393-F0BEA620F4E6}">
      <dgm:prSet/>
      <dgm:spPr/>
      <dgm:t>
        <a:bodyPr/>
        <a:lstStyle/>
        <a:p>
          <a:endParaRPr lang="zh-CN" altLang="en-US" sz="1200"/>
        </a:p>
      </dgm:t>
    </dgm:pt>
    <dgm:pt modelId="{0354F429-9B75-4A4F-A9E0-4FB8B62919F6}">
      <dgm:prSet custT="1"/>
      <dgm:spPr/>
      <dgm:t>
        <a:bodyPr/>
        <a:lstStyle/>
        <a:p>
          <a:r>
            <a:rPr lang="zh-CN" altLang="en-US" sz="1200" dirty="0" smtClean="0">
              <a:latin typeface="微软雅黑" pitchFamily="34" charset="-122"/>
              <a:ea typeface="微软雅黑" pitchFamily="34" charset="-122"/>
            </a:rPr>
            <a:t>商务通</a:t>
          </a:r>
          <a:endParaRPr lang="zh-CN" altLang="en-US" sz="1200" dirty="0">
            <a:latin typeface="微软雅黑" pitchFamily="34" charset="-122"/>
            <a:ea typeface="微软雅黑" pitchFamily="34" charset="-122"/>
          </a:endParaRPr>
        </a:p>
      </dgm:t>
    </dgm:pt>
    <dgm:pt modelId="{FCC2BF15-D251-456F-A790-214AC1F55227}" type="parTrans" cxnId="{00B2545B-65EE-4D81-BF24-361B8657B412}">
      <dgm:prSet/>
      <dgm:spPr/>
      <dgm:t>
        <a:bodyPr/>
        <a:lstStyle/>
        <a:p>
          <a:endParaRPr lang="zh-CN" altLang="en-US" sz="1200"/>
        </a:p>
      </dgm:t>
    </dgm:pt>
    <dgm:pt modelId="{04BC79BD-B0D3-40A5-BF6E-C4BD714CE123}" type="sibTrans" cxnId="{00B2545B-65EE-4D81-BF24-361B8657B412}">
      <dgm:prSet/>
      <dgm:spPr/>
      <dgm:t>
        <a:bodyPr/>
        <a:lstStyle/>
        <a:p>
          <a:endParaRPr lang="zh-CN" altLang="en-US" sz="1200"/>
        </a:p>
      </dgm:t>
    </dgm:pt>
    <dgm:pt modelId="{D0483C41-D299-4227-B607-5EE28279574E}">
      <dgm:prSet custT="1"/>
      <dgm:spPr/>
      <dgm:t>
        <a:bodyPr/>
        <a:lstStyle/>
        <a:p>
          <a:r>
            <a:rPr lang="zh-CN" altLang="en-US" sz="1200" dirty="0" smtClean="0">
              <a:latin typeface="微软雅黑" pitchFamily="34" charset="-122"/>
              <a:ea typeface="微软雅黑" pitchFamily="34" charset="-122"/>
            </a:rPr>
            <a:t>电话</a:t>
          </a:r>
          <a:endParaRPr lang="zh-CN" altLang="en-US" sz="1200" dirty="0">
            <a:latin typeface="微软雅黑" pitchFamily="34" charset="-122"/>
            <a:ea typeface="微软雅黑" pitchFamily="34" charset="-122"/>
          </a:endParaRPr>
        </a:p>
      </dgm:t>
    </dgm:pt>
    <dgm:pt modelId="{7F3AABCF-C495-41F8-9C1B-9CD124FE4A0E}" type="parTrans" cxnId="{8ADD5973-1150-4520-8316-0FD3E73C1566}">
      <dgm:prSet/>
      <dgm:spPr/>
      <dgm:t>
        <a:bodyPr/>
        <a:lstStyle/>
        <a:p>
          <a:endParaRPr lang="zh-CN" altLang="en-US" sz="1200"/>
        </a:p>
      </dgm:t>
    </dgm:pt>
    <dgm:pt modelId="{7E684DE3-3E97-4EC6-A720-C71CC9D01DC4}" type="sibTrans" cxnId="{8ADD5973-1150-4520-8316-0FD3E73C1566}">
      <dgm:prSet/>
      <dgm:spPr/>
      <dgm:t>
        <a:bodyPr/>
        <a:lstStyle/>
        <a:p>
          <a:endParaRPr lang="zh-CN" altLang="en-US" sz="1200"/>
        </a:p>
      </dgm:t>
    </dgm:pt>
    <dgm:pt modelId="{218DACBE-BE17-4A51-AB3A-7E2F60DAAAF2}">
      <dgm:prSet custT="1"/>
      <dgm:spPr/>
      <dgm:t>
        <a:bodyPr/>
        <a:lstStyle/>
        <a:p>
          <a:r>
            <a:rPr lang="zh-CN" altLang="en-US" sz="1200" dirty="0" smtClean="0">
              <a:latin typeface="微软雅黑" pitchFamily="34" charset="-122"/>
              <a:ea typeface="微软雅黑" pitchFamily="34" charset="-122"/>
            </a:rPr>
            <a:t>客服沟通质量</a:t>
          </a:r>
          <a:endParaRPr lang="zh-CN" altLang="en-US" sz="1200" dirty="0">
            <a:latin typeface="微软雅黑" pitchFamily="34" charset="-122"/>
            <a:ea typeface="微软雅黑" pitchFamily="34" charset="-122"/>
          </a:endParaRPr>
        </a:p>
      </dgm:t>
    </dgm:pt>
    <dgm:pt modelId="{088B74BF-2EDE-4A32-8274-28A7DBD4B057}" type="parTrans" cxnId="{5AE5319A-2839-4F5F-8F21-988FEE4BCACC}">
      <dgm:prSet/>
      <dgm:spPr/>
      <dgm:t>
        <a:bodyPr/>
        <a:lstStyle/>
        <a:p>
          <a:endParaRPr lang="zh-CN" altLang="en-US" sz="1200"/>
        </a:p>
      </dgm:t>
    </dgm:pt>
    <dgm:pt modelId="{74B5289B-3485-48F7-AC6F-67FB3E75E212}" type="sibTrans" cxnId="{5AE5319A-2839-4F5F-8F21-988FEE4BCACC}">
      <dgm:prSet/>
      <dgm:spPr/>
      <dgm:t>
        <a:bodyPr/>
        <a:lstStyle/>
        <a:p>
          <a:endParaRPr lang="zh-CN" altLang="en-US" sz="1200"/>
        </a:p>
      </dgm:t>
    </dgm:pt>
    <dgm:pt modelId="{2F33958E-AB49-4784-A40D-4F116884AB09}">
      <dgm:prSet custT="1"/>
      <dgm:spPr/>
      <dgm:t>
        <a:bodyPr/>
        <a:lstStyle/>
        <a:p>
          <a:r>
            <a:rPr lang="zh-CN" altLang="en-US" sz="1200" dirty="0" smtClean="0">
              <a:latin typeface="微软雅黑" pitchFamily="34" charset="-122"/>
              <a:ea typeface="微软雅黑" pitchFamily="34" charset="-122"/>
            </a:rPr>
            <a:t>专家问诊</a:t>
          </a:r>
        </a:p>
      </dgm:t>
    </dgm:pt>
    <dgm:pt modelId="{AE1498E1-717C-4051-805F-01AA99E2648E}" type="parTrans" cxnId="{7AAF4DB0-20E4-4DA4-9271-76A9485B9622}">
      <dgm:prSet/>
      <dgm:spPr/>
      <dgm:t>
        <a:bodyPr/>
        <a:lstStyle/>
        <a:p>
          <a:endParaRPr lang="zh-CN" altLang="en-US" sz="1200"/>
        </a:p>
      </dgm:t>
    </dgm:pt>
    <dgm:pt modelId="{BACFA743-D660-48DB-B7D5-E7D1415D97CA}" type="sibTrans" cxnId="{7AAF4DB0-20E4-4DA4-9271-76A9485B9622}">
      <dgm:prSet/>
      <dgm:spPr/>
      <dgm:t>
        <a:bodyPr/>
        <a:lstStyle/>
        <a:p>
          <a:endParaRPr lang="zh-CN" altLang="en-US" sz="1200"/>
        </a:p>
      </dgm:t>
    </dgm:pt>
    <dgm:pt modelId="{91498F1A-964D-40DF-9AA9-46BA57E65AD5}">
      <dgm:prSet custT="1"/>
      <dgm:spPr/>
      <dgm:t>
        <a:bodyPr/>
        <a:lstStyle/>
        <a:p>
          <a:r>
            <a:rPr lang="zh-CN" altLang="en-US" sz="1200" dirty="0" smtClean="0">
              <a:latin typeface="微软雅黑" pitchFamily="34" charset="-122"/>
              <a:ea typeface="微软雅黑" pitchFamily="34" charset="-122"/>
            </a:rPr>
            <a:t>复诊率</a:t>
          </a:r>
        </a:p>
      </dgm:t>
    </dgm:pt>
    <dgm:pt modelId="{206E17F1-A7A7-429B-913C-DFC467905BCD}" type="parTrans" cxnId="{C4AA8F42-A506-4731-B898-9EC2F219AD03}">
      <dgm:prSet/>
      <dgm:spPr/>
      <dgm:t>
        <a:bodyPr/>
        <a:lstStyle/>
        <a:p>
          <a:endParaRPr lang="zh-CN" altLang="en-US" sz="1200"/>
        </a:p>
      </dgm:t>
    </dgm:pt>
    <dgm:pt modelId="{24E123EE-0AE6-469B-8247-48464DDD314D}" type="sibTrans" cxnId="{C4AA8F42-A506-4731-B898-9EC2F219AD03}">
      <dgm:prSet/>
      <dgm:spPr/>
      <dgm:t>
        <a:bodyPr/>
        <a:lstStyle/>
        <a:p>
          <a:endParaRPr lang="zh-CN" altLang="en-US" sz="1200"/>
        </a:p>
      </dgm:t>
    </dgm:pt>
    <dgm:pt modelId="{F80C89E1-CB1E-4E26-A5E5-3A3C55F25D9E}">
      <dgm:prSet custT="1"/>
      <dgm:spPr/>
      <dgm:t>
        <a:bodyPr/>
        <a:lstStyle/>
        <a:p>
          <a:endParaRPr lang="zh-CN" altLang="en-US" sz="1200" dirty="0">
            <a:latin typeface="微软雅黑" pitchFamily="34" charset="-122"/>
            <a:ea typeface="微软雅黑" pitchFamily="34" charset="-122"/>
          </a:endParaRPr>
        </a:p>
      </dgm:t>
    </dgm:pt>
    <dgm:pt modelId="{01CBDE08-982C-41C8-B2A6-9DC4886D1FF9}" type="parTrans" cxnId="{130D6DA5-5570-419A-8CAE-795374F56B98}">
      <dgm:prSet/>
      <dgm:spPr/>
      <dgm:t>
        <a:bodyPr/>
        <a:lstStyle/>
        <a:p>
          <a:endParaRPr lang="zh-CN" altLang="en-US" sz="1200"/>
        </a:p>
      </dgm:t>
    </dgm:pt>
    <dgm:pt modelId="{E5A7DD7F-9C6B-47DA-8470-362E5388D7EC}" type="sibTrans" cxnId="{130D6DA5-5570-419A-8CAE-795374F56B98}">
      <dgm:prSet/>
      <dgm:spPr/>
      <dgm:t>
        <a:bodyPr/>
        <a:lstStyle/>
        <a:p>
          <a:endParaRPr lang="zh-CN" altLang="en-US" sz="1200"/>
        </a:p>
      </dgm:t>
    </dgm:pt>
    <dgm:pt modelId="{BB8709B0-3D2F-4F86-829C-6E332F95C0A4}">
      <dgm:prSet custT="1"/>
      <dgm:spPr/>
      <dgm:t>
        <a:bodyPr/>
        <a:lstStyle/>
        <a:p>
          <a:r>
            <a:rPr lang="zh-CN" altLang="en-US" sz="1200" dirty="0" smtClean="0">
              <a:latin typeface="微软雅黑" pitchFamily="34" charset="-122"/>
              <a:ea typeface="微软雅黑" pitchFamily="34" charset="-122"/>
            </a:rPr>
            <a:t>健康网站</a:t>
          </a:r>
          <a:endParaRPr lang="zh-CN" altLang="en-US" sz="1200" dirty="0">
            <a:latin typeface="微软雅黑" pitchFamily="34" charset="-122"/>
            <a:ea typeface="微软雅黑" pitchFamily="34" charset="-122"/>
          </a:endParaRPr>
        </a:p>
      </dgm:t>
    </dgm:pt>
    <dgm:pt modelId="{E675C18D-E449-48F0-9BE5-8FDB3DA467C7}" type="parTrans" cxnId="{3757F20D-7078-49D0-BA22-DD625D9DF583}">
      <dgm:prSet/>
      <dgm:spPr/>
      <dgm:t>
        <a:bodyPr/>
        <a:lstStyle/>
        <a:p>
          <a:endParaRPr lang="zh-CN" altLang="en-US" sz="1200"/>
        </a:p>
      </dgm:t>
    </dgm:pt>
    <dgm:pt modelId="{F62DFD5E-47A0-4C22-B68E-936ABCEFFF32}" type="sibTrans" cxnId="{3757F20D-7078-49D0-BA22-DD625D9DF583}">
      <dgm:prSet/>
      <dgm:spPr/>
      <dgm:t>
        <a:bodyPr/>
        <a:lstStyle/>
        <a:p>
          <a:endParaRPr lang="zh-CN" altLang="en-US" sz="1200"/>
        </a:p>
      </dgm:t>
    </dgm:pt>
    <dgm:pt modelId="{E18DC3FA-E657-46D9-88CC-6702354D5B5A}">
      <dgm:prSet custT="1"/>
      <dgm:spPr/>
      <dgm:t>
        <a:bodyPr/>
        <a:lstStyle/>
        <a:p>
          <a:r>
            <a:rPr lang="zh-CN" altLang="en-US" sz="1200" dirty="0" smtClean="0">
              <a:latin typeface="微软雅黑" pitchFamily="34" charset="-122"/>
              <a:ea typeface="微软雅黑" pitchFamily="34" charset="-122"/>
            </a:rPr>
            <a:t>广告联盟</a:t>
          </a:r>
          <a:endParaRPr lang="zh-CN" altLang="en-US" sz="1200" dirty="0">
            <a:latin typeface="微软雅黑" pitchFamily="34" charset="-122"/>
            <a:ea typeface="微软雅黑" pitchFamily="34" charset="-122"/>
          </a:endParaRPr>
        </a:p>
      </dgm:t>
    </dgm:pt>
    <dgm:pt modelId="{05272657-817C-4542-96D8-87AE5DF02253}" type="parTrans" cxnId="{702D9464-8892-46B4-8746-5DDFFC929772}">
      <dgm:prSet/>
      <dgm:spPr/>
      <dgm:t>
        <a:bodyPr/>
        <a:lstStyle/>
        <a:p>
          <a:endParaRPr lang="zh-CN" altLang="en-US" sz="1200"/>
        </a:p>
      </dgm:t>
    </dgm:pt>
    <dgm:pt modelId="{03F5BF70-4F30-4032-86F6-965440A57029}" type="sibTrans" cxnId="{702D9464-8892-46B4-8746-5DDFFC929772}">
      <dgm:prSet/>
      <dgm:spPr/>
      <dgm:t>
        <a:bodyPr/>
        <a:lstStyle/>
        <a:p>
          <a:endParaRPr lang="zh-CN" altLang="en-US" sz="1200"/>
        </a:p>
      </dgm:t>
    </dgm:pt>
    <dgm:pt modelId="{6C1B4FDA-F10C-4328-9AF8-3E52313D073E}" type="pres">
      <dgm:prSet presAssocID="{116621D4-8BB6-4103-9911-E6644E7BF88D}" presName="Name0" presStyleCnt="0">
        <dgm:presLayoutVars>
          <dgm:dir/>
          <dgm:animLvl val="lvl"/>
          <dgm:resizeHandles val="exact"/>
        </dgm:presLayoutVars>
      </dgm:prSet>
      <dgm:spPr/>
    </dgm:pt>
    <dgm:pt modelId="{7E62BD8A-1C32-495D-AF08-965629EF56F1}" type="pres">
      <dgm:prSet presAssocID="{116621D4-8BB6-4103-9911-E6644E7BF88D}" presName="tSp" presStyleCnt="0"/>
      <dgm:spPr/>
    </dgm:pt>
    <dgm:pt modelId="{10CDBE2C-4EF8-41D7-863F-2A5779370225}" type="pres">
      <dgm:prSet presAssocID="{116621D4-8BB6-4103-9911-E6644E7BF88D}" presName="bSp" presStyleCnt="0"/>
      <dgm:spPr/>
    </dgm:pt>
    <dgm:pt modelId="{6A794520-17B1-4586-997A-D10E6869C8B1}" type="pres">
      <dgm:prSet presAssocID="{116621D4-8BB6-4103-9911-E6644E7BF88D}" presName="process" presStyleCnt="0"/>
      <dgm:spPr/>
    </dgm:pt>
    <dgm:pt modelId="{6AD17328-3D4C-4BA3-86EA-58AEED43BDD9}" type="pres">
      <dgm:prSet presAssocID="{A27F110E-861A-4467-9D15-6A79B01FAE6E}" presName="composite1" presStyleCnt="0"/>
      <dgm:spPr/>
    </dgm:pt>
    <dgm:pt modelId="{11539EF0-B089-4C3B-AFEB-4C35FDFB227B}" type="pres">
      <dgm:prSet presAssocID="{A27F110E-861A-4467-9D15-6A79B01FAE6E}" presName="dummyNode1" presStyleLbl="node1" presStyleIdx="0" presStyleCnt="5"/>
      <dgm:spPr/>
    </dgm:pt>
    <dgm:pt modelId="{E57E918C-013B-4F4F-B808-8738A49E274C}" type="pres">
      <dgm:prSet presAssocID="{A27F110E-861A-4467-9D15-6A79B01FAE6E}" presName="childNode1" presStyleLbl="bgAcc1" presStyleIdx="0" presStyleCnt="5">
        <dgm:presLayoutVars>
          <dgm:bulletEnabled val="1"/>
        </dgm:presLayoutVars>
      </dgm:prSet>
      <dgm:spPr/>
      <dgm:t>
        <a:bodyPr/>
        <a:lstStyle/>
        <a:p>
          <a:endParaRPr lang="zh-CN" altLang="en-US"/>
        </a:p>
      </dgm:t>
    </dgm:pt>
    <dgm:pt modelId="{B5379BAB-5118-4EC0-B27D-653981B98261}" type="pres">
      <dgm:prSet presAssocID="{A27F110E-861A-4467-9D15-6A79B01FAE6E}" presName="childNode1tx" presStyleLbl="bgAcc1" presStyleIdx="0" presStyleCnt="5">
        <dgm:presLayoutVars>
          <dgm:bulletEnabled val="1"/>
        </dgm:presLayoutVars>
      </dgm:prSet>
      <dgm:spPr/>
      <dgm:t>
        <a:bodyPr/>
        <a:lstStyle/>
        <a:p>
          <a:endParaRPr lang="zh-CN" altLang="en-US"/>
        </a:p>
      </dgm:t>
    </dgm:pt>
    <dgm:pt modelId="{9200ED22-E2EB-4BE1-86EB-E8479178ECA0}" type="pres">
      <dgm:prSet presAssocID="{A27F110E-861A-4467-9D15-6A79B01FAE6E}" presName="parentNode1" presStyleLbl="node1" presStyleIdx="0" presStyleCnt="5" custLinFactNeighborX="-5070" custLinFactNeighborY="22806">
        <dgm:presLayoutVars>
          <dgm:chMax val="1"/>
          <dgm:bulletEnabled val="1"/>
        </dgm:presLayoutVars>
      </dgm:prSet>
      <dgm:spPr/>
      <dgm:t>
        <a:bodyPr/>
        <a:lstStyle/>
        <a:p>
          <a:endParaRPr lang="zh-CN" altLang="en-US"/>
        </a:p>
      </dgm:t>
    </dgm:pt>
    <dgm:pt modelId="{AF2E1545-029E-4097-8EB6-DFB705455F6A}" type="pres">
      <dgm:prSet presAssocID="{A27F110E-861A-4467-9D15-6A79B01FAE6E}" presName="connSite1" presStyleCnt="0"/>
      <dgm:spPr/>
    </dgm:pt>
    <dgm:pt modelId="{B5A70045-829D-464C-9165-FD0219E5EF6D}" type="pres">
      <dgm:prSet presAssocID="{829D8975-8F27-4F71-AE7A-8540F4BC14EF}" presName="Name9" presStyleLbl="sibTrans2D1" presStyleIdx="0" presStyleCnt="4"/>
      <dgm:spPr/>
      <dgm:t>
        <a:bodyPr/>
        <a:lstStyle/>
        <a:p>
          <a:endParaRPr lang="zh-CN" altLang="en-US"/>
        </a:p>
      </dgm:t>
    </dgm:pt>
    <dgm:pt modelId="{DC190448-B8E2-4AEA-853D-EDA859E3E60F}" type="pres">
      <dgm:prSet presAssocID="{F150D76C-17D1-4CB5-9BAA-78482DD4F3C8}" presName="composite2" presStyleCnt="0"/>
      <dgm:spPr/>
    </dgm:pt>
    <dgm:pt modelId="{97A847DF-6F57-4304-A63B-08A217A0334E}" type="pres">
      <dgm:prSet presAssocID="{F150D76C-17D1-4CB5-9BAA-78482DD4F3C8}" presName="dummyNode2" presStyleLbl="node1" presStyleIdx="0" presStyleCnt="5"/>
      <dgm:spPr/>
    </dgm:pt>
    <dgm:pt modelId="{9FC10530-C225-4387-A5BB-78D88C821DCB}" type="pres">
      <dgm:prSet presAssocID="{F150D76C-17D1-4CB5-9BAA-78482DD4F3C8}" presName="childNode2" presStyleLbl="bgAcc1" presStyleIdx="1" presStyleCnt="5" custScaleX="103790" custScaleY="106390">
        <dgm:presLayoutVars>
          <dgm:bulletEnabled val="1"/>
        </dgm:presLayoutVars>
      </dgm:prSet>
      <dgm:spPr/>
      <dgm:t>
        <a:bodyPr/>
        <a:lstStyle/>
        <a:p>
          <a:endParaRPr lang="zh-CN" altLang="en-US"/>
        </a:p>
      </dgm:t>
    </dgm:pt>
    <dgm:pt modelId="{25963C2F-1BBF-4068-A854-E28BC9408EB4}" type="pres">
      <dgm:prSet presAssocID="{F150D76C-17D1-4CB5-9BAA-78482DD4F3C8}" presName="childNode2tx" presStyleLbl="bgAcc1" presStyleIdx="1" presStyleCnt="5">
        <dgm:presLayoutVars>
          <dgm:bulletEnabled val="1"/>
        </dgm:presLayoutVars>
      </dgm:prSet>
      <dgm:spPr/>
      <dgm:t>
        <a:bodyPr/>
        <a:lstStyle/>
        <a:p>
          <a:endParaRPr lang="zh-CN" altLang="en-US"/>
        </a:p>
      </dgm:t>
    </dgm:pt>
    <dgm:pt modelId="{A181A6EE-5755-4216-A991-0B220E6CD6DD}" type="pres">
      <dgm:prSet presAssocID="{F150D76C-17D1-4CB5-9BAA-78482DD4F3C8}" presName="parentNode2" presStyleLbl="node1" presStyleIdx="1" presStyleCnt="5">
        <dgm:presLayoutVars>
          <dgm:chMax val="0"/>
          <dgm:bulletEnabled val="1"/>
        </dgm:presLayoutVars>
      </dgm:prSet>
      <dgm:spPr/>
      <dgm:t>
        <a:bodyPr/>
        <a:lstStyle/>
        <a:p>
          <a:endParaRPr lang="zh-CN" altLang="en-US"/>
        </a:p>
      </dgm:t>
    </dgm:pt>
    <dgm:pt modelId="{02D35BCA-7BE5-41C4-ABD1-04F592CCAD37}" type="pres">
      <dgm:prSet presAssocID="{F150D76C-17D1-4CB5-9BAA-78482DD4F3C8}" presName="connSite2" presStyleCnt="0"/>
      <dgm:spPr/>
    </dgm:pt>
    <dgm:pt modelId="{0B9E55C7-805A-4D0B-A0B1-28C761E18EED}" type="pres">
      <dgm:prSet presAssocID="{4F84241B-90C6-4061-AA2B-F88B149B5C42}" presName="Name18" presStyleLbl="sibTrans2D1" presStyleIdx="1" presStyleCnt="4"/>
      <dgm:spPr/>
      <dgm:t>
        <a:bodyPr/>
        <a:lstStyle/>
        <a:p>
          <a:endParaRPr lang="zh-CN" altLang="en-US"/>
        </a:p>
      </dgm:t>
    </dgm:pt>
    <dgm:pt modelId="{B4035EC5-998D-4A67-9947-1A64D75216E4}" type="pres">
      <dgm:prSet presAssocID="{0DF30ABC-F614-4285-A212-E03E0D327A42}" presName="composite1" presStyleCnt="0"/>
      <dgm:spPr/>
    </dgm:pt>
    <dgm:pt modelId="{266B9DB5-6A57-4206-9828-4343096159C3}" type="pres">
      <dgm:prSet presAssocID="{0DF30ABC-F614-4285-A212-E03E0D327A42}" presName="dummyNode1" presStyleLbl="node1" presStyleIdx="1" presStyleCnt="5"/>
      <dgm:spPr/>
    </dgm:pt>
    <dgm:pt modelId="{764DC6A7-F297-49D7-9251-DFE20DA604EC}" type="pres">
      <dgm:prSet presAssocID="{0DF30ABC-F614-4285-A212-E03E0D327A42}" presName="childNode1" presStyleLbl="bgAcc1" presStyleIdx="2" presStyleCnt="5">
        <dgm:presLayoutVars>
          <dgm:bulletEnabled val="1"/>
        </dgm:presLayoutVars>
      </dgm:prSet>
      <dgm:spPr/>
      <dgm:t>
        <a:bodyPr/>
        <a:lstStyle/>
        <a:p>
          <a:endParaRPr lang="zh-CN" altLang="en-US"/>
        </a:p>
      </dgm:t>
    </dgm:pt>
    <dgm:pt modelId="{A95E4E95-D8FC-40FE-84C1-7F948C66050F}" type="pres">
      <dgm:prSet presAssocID="{0DF30ABC-F614-4285-A212-E03E0D327A42}" presName="childNode1tx" presStyleLbl="bgAcc1" presStyleIdx="2" presStyleCnt="5">
        <dgm:presLayoutVars>
          <dgm:bulletEnabled val="1"/>
        </dgm:presLayoutVars>
      </dgm:prSet>
      <dgm:spPr/>
      <dgm:t>
        <a:bodyPr/>
        <a:lstStyle/>
        <a:p>
          <a:endParaRPr lang="zh-CN" altLang="en-US"/>
        </a:p>
      </dgm:t>
    </dgm:pt>
    <dgm:pt modelId="{859D0820-744D-4E8B-A394-BBBAC48FE05B}" type="pres">
      <dgm:prSet presAssocID="{0DF30ABC-F614-4285-A212-E03E0D327A42}" presName="parentNode1" presStyleLbl="node1" presStyleIdx="2" presStyleCnt="5">
        <dgm:presLayoutVars>
          <dgm:chMax val="1"/>
          <dgm:bulletEnabled val="1"/>
        </dgm:presLayoutVars>
      </dgm:prSet>
      <dgm:spPr/>
      <dgm:t>
        <a:bodyPr/>
        <a:lstStyle/>
        <a:p>
          <a:endParaRPr lang="zh-CN" altLang="en-US"/>
        </a:p>
      </dgm:t>
    </dgm:pt>
    <dgm:pt modelId="{9C2104E2-1353-4515-A5F8-39138CD65415}" type="pres">
      <dgm:prSet presAssocID="{0DF30ABC-F614-4285-A212-E03E0D327A42}" presName="connSite1" presStyleCnt="0"/>
      <dgm:spPr/>
    </dgm:pt>
    <dgm:pt modelId="{3581C490-3103-4CA7-8B5B-8FA03FF12575}" type="pres">
      <dgm:prSet presAssocID="{F81D4D48-C8B0-41F3-91C0-2CCBB1C27127}" presName="Name9" presStyleLbl="sibTrans2D1" presStyleIdx="2" presStyleCnt="4"/>
      <dgm:spPr/>
      <dgm:t>
        <a:bodyPr/>
        <a:lstStyle/>
        <a:p>
          <a:endParaRPr lang="zh-CN" altLang="en-US"/>
        </a:p>
      </dgm:t>
    </dgm:pt>
    <dgm:pt modelId="{95E01B7E-A9DD-4B25-9147-F6FF9C2BE42B}" type="pres">
      <dgm:prSet presAssocID="{12883BE2-E8C8-4546-995D-64659DB09184}" presName="composite2" presStyleCnt="0"/>
      <dgm:spPr/>
    </dgm:pt>
    <dgm:pt modelId="{618ED59D-5915-4383-9FEB-7D9C75E770C2}" type="pres">
      <dgm:prSet presAssocID="{12883BE2-E8C8-4546-995D-64659DB09184}" presName="dummyNode2" presStyleLbl="node1" presStyleIdx="2" presStyleCnt="5"/>
      <dgm:spPr/>
    </dgm:pt>
    <dgm:pt modelId="{FFBF33BE-1DCD-4107-B22B-75B4EA6862DB}" type="pres">
      <dgm:prSet presAssocID="{12883BE2-E8C8-4546-995D-64659DB09184}" presName="childNode2" presStyleLbl="bgAcc1" presStyleIdx="3" presStyleCnt="5">
        <dgm:presLayoutVars>
          <dgm:bulletEnabled val="1"/>
        </dgm:presLayoutVars>
      </dgm:prSet>
      <dgm:spPr/>
      <dgm:t>
        <a:bodyPr/>
        <a:lstStyle/>
        <a:p>
          <a:endParaRPr lang="zh-CN" altLang="en-US"/>
        </a:p>
      </dgm:t>
    </dgm:pt>
    <dgm:pt modelId="{BB97F476-DF70-45F7-83F0-CCBB0BD27B6B}" type="pres">
      <dgm:prSet presAssocID="{12883BE2-E8C8-4546-995D-64659DB09184}" presName="childNode2tx" presStyleLbl="bgAcc1" presStyleIdx="3" presStyleCnt="5">
        <dgm:presLayoutVars>
          <dgm:bulletEnabled val="1"/>
        </dgm:presLayoutVars>
      </dgm:prSet>
      <dgm:spPr/>
      <dgm:t>
        <a:bodyPr/>
        <a:lstStyle/>
        <a:p>
          <a:endParaRPr lang="zh-CN" altLang="en-US"/>
        </a:p>
      </dgm:t>
    </dgm:pt>
    <dgm:pt modelId="{A1C0ADFD-8DB4-429A-858C-C4E82D7FBBA3}" type="pres">
      <dgm:prSet presAssocID="{12883BE2-E8C8-4546-995D-64659DB09184}" presName="parentNode2" presStyleLbl="node1" presStyleIdx="3" presStyleCnt="5">
        <dgm:presLayoutVars>
          <dgm:chMax val="0"/>
          <dgm:bulletEnabled val="1"/>
        </dgm:presLayoutVars>
      </dgm:prSet>
      <dgm:spPr/>
      <dgm:t>
        <a:bodyPr/>
        <a:lstStyle/>
        <a:p>
          <a:endParaRPr lang="zh-CN" altLang="en-US"/>
        </a:p>
      </dgm:t>
    </dgm:pt>
    <dgm:pt modelId="{7184B8E4-BB18-4342-ABF3-7E0D6E2A85D4}" type="pres">
      <dgm:prSet presAssocID="{12883BE2-E8C8-4546-995D-64659DB09184}" presName="connSite2" presStyleCnt="0"/>
      <dgm:spPr/>
    </dgm:pt>
    <dgm:pt modelId="{F84F4D0E-C7EB-4BE9-8B9E-A2317940F9CB}" type="pres">
      <dgm:prSet presAssocID="{490C5224-19A1-4D12-9909-5F719599DCB0}" presName="Name18" presStyleLbl="sibTrans2D1" presStyleIdx="3" presStyleCnt="4"/>
      <dgm:spPr/>
      <dgm:t>
        <a:bodyPr/>
        <a:lstStyle/>
        <a:p>
          <a:endParaRPr lang="zh-CN" altLang="en-US"/>
        </a:p>
      </dgm:t>
    </dgm:pt>
    <dgm:pt modelId="{13D0147F-6F7E-4B09-98E0-A1024101A42F}" type="pres">
      <dgm:prSet presAssocID="{61EEB1E9-30B7-4A26-816D-94A4632DB6BF}" presName="composite1" presStyleCnt="0"/>
      <dgm:spPr/>
    </dgm:pt>
    <dgm:pt modelId="{304C8E49-6D4C-4F58-97DC-BC88B223E8B2}" type="pres">
      <dgm:prSet presAssocID="{61EEB1E9-30B7-4A26-816D-94A4632DB6BF}" presName="dummyNode1" presStyleLbl="node1" presStyleIdx="3" presStyleCnt="5"/>
      <dgm:spPr/>
    </dgm:pt>
    <dgm:pt modelId="{E8CC40F9-52D8-4CD0-97E9-BB454EAF4AAC}" type="pres">
      <dgm:prSet presAssocID="{61EEB1E9-30B7-4A26-816D-94A4632DB6BF}" presName="childNode1" presStyleLbl="bgAcc1" presStyleIdx="4" presStyleCnt="5">
        <dgm:presLayoutVars>
          <dgm:bulletEnabled val="1"/>
        </dgm:presLayoutVars>
      </dgm:prSet>
      <dgm:spPr/>
      <dgm:t>
        <a:bodyPr/>
        <a:lstStyle/>
        <a:p>
          <a:endParaRPr lang="zh-CN" altLang="en-US"/>
        </a:p>
      </dgm:t>
    </dgm:pt>
    <dgm:pt modelId="{5D7C8E51-FAC7-4261-A082-8D551A6D2DA8}" type="pres">
      <dgm:prSet presAssocID="{61EEB1E9-30B7-4A26-816D-94A4632DB6BF}" presName="childNode1tx" presStyleLbl="bgAcc1" presStyleIdx="4" presStyleCnt="5">
        <dgm:presLayoutVars>
          <dgm:bulletEnabled val="1"/>
        </dgm:presLayoutVars>
      </dgm:prSet>
      <dgm:spPr/>
      <dgm:t>
        <a:bodyPr/>
        <a:lstStyle/>
        <a:p>
          <a:endParaRPr lang="zh-CN" altLang="en-US"/>
        </a:p>
      </dgm:t>
    </dgm:pt>
    <dgm:pt modelId="{0A603CD4-7821-47B7-A52D-18AE8E78909C}" type="pres">
      <dgm:prSet presAssocID="{61EEB1E9-30B7-4A26-816D-94A4632DB6BF}" presName="parentNode1" presStyleLbl="node1" presStyleIdx="4" presStyleCnt="5">
        <dgm:presLayoutVars>
          <dgm:chMax val="1"/>
          <dgm:bulletEnabled val="1"/>
        </dgm:presLayoutVars>
      </dgm:prSet>
      <dgm:spPr/>
      <dgm:t>
        <a:bodyPr/>
        <a:lstStyle/>
        <a:p>
          <a:endParaRPr lang="zh-CN" altLang="en-US"/>
        </a:p>
      </dgm:t>
    </dgm:pt>
    <dgm:pt modelId="{3CB544A0-341F-413E-AD38-60EA69BFF97D}" type="pres">
      <dgm:prSet presAssocID="{61EEB1E9-30B7-4A26-816D-94A4632DB6BF}" presName="connSite1" presStyleCnt="0"/>
      <dgm:spPr/>
    </dgm:pt>
  </dgm:ptLst>
  <dgm:cxnLst>
    <dgm:cxn modelId="{90839006-E962-4946-860D-42EA593CFFBE}" type="presOf" srcId="{F150D76C-17D1-4CB5-9BAA-78482DD4F3C8}" destId="{A181A6EE-5755-4216-A991-0B220E6CD6DD}" srcOrd="0" destOrd="0" presId="urn:microsoft.com/office/officeart/2005/8/layout/hProcess4"/>
    <dgm:cxn modelId="{4D5B267D-7627-4998-8539-F984B06C99B8}" type="presOf" srcId="{0354F429-9B75-4A4F-A9E0-4FB8B62919F6}" destId="{A95E4E95-D8FC-40FE-84C1-7F948C66050F}" srcOrd="1" destOrd="1" presId="urn:microsoft.com/office/officeart/2005/8/layout/hProcess4"/>
    <dgm:cxn modelId="{4F3AFE01-38DF-435A-B560-4B90F7C70474}" type="presOf" srcId="{0DF30ABC-F614-4285-A212-E03E0D327A42}" destId="{859D0820-744D-4E8B-A394-BBBAC48FE05B}" srcOrd="0" destOrd="0" presId="urn:microsoft.com/office/officeart/2005/8/layout/hProcess4"/>
    <dgm:cxn modelId="{3FCD2202-6737-4018-BA05-C5B2FD17E432}" type="presOf" srcId="{A3610F2E-A652-45A0-8EA5-0106BEC96579}" destId="{25963C2F-1BBF-4068-A854-E28BC9408EB4}" srcOrd="1" destOrd="5" presId="urn:microsoft.com/office/officeart/2005/8/layout/hProcess4"/>
    <dgm:cxn modelId="{2F57D9CF-DF81-442A-9A10-BBC8A00048B5}" srcId="{F150D76C-17D1-4CB5-9BAA-78482DD4F3C8}" destId="{AAF2566B-8D1D-47D5-85D7-51BFF1A36743}" srcOrd="4" destOrd="0" parTransId="{74816875-60C4-4097-A513-270414D56522}" sibTransId="{85574EBD-4A8C-4B17-9385-07D98487B1F1}"/>
    <dgm:cxn modelId="{059568BE-C1DB-4FED-9360-05E2EF77C8A6}" type="presOf" srcId="{218DACBE-BE17-4A51-AB3A-7E2F60DAAAF2}" destId="{FFBF33BE-1DCD-4107-B22B-75B4EA6862DB}" srcOrd="0" destOrd="0" presId="urn:microsoft.com/office/officeart/2005/8/layout/hProcess4"/>
    <dgm:cxn modelId="{48B6155D-F690-4572-B515-BFD0AE950006}" srcId="{F150D76C-17D1-4CB5-9BAA-78482DD4F3C8}" destId="{F6E6DB91-E9A0-49EF-A9AB-B7CD1D268FEA}" srcOrd="2" destOrd="0" parTransId="{998F28EA-5F82-4298-827F-F268B69B942A}" sibTransId="{989C3FDC-9270-49CB-AE1B-12740D880947}"/>
    <dgm:cxn modelId="{F6CFDB90-1974-4EC6-A22E-F2C565569C19}" type="presOf" srcId="{91498F1A-964D-40DF-9AA9-46BA57E65AD5}" destId="{5D7C8E51-FAC7-4261-A082-8D551A6D2DA8}" srcOrd="1" destOrd="1" presId="urn:microsoft.com/office/officeart/2005/8/layout/hProcess4"/>
    <dgm:cxn modelId="{75CFA179-A367-4911-B9D0-189B6FA578DC}" type="presOf" srcId="{2DCC2ABF-9380-44D4-A741-3E9A966E00AA}" destId="{E57E918C-013B-4F4F-B808-8738A49E274C}" srcOrd="0" destOrd="5" presId="urn:microsoft.com/office/officeart/2005/8/layout/hProcess4"/>
    <dgm:cxn modelId="{B00B0735-CD9A-41AC-B266-598B8139994F}" type="presOf" srcId="{2F33958E-AB49-4784-A40D-4F116884AB09}" destId="{E8CC40F9-52D8-4CD0-97E9-BB454EAF4AAC}" srcOrd="0" destOrd="0" presId="urn:microsoft.com/office/officeart/2005/8/layout/hProcess4"/>
    <dgm:cxn modelId="{A3C835D4-2031-4E04-B73D-5AF56CA61953}" srcId="{F150D76C-17D1-4CB5-9BAA-78482DD4F3C8}" destId="{C0FE2C49-4DF4-494E-93DC-C4E9BAFD8A1A}" srcOrd="0" destOrd="0" parTransId="{4DB8B7CD-2424-4922-8D33-AEB14B0084E1}" sibTransId="{B5114692-9C73-4B7E-815D-065688B8FBA5}"/>
    <dgm:cxn modelId="{1146605D-0E55-4382-BE06-E0863E03CC43}" srcId="{116621D4-8BB6-4103-9911-E6644E7BF88D}" destId="{F150D76C-17D1-4CB5-9BAA-78482DD4F3C8}" srcOrd="1" destOrd="0" parTransId="{C4972630-FF78-4079-8C05-4ADE4E1451E5}" sibTransId="{4F84241B-90C6-4061-AA2B-F88B149B5C42}"/>
    <dgm:cxn modelId="{CC5F6C30-FE85-475F-8A9F-862207FDE165}" type="presOf" srcId="{D0483C41-D299-4227-B607-5EE28279574E}" destId="{764DC6A7-F297-49D7-9251-DFE20DA604EC}" srcOrd="0" destOrd="2" presId="urn:microsoft.com/office/officeart/2005/8/layout/hProcess4"/>
    <dgm:cxn modelId="{51735341-838F-427B-97EE-FB0FC8BB65BB}" srcId="{A27F110E-861A-4467-9D15-6A79B01FAE6E}" destId="{D3CDD2B4-C081-4DE0-B70D-35BE7B252435}" srcOrd="0" destOrd="0" parTransId="{03E6DA71-B378-46E3-855A-3C9B1F5AF4DC}" sibTransId="{1DDE3C82-33A3-43AC-BDE5-EB2BBE34B4FF}"/>
    <dgm:cxn modelId="{8CE0D543-C93B-4A85-9633-8E20D9165780}" type="presOf" srcId="{4F84241B-90C6-4061-AA2B-F88B149B5C42}" destId="{0B9E55C7-805A-4D0B-A0B1-28C761E18EED}" srcOrd="0" destOrd="0" presId="urn:microsoft.com/office/officeart/2005/8/layout/hProcess4"/>
    <dgm:cxn modelId="{98F65A3B-8D28-4D70-8F32-E8C6D683751C}" type="presOf" srcId="{F81D4D48-C8B0-41F3-91C0-2CCBB1C27127}" destId="{3581C490-3103-4CA7-8B5B-8FA03FF12575}" srcOrd="0" destOrd="0" presId="urn:microsoft.com/office/officeart/2005/8/layout/hProcess4"/>
    <dgm:cxn modelId="{FDAB9326-B21C-4113-911A-13DA88C0D724}" srcId="{A27F110E-861A-4467-9D15-6A79B01FAE6E}" destId="{929F736A-44CC-4055-BB4D-34C71E150E5D}" srcOrd="1" destOrd="0" parTransId="{8A1ECA2C-10FB-4451-9AB8-04B73E9B67B3}" sibTransId="{FC0492F9-C96D-4DEA-BC0A-BBF3A4020115}"/>
    <dgm:cxn modelId="{3ED283CF-7304-42D1-B1D0-33CDAEEC514A}" type="presOf" srcId="{D0483C41-D299-4227-B607-5EE28279574E}" destId="{A95E4E95-D8FC-40FE-84C1-7F948C66050F}" srcOrd="1" destOrd="2" presId="urn:microsoft.com/office/officeart/2005/8/layout/hProcess4"/>
    <dgm:cxn modelId="{0842D425-3D1D-42CB-81D6-19B5ED9B14DD}" type="presOf" srcId="{929F736A-44CC-4055-BB4D-34C71E150E5D}" destId="{E57E918C-013B-4F4F-B808-8738A49E274C}" srcOrd="0" destOrd="1" presId="urn:microsoft.com/office/officeart/2005/8/layout/hProcess4"/>
    <dgm:cxn modelId="{130D6DA5-5570-419A-8CAE-795374F56B98}" srcId="{A27F110E-861A-4467-9D15-6A79B01FAE6E}" destId="{F80C89E1-CB1E-4E26-A5E5-3A3C55F25D9E}" srcOrd="4" destOrd="0" parTransId="{01CBDE08-982C-41C8-B2A6-9DC4886D1FF9}" sibTransId="{E5A7DD7F-9C6B-47DA-8470-362E5388D7EC}"/>
    <dgm:cxn modelId="{AFE39F4C-2AA0-4DC9-A355-B08C7642B051}" srcId="{116621D4-8BB6-4103-9911-E6644E7BF88D}" destId="{0DF30ABC-F614-4285-A212-E03E0D327A42}" srcOrd="2" destOrd="0" parTransId="{17B6E34F-766D-421D-9AE4-294DE99D1205}" sibTransId="{F81D4D48-C8B0-41F3-91C0-2CCBB1C27127}"/>
    <dgm:cxn modelId="{280C16D5-E52B-4EF7-8D8F-EDC65EFBF6D6}" type="presOf" srcId="{F6E6DB91-E9A0-49EF-A9AB-B7CD1D268FEA}" destId="{25963C2F-1BBF-4068-A854-E28BC9408EB4}" srcOrd="1" destOrd="2" presId="urn:microsoft.com/office/officeart/2005/8/layout/hProcess4"/>
    <dgm:cxn modelId="{38ACB01F-1DB0-4B8D-815F-D92D72C0730F}" type="presOf" srcId="{2DCC2ABF-9380-44D4-A741-3E9A966E00AA}" destId="{B5379BAB-5118-4EC0-B27D-653981B98261}" srcOrd="1" destOrd="5" presId="urn:microsoft.com/office/officeart/2005/8/layout/hProcess4"/>
    <dgm:cxn modelId="{6A0A21CE-E875-4A1F-B4FE-87089C60F8A4}" type="presOf" srcId="{2F33958E-AB49-4784-A40D-4F116884AB09}" destId="{5D7C8E51-FAC7-4261-A082-8D551A6D2DA8}" srcOrd="1" destOrd="0" presId="urn:microsoft.com/office/officeart/2005/8/layout/hProcess4"/>
    <dgm:cxn modelId="{DE902C03-6349-4102-BDA8-BEEFA09A426E}" type="presOf" srcId="{F6E6DB91-E9A0-49EF-A9AB-B7CD1D268FEA}" destId="{9FC10530-C225-4387-A5BB-78D88C821DCB}" srcOrd="0" destOrd="2" presId="urn:microsoft.com/office/officeart/2005/8/layout/hProcess4"/>
    <dgm:cxn modelId="{BBFC4BBC-E325-4349-934F-0E980FAC1F03}" type="presOf" srcId="{4D6B0C05-9E88-496D-8C0D-EFF14902178E}" destId="{9FC10530-C225-4387-A5BB-78D88C821DCB}" srcOrd="0" destOrd="3" presId="urn:microsoft.com/office/officeart/2005/8/layout/hProcess4"/>
    <dgm:cxn modelId="{356C769F-8C34-4C64-8B33-6DE025BB8516}" srcId="{116621D4-8BB6-4103-9911-E6644E7BF88D}" destId="{61EEB1E9-30B7-4A26-816D-94A4632DB6BF}" srcOrd="4" destOrd="0" parTransId="{17E64F29-9B6D-4F82-BB83-85655EA44F39}" sibTransId="{C7C925F4-5422-43D1-B6EA-639DE0573D4E}"/>
    <dgm:cxn modelId="{D27F4C10-AAFA-4438-B0B3-7EBDED857D6A}" srcId="{116621D4-8BB6-4103-9911-E6644E7BF88D}" destId="{12883BE2-E8C8-4546-995D-64659DB09184}" srcOrd="3" destOrd="0" parTransId="{DA12D40F-9C5F-4B69-8C99-5C217FAEBF1A}" sibTransId="{490C5224-19A1-4D12-9909-5F719599DCB0}"/>
    <dgm:cxn modelId="{688833E9-9979-43C1-AB18-1BFC20E5AF28}" type="presOf" srcId="{AEE36A52-EADE-4D61-8DF4-B4B59E85B0D4}" destId="{25963C2F-1BBF-4068-A854-E28BC9408EB4}" srcOrd="1" destOrd="1" presId="urn:microsoft.com/office/officeart/2005/8/layout/hProcess4"/>
    <dgm:cxn modelId="{FB5429C3-2963-411E-9BC7-A0AC34F58D07}" type="presOf" srcId="{E18DC3FA-E657-46D9-88CC-6702354D5B5A}" destId="{B5379BAB-5118-4EC0-B27D-653981B98261}" srcOrd="1" destOrd="3" presId="urn:microsoft.com/office/officeart/2005/8/layout/hProcess4"/>
    <dgm:cxn modelId="{A3D31442-B8CC-4B2C-92BA-747F6339CD13}" type="presOf" srcId="{D3CDD2B4-C081-4DE0-B70D-35BE7B252435}" destId="{E57E918C-013B-4F4F-B808-8738A49E274C}" srcOrd="0" destOrd="0" presId="urn:microsoft.com/office/officeart/2005/8/layout/hProcess4"/>
    <dgm:cxn modelId="{910E76AB-16C1-49F1-8803-843B15625BFF}" type="presOf" srcId="{929F736A-44CC-4055-BB4D-34C71E150E5D}" destId="{B5379BAB-5118-4EC0-B27D-653981B98261}" srcOrd="1" destOrd="1" presId="urn:microsoft.com/office/officeart/2005/8/layout/hProcess4"/>
    <dgm:cxn modelId="{4092B3BE-7CDB-4162-847A-C089D09DF070}" type="presOf" srcId="{12883BE2-E8C8-4546-995D-64659DB09184}" destId="{A1C0ADFD-8DB4-429A-858C-C4E82D7FBBA3}" srcOrd="0" destOrd="0" presId="urn:microsoft.com/office/officeart/2005/8/layout/hProcess4"/>
    <dgm:cxn modelId="{E697E1D0-B5C2-43DB-B6B1-8BED77451F43}" type="presOf" srcId="{AAF2566B-8D1D-47D5-85D7-51BFF1A36743}" destId="{25963C2F-1BBF-4068-A854-E28BC9408EB4}" srcOrd="1" destOrd="4" presId="urn:microsoft.com/office/officeart/2005/8/layout/hProcess4"/>
    <dgm:cxn modelId="{DE57B894-E5A4-4ED0-AEF6-F65BFE041465}" type="presOf" srcId="{D3CDD2B4-C081-4DE0-B70D-35BE7B252435}" destId="{B5379BAB-5118-4EC0-B27D-653981B98261}" srcOrd="1" destOrd="0" presId="urn:microsoft.com/office/officeart/2005/8/layout/hProcess4"/>
    <dgm:cxn modelId="{00B2545B-65EE-4D81-BF24-361B8657B412}" srcId="{0DF30ABC-F614-4285-A212-E03E0D327A42}" destId="{0354F429-9B75-4A4F-A9E0-4FB8B62919F6}" srcOrd="1" destOrd="0" parTransId="{FCC2BF15-D251-456F-A790-214AC1F55227}" sibTransId="{04BC79BD-B0D3-40A5-BF6E-C4BD714CE123}"/>
    <dgm:cxn modelId="{2493E143-9BB0-44C8-BDF1-0E714CE5E66A}" type="presOf" srcId="{0354F429-9B75-4A4F-A9E0-4FB8B62919F6}" destId="{764DC6A7-F297-49D7-9251-DFE20DA604EC}" srcOrd="0" destOrd="1" presId="urn:microsoft.com/office/officeart/2005/8/layout/hProcess4"/>
    <dgm:cxn modelId="{B6E4DB0B-FE4E-4484-818E-C398E2D07739}" type="presOf" srcId="{218DACBE-BE17-4A51-AB3A-7E2F60DAAAF2}" destId="{BB97F476-DF70-45F7-83F0-CCBB0BD27B6B}" srcOrd="1" destOrd="0" presId="urn:microsoft.com/office/officeart/2005/8/layout/hProcess4"/>
    <dgm:cxn modelId="{DF979A93-C26F-4059-93E5-347C381A3801}" srcId="{116621D4-8BB6-4103-9911-E6644E7BF88D}" destId="{A27F110E-861A-4467-9D15-6A79B01FAE6E}" srcOrd="0" destOrd="0" parTransId="{0384E5A3-DCC0-4901-AD1A-8D0B1C3D4E71}" sibTransId="{829D8975-8F27-4F71-AE7A-8540F4BC14EF}"/>
    <dgm:cxn modelId="{8ADD5973-1150-4520-8316-0FD3E73C1566}" srcId="{0DF30ABC-F614-4285-A212-E03E0D327A42}" destId="{D0483C41-D299-4227-B607-5EE28279574E}" srcOrd="2" destOrd="0" parTransId="{7F3AABCF-C495-41F8-9C1B-9CD124FE4A0E}" sibTransId="{7E684DE3-3E97-4EC6-A720-C71CC9D01DC4}"/>
    <dgm:cxn modelId="{663AD019-E530-4B2E-BBB1-88752A613E30}" type="presOf" srcId="{2495DFFF-B0D2-44EE-B422-FF7A45A200C4}" destId="{A95E4E95-D8FC-40FE-84C1-7F948C66050F}" srcOrd="1" destOrd="0" presId="urn:microsoft.com/office/officeart/2005/8/layout/hProcess4"/>
    <dgm:cxn modelId="{B8BAFCF2-2D81-4588-AF38-04725B7EE3E9}" type="presOf" srcId="{F80C89E1-CB1E-4E26-A5E5-3A3C55F25D9E}" destId="{E57E918C-013B-4F4F-B808-8738A49E274C}" srcOrd="0" destOrd="4" presId="urn:microsoft.com/office/officeart/2005/8/layout/hProcess4"/>
    <dgm:cxn modelId="{B833895B-7928-420F-9E62-EE27EF037269}" type="presOf" srcId="{61EEB1E9-30B7-4A26-816D-94A4632DB6BF}" destId="{0A603CD4-7821-47B7-A52D-18AE8E78909C}" srcOrd="0" destOrd="0" presId="urn:microsoft.com/office/officeart/2005/8/layout/hProcess4"/>
    <dgm:cxn modelId="{2A47CA23-A4CE-4CAA-BF06-EB6B1E426572}" type="presOf" srcId="{E18DC3FA-E657-46D9-88CC-6702354D5B5A}" destId="{E57E918C-013B-4F4F-B808-8738A49E274C}" srcOrd="0" destOrd="3" presId="urn:microsoft.com/office/officeart/2005/8/layout/hProcess4"/>
    <dgm:cxn modelId="{6B62BA1C-1B8C-4C4D-AFB4-8AAF7BA4A3E3}" type="presOf" srcId="{BB8709B0-3D2F-4F86-829C-6E332F95C0A4}" destId="{E57E918C-013B-4F4F-B808-8738A49E274C}" srcOrd="0" destOrd="2" presId="urn:microsoft.com/office/officeart/2005/8/layout/hProcess4"/>
    <dgm:cxn modelId="{A3C57E5E-84D6-4616-8F7D-D50253CBF85C}" srcId="{F150D76C-17D1-4CB5-9BAA-78482DD4F3C8}" destId="{AEE36A52-EADE-4D61-8DF4-B4B59E85B0D4}" srcOrd="1" destOrd="0" parTransId="{1A641245-A3BF-4124-9D91-76CA22482B4F}" sibTransId="{A1E8544F-B087-4D85-A2DE-A85D905D6DCD}"/>
    <dgm:cxn modelId="{2311BF7F-9E6E-4C13-97C2-83A7EB1F5F31}" type="presOf" srcId="{829D8975-8F27-4F71-AE7A-8540F4BC14EF}" destId="{B5A70045-829D-464C-9165-FD0219E5EF6D}" srcOrd="0" destOrd="0" presId="urn:microsoft.com/office/officeart/2005/8/layout/hProcess4"/>
    <dgm:cxn modelId="{922DA225-F47F-4A81-959D-DFC2D7045A53}" type="presOf" srcId="{C0FE2C49-4DF4-494E-93DC-C4E9BAFD8A1A}" destId="{9FC10530-C225-4387-A5BB-78D88C821DCB}" srcOrd="0" destOrd="0" presId="urn:microsoft.com/office/officeart/2005/8/layout/hProcess4"/>
    <dgm:cxn modelId="{255B0CD8-E213-4DCA-B77E-2E88BCC09AD8}" type="presOf" srcId="{2495DFFF-B0D2-44EE-B422-FF7A45A200C4}" destId="{764DC6A7-F297-49D7-9251-DFE20DA604EC}" srcOrd="0" destOrd="0" presId="urn:microsoft.com/office/officeart/2005/8/layout/hProcess4"/>
    <dgm:cxn modelId="{2F9C0BCD-FED7-4F4A-9F19-3212029836EC}" type="presOf" srcId="{BB8709B0-3D2F-4F86-829C-6E332F95C0A4}" destId="{B5379BAB-5118-4EC0-B27D-653981B98261}" srcOrd="1" destOrd="2" presId="urn:microsoft.com/office/officeart/2005/8/layout/hProcess4"/>
    <dgm:cxn modelId="{9691AD36-BDC3-4626-A080-94F7F193CAE5}" type="presOf" srcId="{AAF2566B-8D1D-47D5-85D7-51BFF1A36743}" destId="{9FC10530-C225-4387-A5BB-78D88C821DCB}" srcOrd="0" destOrd="4" presId="urn:microsoft.com/office/officeart/2005/8/layout/hProcess4"/>
    <dgm:cxn modelId="{702D9464-8892-46B4-8746-5DDFFC929772}" srcId="{A27F110E-861A-4467-9D15-6A79B01FAE6E}" destId="{E18DC3FA-E657-46D9-88CC-6702354D5B5A}" srcOrd="3" destOrd="0" parTransId="{05272657-817C-4542-96D8-87AE5DF02253}" sibTransId="{03F5BF70-4F30-4032-86F6-965440A57029}"/>
    <dgm:cxn modelId="{A9E41668-AA91-43B9-89A2-96FFF409AEB4}" srcId="{A27F110E-861A-4467-9D15-6A79B01FAE6E}" destId="{2DCC2ABF-9380-44D4-A741-3E9A966E00AA}" srcOrd="5" destOrd="0" parTransId="{F11FE80C-A085-4753-AAA0-8DA72E0C587B}" sibTransId="{89F1BC62-FBE7-443D-9949-41858F1A6CE4}"/>
    <dgm:cxn modelId="{E4E7E95D-F4C1-4A8C-BD8A-BAC89FACDB43}" type="presOf" srcId="{F80C89E1-CB1E-4E26-A5E5-3A3C55F25D9E}" destId="{B5379BAB-5118-4EC0-B27D-653981B98261}" srcOrd="1" destOrd="4" presId="urn:microsoft.com/office/officeart/2005/8/layout/hProcess4"/>
    <dgm:cxn modelId="{7AAF4DB0-20E4-4DA4-9271-76A9485B9622}" srcId="{61EEB1E9-30B7-4A26-816D-94A4632DB6BF}" destId="{2F33958E-AB49-4784-A40D-4F116884AB09}" srcOrd="0" destOrd="0" parTransId="{AE1498E1-717C-4051-805F-01AA99E2648E}" sibTransId="{BACFA743-D660-48DB-B7D5-E7D1415D97CA}"/>
    <dgm:cxn modelId="{8EF5512C-F043-4CD6-BFFB-0CD4A2E45E07}" srcId="{F150D76C-17D1-4CB5-9BAA-78482DD4F3C8}" destId="{4D6B0C05-9E88-496D-8C0D-EFF14902178E}" srcOrd="3" destOrd="0" parTransId="{E4EA4277-1990-4228-BFBB-7B777A966526}" sibTransId="{9940B74B-63E9-42C9-A3F7-AA09E4C5F7E2}"/>
    <dgm:cxn modelId="{026A87BA-2D68-4A1C-98CF-7111C345D4AF}" srcId="{F150D76C-17D1-4CB5-9BAA-78482DD4F3C8}" destId="{A3610F2E-A652-45A0-8EA5-0106BEC96579}" srcOrd="5" destOrd="0" parTransId="{4A90A4E4-8C00-49B4-8C88-CA22AB44B50A}" sibTransId="{12E395B3-FEBD-444B-BDAC-90DC6A08CD5C}"/>
    <dgm:cxn modelId="{323726F2-8061-4424-B801-D78BFF711FA3}" type="presOf" srcId="{116621D4-8BB6-4103-9911-E6644E7BF88D}" destId="{6C1B4FDA-F10C-4328-9AF8-3E52313D073E}" srcOrd="0" destOrd="0" presId="urn:microsoft.com/office/officeart/2005/8/layout/hProcess4"/>
    <dgm:cxn modelId="{C250871C-E38C-4F8D-B8CF-6EA6C9C0F269}" type="presOf" srcId="{4D6B0C05-9E88-496D-8C0D-EFF14902178E}" destId="{25963C2F-1BBF-4068-A854-E28BC9408EB4}" srcOrd="1" destOrd="3" presId="urn:microsoft.com/office/officeart/2005/8/layout/hProcess4"/>
    <dgm:cxn modelId="{B1543C96-621A-463B-BAF5-D54EC470ED9E}" type="presOf" srcId="{490C5224-19A1-4D12-9909-5F719599DCB0}" destId="{F84F4D0E-C7EB-4BE9-8B9E-A2317940F9CB}" srcOrd="0" destOrd="0" presId="urn:microsoft.com/office/officeart/2005/8/layout/hProcess4"/>
    <dgm:cxn modelId="{15C09879-98AA-4461-AB8A-FA18493AE84C}" type="presOf" srcId="{AEE36A52-EADE-4D61-8DF4-B4B59E85B0D4}" destId="{9FC10530-C225-4387-A5BB-78D88C821DCB}" srcOrd="0" destOrd="1" presId="urn:microsoft.com/office/officeart/2005/8/layout/hProcess4"/>
    <dgm:cxn modelId="{D7DB77E6-1D28-4FC4-A5DB-F150F284429B}" type="presOf" srcId="{A3610F2E-A652-45A0-8EA5-0106BEC96579}" destId="{9FC10530-C225-4387-A5BB-78D88C821DCB}" srcOrd="0" destOrd="5" presId="urn:microsoft.com/office/officeart/2005/8/layout/hProcess4"/>
    <dgm:cxn modelId="{3757F20D-7078-49D0-BA22-DD625D9DF583}" srcId="{A27F110E-861A-4467-9D15-6A79B01FAE6E}" destId="{BB8709B0-3D2F-4F86-829C-6E332F95C0A4}" srcOrd="2" destOrd="0" parTransId="{E675C18D-E449-48F0-9BE5-8FDB3DA467C7}" sibTransId="{F62DFD5E-47A0-4C22-B68E-936ABCEFFF32}"/>
    <dgm:cxn modelId="{0C4427E8-B367-45D9-8B83-A385EE88DF70}" type="presOf" srcId="{A27F110E-861A-4467-9D15-6A79B01FAE6E}" destId="{9200ED22-E2EB-4BE1-86EB-E8479178ECA0}" srcOrd="0" destOrd="0" presId="urn:microsoft.com/office/officeart/2005/8/layout/hProcess4"/>
    <dgm:cxn modelId="{C4AA8F42-A506-4731-B898-9EC2F219AD03}" srcId="{61EEB1E9-30B7-4A26-816D-94A4632DB6BF}" destId="{91498F1A-964D-40DF-9AA9-46BA57E65AD5}" srcOrd="1" destOrd="0" parTransId="{206E17F1-A7A7-429B-913C-DFC467905BCD}" sibTransId="{24E123EE-0AE6-469B-8247-48464DDD314D}"/>
    <dgm:cxn modelId="{9DF9B7C5-95C1-490F-B450-76B36CDD1466}" type="presOf" srcId="{C0FE2C49-4DF4-494E-93DC-C4E9BAFD8A1A}" destId="{25963C2F-1BBF-4068-A854-E28BC9408EB4}" srcOrd="1" destOrd="0" presId="urn:microsoft.com/office/officeart/2005/8/layout/hProcess4"/>
    <dgm:cxn modelId="{5AE5319A-2839-4F5F-8F21-988FEE4BCACC}" srcId="{12883BE2-E8C8-4546-995D-64659DB09184}" destId="{218DACBE-BE17-4A51-AB3A-7E2F60DAAAF2}" srcOrd="0" destOrd="0" parTransId="{088B74BF-2EDE-4A32-8274-28A7DBD4B057}" sibTransId="{74B5289B-3485-48F7-AC6F-67FB3E75E212}"/>
    <dgm:cxn modelId="{AC9C779B-A088-4116-9631-579C15ABEE6F}" type="presOf" srcId="{91498F1A-964D-40DF-9AA9-46BA57E65AD5}" destId="{E8CC40F9-52D8-4CD0-97E9-BB454EAF4AAC}" srcOrd="0" destOrd="1" presId="urn:microsoft.com/office/officeart/2005/8/layout/hProcess4"/>
    <dgm:cxn modelId="{068E262D-C5A2-4CA4-A393-F0BEA620F4E6}" srcId="{0DF30ABC-F614-4285-A212-E03E0D327A42}" destId="{2495DFFF-B0D2-44EE-B422-FF7A45A200C4}" srcOrd="0" destOrd="0" parTransId="{54041B79-7BEB-4EDE-B40B-90300B4CC6DB}" sibTransId="{DC32973C-1394-473A-B993-39A2DF641C14}"/>
    <dgm:cxn modelId="{53C4F2E1-F575-432F-9C36-0C3062117A96}" type="presParOf" srcId="{6C1B4FDA-F10C-4328-9AF8-3E52313D073E}" destId="{7E62BD8A-1C32-495D-AF08-965629EF56F1}" srcOrd="0" destOrd="0" presId="urn:microsoft.com/office/officeart/2005/8/layout/hProcess4"/>
    <dgm:cxn modelId="{DFEE8344-55C7-4253-A252-AEA81C13B7B1}" type="presParOf" srcId="{6C1B4FDA-F10C-4328-9AF8-3E52313D073E}" destId="{10CDBE2C-4EF8-41D7-863F-2A5779370225}" srcOrd="1" destOrd="0" presId="urn:microsoft.com/office/officeart/2005/8/layout/hProcess4"/>
    <dgm:cxn modelId="{D0321BDF-B5FD-4C15-8760-56C2208A30CE}" type="presParOf" srcId="{6C1B4FDA-F10C-4328-9AF8-3E52313D073E}" destId="{6A794520-17B1-4586-997A-D10E6869C8B1}" srcOrd="2" destOrd="0" presId="urn:microsoft.com/office/officeart/2005/8/layout/hProcess4"/>
    <dgm:cxn modelId="{F27231A4-B52B-44A9-A1CC-4D24FC103E3E}" type="presParOf" srcId="{6A794520-17B1-4586-997A-D10E6869C8B1}" destId="{6AD17328-3D4C-4BA3-86EA-58AEED43BDD9}" srcOrd="0" destOrd="0" presId="urn:microsoft.com/office/officeart/2005/8/layout/hProcess4"/>
    <dgm:cxn modelId="{C9BE9B09-A48A-4E10-B4B8-949E69D0DE7B}" type="presParOf" srcId="{6AD17328-3D4C-4BA3-86EA-58AEED43BDD9}" destId="{11539EF0-B089-4C3B-AFEB-4C35FDFB227B}" srcOrd="0" destOrd="0" presId="urn:microsoft.com/office/officeart/2005/8/layout/hProcess4"/>
    <dgm:cxn modelId="{1B2DC630-C338-4EB9-B630-590AE9827954}" type="presParOf" srcId="{6AD17328-3D4C-4BA3-86EA-58AEED43BDD9}" destId="{E57E918C-013B-4F4F-B808-8738A49E274C}" srcOrd="1" destOrd="0" presId="urn:microsoft.com/office/officeart/2005/8/layout/hProcess4"/>
    <dgm:cxn modelId="{5F4C379F-B644-4FA5-A698-AE4574620134}" type="presParOf" srcId="{6AD17328-3D4C-4BA3-86EA-58AEED43BDD9}" destId="{B5379BAB-5118-4EC0-B27D-653981B98261}" srcOrd="2" destOrd="0" presId="urn:microsoft.com/office/officeart/2005/8/layout/hProcess4"/>
    <dgm:cxn modelId="{81DEE5DB-5849-47A9-8AF5-0D14DD133B0E}" type="presParOf" srcId="{6AD17328-3D4C-4BA3-86EA-58AEED43BDD9}" destId="{9200ED22-E2EB-4BE1-86EB-E8479178ECA0}" srcOrd="3" destOrd="0" presId="urn:microsoft.com/office/officeart/2005/8/layout/hProcess4"/>
    <dgm:cxn modelId="{61D1A1AA-B137-48EB-8704-1AD3B1888F3F}" type="presParOf" srcId="{6AD17328-3D4C-4BA3-86EA-58AEED43BDD9}" destId="{AF2E1545-029E-4097-8EB6-DFB705455F6A}" srcOrd="4" destOrd="0" presId="urn:microsoft.com/office/officeart/2005/8/layout/hProcess4"/>
    <dgm:cxn modelId="{7ED8A069-90D8-432B-ACAB-955074D8CE24}" type="presParOf" srcId="{6A794520-17B1-4586-997A-D10E6869C8B1}" destId="{B5A70045-829D-464C-9165-FD0219E5EF6D}" srcOrd="1" destOrd="0" presId="urn:microsoft.com/office/officeart/2005/8/layout/hProcess4"/>
    <dgm:cxn modelId="{64386E3E-DBBE-4F96-8D1E-0A5B7FABC192}" type="presParOf" srcId="{6A794520-17B1-4586-997A-D10E6869C8B1}" destId="{DC190448-B8E2-4AEA-853D-EDA859E3E60F}" srcOrd="2" destOrd="0" presId="urn:microsoft.com/office/officeart/2005/8/layout/hProcess4"/>
    <dgm:cxn modelId="{1D4C47BA-786B-409A-B7A2-DDAE825672B9}" type="presParOf" srcId="{DC190448-B8E2-4AEA-853D-EDA859E3E60F}" destId="{97A847DF-6F57-4304-A63B-08A217A0334E}" srcOrd="0" destOrd="0" presId="urn:microsoft.com/office/officeart/2005/8/layout/hProcess4"/>
    <dgm:cxn modelId="{7E9D885D-FE34-4655-852B-062A884D541B}" type="presParOf" srcId="{DC190448-B8E2-4AEA-853D-EDA859E3E60F}" destId="{9FC10530-C225-4387-A5BB-78D88C821DCB}" srcOrd="1" destOrd="0" presId="urn:microsoft.com/office/officeart/2005/8/layout/hProcess4"/>
    <dgm:cxn modelId="{38B1886E-5CE4-4A7B-88B8-178F4B84B953}" type="presParOf" srcId="{DC190448-B8E2-4AEA-853D-EDA859E3E60F}" destId="{25963C2F-1BBF-4068-A854-E28BC9408EB4}" srcOrd="2" destOrd="0" presId="urn:microsoft.com/office/officeart/2005/8/layout/hProcess4"/>
    <dgm:cxn modelId="{798FE4B7-3AC7-4C44-87D1-6B7281138A38}" type="presParOf" srcId="{DC190448-B8E2-4AEA-853D-EDA859E3E60F}" destId="{A181A6EE-5755-4216-A991-0B220E6CD6DD}" srcOrd="3" destOrd="0" presId="urn:microsoft.com/office/officeart/2005/8/layout/hProcess4"/>
    <dgm:cxn modelId="{B605975B-5C01-42CC-9484-B5B3AAD3C36C}" type="presParOf" srcId="{DC190448-B8E2-4AEA-853D-EDA859E3E60F}" destId="{02D35BCA-7BE5-41C4-ABD1-04F592CCAD37}" srcOrd="4" destOrd="0" presId="urn:microsoft.com/office/officeart/2005/8/layout/hProcess4"/>
    <dgm:cxn modelId="{2BCFAECF-8AB1-4DB2-98C5-185D517A10FA}" type="presParOf" srcId="{6A794520-17B1-4586-997A-D10E6869C8B1}" destId="{0B9E55C7-805A-4D0B-A0B1-28C761E18EED}" srcOrd="3" destOrd="0" presId="urn:microsoft.com/office/officeart/2005/8/layout/hProcess4"/>
    <dgm:cxn modelId="{60B535E8-841C-4C33-B27A-51E4959784FD}" type="presParOf" srcId="{6A794520-17B1-4586-997A-D10E6869C8B1}" destId="{B4035EC5-998D-4A67-9947-1A64D75216E4}" srcOrd="4" destOrd="0" presId="urn:microsoft.com/office/officeart/2005/8/layout/hProcess4"/>
    <dgm:cxn modelId="{DDB1F739-114E-48BC-9EC1-608BD5A2969C}" type="presParOf" srcId="{B4035EC5-998D-4A67-9947-1A64D75216E4}" destId="{266B9DB5-6A57-4206-9828-4343096159C3}" srcOrd="0" destOrd="0" presId="urn:microsoft.com/office/officeart/2005/8/layout/hProcess4"/>
    <dgm:cxn modelId="{14C23EAC-45F4-4EC7-AF81-AC0B54A3136E}" type="presParOf" srcId="{B4035EC5-998D-4A67-9947-1A64D75216E4}" destId="{764DC6A7-F297-49D7-9251-DFE20DA604EC}" srcOrd="1" destOrd="0" presId="urn:microsoft.com/office/officeart/2005/8/layout/hProcess4"/>
    <dgm:cxn modelId="{24A0A31D-E94D-45A7-970D-4E3EC4C10642}" type="presParOf" srcId="{B4035EC5-998D-4A67-9947-1A64D75216E4}" destId="{A95E4E95-D8FC-40FE-84C1-7F948C66050F}" srcOrd="2" destOrd="0" presId="urn:microsoft.com/office/officeart/2005/8/layout/hProcess4"/>
    <dgm:cxn modelId="{BFAA3C84-918C-4482-A768-0895456FE1DC}" type="presParOf" srcId="{B4035EC5-998D-4A67-9947-1A64D75216E4}" destId="{859D0820-744D-4E8B-A394-BBBAC48FE05B}" srcOrd="3" destOrd="0" presId="urn:microsoft.com/office/officeart/2005/8/layout/hProcess4"/>
    <dgm:cxn modelId="{FF8BA7D5-8F1F-4E54-BC88-6C7B40A214B0}" type="presParOf" srcId="{B4035EC5-998D-4A67-9947-1A64D75216E4}" destId="{9C2104E2-1353-4515-A5F8-39138CD65415}" srcOrd="4" destOrd="0" presId="urn:microsoft.com/office/officeart/2005/8/layout/hProcess4"/>
    <dgm:cxn modelId="{11AA26A8-1706-4B4D-8806-5B790AB15C25}" type="presParOf" srcId="{6A794520-17B1-4586-997A-D10E6869C8B1}" destId="{3581C490-3103-4CA7-8B5B-8FA03FF12575}" srcOrd="5" destOrd="0" presId="urn:microsoft.com/office/officeart/2005/8/layout/hProcess4"/>
    <dgm:cxn modelId="{66FBC5C8-EBD5-4B46-B504-C45390B9D574}" type="presParOf" srcId="{6A794520-17B1-4586-997A-D10E6869C8B1}" destId="{95E01B7E-A9DD-4B25-9147-F6FF9C2BE42B}" srcOrd="6" destOrd="0" presId="urn:microsoft.com/office/officeart/2005/8/layout/hProcess4"/>
    <dgm:cxn modelId="{9371A281-CF64-41E6-94B4-784DC9BC7083}" type="presParOf" srcId="{95E01B7E-A9DD-4B25-9147-F6FF9C2BE42B}" destId="{618ED59D-5915-4383-9FEB-7D9C75E770C2}" srcOrd="0" destOrd="0" presId="urn:microsoft.com/office/officeart/2005/8/layout/hProcess4"/>
    <dgm:cxn modelId="{2D7D5797-CB96-42AA-8E9E-5B8410B30795}" type="presParOf" srcId="{95E01B7E-A9DD-4B25-9147-F6FF9C2BE42B}" destId="{FFBF33BE-1DCD-4107-B22B-75B4EA6862DB}" srcOrd="1" destOrd="0" presId="urn:microsoft.com/office/officeart/2005/8/layout/hProcess4"/>
    <dgm:cxn modelId="{0EFF232F-5CAA-4CEA-BE66-E998D07BD61E}" type="presParOf" srcId="{95E01B7E-A9DD-4B25-9147-F6FF9C2BE42B}" destId="{BB97F476-DF70-45F7-83F0-CCBB0BD27B6B}" srcOrd="2" destOrd="0" presId="urn:microsoft.com/office/officeart/2005/8/layout/hProcess4"/>
    <dgm:cxn modelId="{FCEC9485-004E-490A-80C7-D2FD99A02A54}" type="presParOf" srcId="{95E01B7E-A9DD-4B25-9147-F6FF9C2BE42B}" destId="{A1C0ADFD-8DB4-429A-858C-C4E82D7FBBA3}" srcOrd="3" destOrd="0" presId="urn:microsoft.com/office/officeart/2005/8/layout/hProcess4"/>
    <dgm:cxn modelId="{B0168FDE-349F-40FB-9A51-B4EBDF1A4B5E}" type="presParOf" srcId="{95E01B7E-A9DD-4B25-9147-F6FF9C2BE42B}" destId="{7184B8E4-BB18-4342-ABF3-7E0D6E2A85D4}" srcOrd="4" destOrd="0" presId="urn:microsoft.com/office/officeart/2005/8/layout/hProcess4"/>
    <dgm:cxn modelId="{9519E95E-86DA-4418-BC0C-2ADE61744FDF}" type="presParOf" srcId="{6A794520-17B1-4586-997A-D10E6869C8B1}" destId="{F84F4D0E-C7EB-4BE9-8B9E-A2317940F9CB}" srcOrd="7" destOrd="0" presId="urn:microsoft.com/office/officeart/2005/8/layout/hProcess4"/>
    <dgm:cxn modelId="{6BA61D61-D479-4324-AC32-3B788C6B07A4}" type="presParOf" srcId="{6A794520-17B1-4586-997A-D10E6869C8B1}" destId="{13D0147F-6F7E-4B09-98E0-A1024101A42F}" srcOrd="8" destOrd="0" presId="urn:microsoft.com/office/officeart/2005/8/layout/hProcess4"/>
    <dgm:cxn modelId="{E2A5EB04-CB97-4F93-96CE-FDB31ADF5391}" type="presParOf" srcId="{13D0147F-6F7E-4B09-98E0-A1024101A42F}" destId="{304C8E49-6D4C-4F58-97DC-BC88B223E8B2}" srcOrd="0" destOrd="0" presId="urn:microsoft.com/office/officeart/2005/8/layout/hProcess4"/>
    <dgm:cxn modelId="{4F34932D-FFB4-4935-B16F-F23F6ABEFEA8}" type="presParOf" srcId="{13D0147F-6F7E-4B09-98E0-A1024101A42F}" destId="{E8CC40F9-52D8-4CD0-97E9-BB454EAF4AAC}" srcOrd="1" destOrd="0" presId="urn:microsoft.com/office/officeart/2005/8/layout/hProcess4"/>
    <dgm:cxn modelId="{2BAB5860-A3DF-464E-A481-16791315193F}" type="presParOf" srcId="{13D0147F-6F7E-4B09-98E0-A1024101A42F}" destId="{5D7C8E51-FAC7-4261-A082-8D551A6D2DA8}" srcOrd="2" destOrd="0" presId="urn:microsoft.com/office/officeart/2005/8/layout/hProcess4"/>
    <dgm:cxn modelId="{A78A9423-2712-4A46-864C-0C954507BAC1}" type="presParOf" srcId="{13D0147F-6F7E-4B09-98E0-A1024101A42F}" destId="{0A603CD4-7821-47B7-A52D-18AE8E78909C}" srcOrd="3" destOrd="0" presId="urn:microsoft.com/office/officeart/2005/8/layout/hProcess4"/>
    <dgm:cxn modelId="{40CDD535-036A-4A54-9B2B-A44F63B5D4C5}" type="presParOf" srcId="{13D0147F-6F7E-4B09-98E0-A1024101A42F}" destId="{3CB544A0-341F-413E-AD38-60EA69BFF97D}"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40A8FC-9AF5-44AA-90EB-4FB1011FBECA}" type="doc">
      <dgm:prSet loTypeId="urn:microsoft.com/office/officeart/2005/8/layout/pyramid3" loCatId="pyramid" qsTypeId="urn:microsoft.com/office/officeart/2005/8/quickstyle/simple1" qsCatId="simple" csTypeId="urn:microsoft.com/office/officeart/2005/8/colors/accent1_5" csCatId="accent1" phldr="1"/>
      <dgm:spPr/>
    </dgm:pt>
    <dgm:pt modelId="{4B3A1C4A-1ED0-4638-8FC8-4FA062608030}">
      <dgm:prSet phldrT="[文本]" custT="1"/>
      <dgm:spPr>
        <a:xfrm rot="10800000">
          <a:off x="0" y="0"/>
          <a:ext cx="3060700" cy="704849"/>
        </a:xfrm>
      </dgm:spPr>
      <dgm:t>
        <a:bodyPr/>
        <a:lstStyle/>
        <a:p>
          <a:r>
            <a:rPr lang="zh-CN" altLang="en-US" sz="1600" b="1" dirty="0" smtClean="0">
              <a:latin typeface="微软雅黑" pitchFamily="34" charset="-122"/>
              <a:ea typeface="微软雅黑" pitchFamily="34" charset="-122"/>
              <a:cs typeface="+mn-cs"/>
            </a:rPr>
            <a:t>展现</a:t>
          </a:r>
          <a:endParaRPr lang="zh-CN" altLang="en-US" sz="1600" b="1" dirty="0">
            <a:latin typeface="微软雅黑" pitchFamily="34" charset="-122"/>
            <a:ea typeface="微软雅黑" pitchFamily="34" charset="-122"/>
            <a:cs typeface="+mn-cs"/>
          </a:endParaRPr>
        </a:p>
      </dgm:t>
    </dgm:pt>
    <dgm:pt modelId="{3A11D650-3EF9-49A4-8F8A-557B6F5F4AC0}" type="parTrans" cxnId="{50176272-8C7D-4CE2-8078-82CD30C23C8E}">
      <dgm:prSet/>
      <dgm:spPr/>
      <dgm:t>
        <a:bodyPr/>
        <a:lstStyle/>
        <a:p>
          <a:endParaRPr lang="zh-CN" altLang="en-US" sz="1600">
            <a:latin typeface="微软雅黑" pitchFamily="34" charset="-122"/>
            <a:ea typeface="微软雅黑" pitchFamily="34" charset="-122"/>
          </a:endParaRPr>
        </a:p>
      </dgm:t>
    </dgm:pt>
    <dgm:pt modelId="{B491BC34-F254-4391-8DDA-EE756BA0DD17}" type="sibTrans" cxnId="{50176272-8C7D-4CE2-8078-82CD30C23C8E}">
      <dgm:prSet/>
      <dgm:spPr/>
      <dgm:t>
        <a:bodyPr/>
        <a:lstStyle/>
        <a:p>
          <a:endParaRPr lang="zh-CN" altLang="en-US" sz="1600">
            <a:latin typeface="微软雅黑" pitchFamily="34" charset="-122"/>
            <a:ea typeface="微软雅黑" pitchFamily="34" charset="-122"/>
          </a:endParaRPr>
        </a:p>
      </dgm:t>
    </dgm:pt>
    <dgm:pt modelId="{E99721E0-A1F0-443D-8863-82F29B72633B}">
      <dgm:prSet phldrT="[文本]" custT="1"/>
      <dgm:spPr>
        <a:xfrm rot="10800000">
          <a:off x="255058" y="704849"/>
          <a:ext cx="2550583" cy="704849"/>
        </a:xfrm>
      </dgm:spPr>
      <dgm:t>
        <a:bodyPr/>
        <a:lstStyle/>
        <a:p>
          <a:r>
            <a:rPr lang="zh-CN" altLang="en-US" sz="1600" b="1" dirty="0" smtClean="0">
              <a:latin typeface="微软雅黑" pitchFamily="34" charset="-122"/>
              <a:ea typeface="微软雅黑" pitchFamily="34" charset="-122"/>
              <a:cs typeface="+mn-cs"/>
            </a:rPr>
            <a:t>点击</a:t>
          </a:r>
          <a:endParaRPr lang="zh-CN" altLang="en-US" sz="1600" b="1" dirty="0">
            <a:latin typeface="微软雅黑" pitchFamily="34" charset="-122"/>
            <a:ea typeface="微软雅黑" pitchFamily="34" charset="-122"/>
            <a:cs typeface="+mn-cs"/>
          </a:endParaRPr>
        </a:p>
      </dgm:t>
    </dgm:pt>
    <dgm:pt modelId="{6F1AE240-4FB1-4F5F-B1CB-1146F0DF0DFA}" type="parTrans" cxnId="{A44E3F5C-52C3-40E6-BA89-AEF9BD88C32B}">
      <dgm:prSet/>
      <dgm:spPr/>
      <dgm:t>
        <a:bodyPr/>
        <a:lstStyle/>
        <a:p>
          <a:endParaRPr lang="zh-CN" altLang="en-US" sz="1600">
            <a:latin typeface="微软雅黑" pitchFamily="34" charset="-122"/>
            <a:ea typeface="微软雅黑" pitchFamily="34" charset="-122"/>
          </a:endParaRPr>
        </a:p>
      </dgm:t>
    </dgm:pt>
    <dgm:pt modelId="{A24E30F5-0B78-40DD-A38D-3C980EA3C827}" type="sibTrans" cxnId="{A44E3F5C-52C3-40E6-BA89-AEF9BD88C32B}">
      <dgm:prSet/>
      <dgm:spPr/>
      <dgm:t>
        <a:bodyPr/>
        <a:lstStyle/>
        <a:p>
          <a:endParaRPr lang="zh-CN" altLang="en-US" sz="1600">
            <a:latin typeface="微软雅黑" pitchFamily="34" charset="-122"/>
            <a:ea typeface="微软雅黑" pitchFamily="34" charset="-122"/>
          </a:endParaRPr>
        </a:p>
      </dgm:t>
    </dgm:pt>
    <dgm:pt modelId="{F4FAC2B6-1431-49CE-9051-C93F66836A23}">
      <dgm:prSet phldrT="[文本]" custT="1"/>
      <dgm:spPr>
        <a:xfrm rot="10800000">
          <a:off x="510116" y="1409699"/>
          <a:ext cx="2040466" cy="704849"/>
        </a:xfrm>
      </dgm:spPr>
      <dgm:t>
        <a:bodyPr/>
        <a:lstStyle/>
        <a:p>
          <a:r>
            <a:rPr lang="zh-CN" altLang="en-US" sz="1600" b="1" dirty="0" smtClean="0">
              <a:latin typeface="微软雅黑" pitchFamily="34" charset="-122"/>
              <a:ea typeface="微软雅黑" pitchFamily="34" charset="-122"/>
              <a:cs typeface="+mn-cs"/>
            </a:rPr>
            <a:t>到达</a:t>
          </a:r>
          <a:endParaRPr lang="zh-CN" altLang="en-US" sz="1600" b="1" dirty="0">
            <a:latin typeface="微软雅黑" pitchFamily="34" charset="-122"/>
            <a:ea typeface="微软雅黑" pitchFamily="34" charset="-122"/>
            <a:cs typeface="+mn-cs"/>
          </a:endParaRPr>
        </a:p>
      </dgm:t>
    </dgm:pt>
    <dgm:pt modelId="{8144BE0F-77B8-4BD4-8B55-2EF7A76470FB}" type="parTrans" cxnId="{D69B57C9-082D-4E32-8952-2CECD1D77160}">
      <dgm:prSet/>
      <dgm:spPr/>
      <dgm:t>
        <a:bodyPr/>
        <a:lstStyle/>
        <a:p>
          <a:endParaRPr lang="zh-CN" altLang="en-US" sz="1600">
            <a:latin typeface="微软雅黑" pitchFamily="34" charset="-122"/>
            <a:ea typeface="微软雅黑" pitchFamily="34" charset="-122"/>
          </a:endParaRPr>
        </a:p>
      </dgm:t>
    </dgm:pt>
    <dgm:pt modelId="{560D2F8E-6DF7-48B0-9198-47E2DA1EBBBF}" type="sibTrans" cxnId="{D69B57C9-082D-4E32-8952-2CECD1D77160}">
      <dgm:prSet/>
      <dgm:spPr/>
      <dgm:t>
        <a:bodyPr/>
        <a:lstStyle/>
        <a:p>
          <a:endParaRPr lang="zh-CN" altLang="en-US" sz="1600">
            <a:latin typeface="微软雅黑" pitchFamily="34" charset="-122"/>
            <a:ea typeface="微软雅黑" pitchFamily="34" charset="-122"/>
          </a:endParaRPr>
        </a:p>
      </dgm:t>
    </dgm:pt>
    <dgm:pt modelId="{C4FD93B8-6224-4F84-893B-E356B9E28A79}">
      <dgm:prSet phldrT="[文本]" custT="1"/>
      <dgm:spPr>
        <a:xfrm rot="10800000">
          <a:off x="765175" y="2114550"/>
          <a:ext cx="1530350" cy="704849"/>
        </a:xfrm>
      </dgm:spPr>
      <dgm:t>
        <a:bodyPr/>
        <a:lstStyle/>
        <a:p>
          <a:r>
            <a:rPr lang="zh-CN" altLang="en-US" sz="1600" b="1" dirty="0" smtClean="0">
              <a:latin typeface="微软雅黑" pitchFamily="34" charset="-122"/>
              <a:ea typeface="微软雅黑" pitchFamily="34" charset="-122"/>
              <a:cs typeface="+mn-cs"/>
            </a:rPr>
            <a:t>对话</a:t>
          </a:r>
          <a:endParaRPr lang="zh-CN" altLang="en-US" sz="1600" b="1" dirty="0">
            <a:latin typeface="微软雅黑" pitchFamily="34" charset="-122"/>
            <a:ea typeface="微软雅黑" pitchFamily="34" charset="-122"/>
            <a:cs typeface="+mn-cs"/>
          </a:endParaRPr>
        </a:p>
      </dgm:t>
    </dgm:pt>
    <dgm:pt modelId="{228A32D0-7930-4771-927B-F92FAD156B1E}" type="parTrans" cxnId="{CF2D0B73-F9DC-4D5F-9EAE-05DDEA72198A}">
      <dgm:prSet/>
      <dgm:spPr/>
      <dgm:t>
        <a:bodyPr/>
        <a:lstStyle/>
        <a:p>
          <a:endParaRPr lang="zh-CN" altLang="en-US" sz="1600">
            <a:latin typeface="微软雅黑" pitchFamily="34" charset="-122"/>
            <a:ea typeface="微软雅黑" pitchFamily="34" charset="-122"/>
          </a:endParaRPr>
        </a:p>
      </dgm:t>
    </dgm:pt>
    <dgm:pt modelId="{6E987626-F060-4C13-AB55-8A76CAED7CB6}" type="sibTrans" cxnId="{CF2D0B73-F9DC-4D5F-9EAE-05DDEA72198A}">
      <dgm:prSet/>
      <dgm:spPr/>
      <dgm:t>
        <a:bodyPr/>
        <a:lstStyle/>
        <a:p>
          <a:endParaRPr lang="zh-CN" altLang="en-US" sz="1600">
            <a:latin typeface="微软雅黑" pitchFamily="34" charset="-122"/>
            <a:ea typeface="微软雅黑" pitchFamily="34" charset="-122"/>
          </a:endParaRPr>
        </a:p>
      </dgm:t>
    </dgm:pt>
    <dgm:pt modelId="{B64D8954-F5C0-4875-A47A-C8559393F093}">
      <dgm:prSet phldrT="[文本]" custT="1"/>
      <dgm:spPr>
        <a:xfrm rot="10800000">
          <a:off x="1020233" y="2819399"/>
          <a:ext cx="1020233" cy="704849"/>
        </a:xfrm>
      </dgm:spPr>
      <dgm:t>
        <a:bodyPr/>
        <a:lstStyle/>
        <a:p>
          <a:endParaRPr lang="zh-CN" altLang="en-US" sz="1600" dirty="0">
            <a:solidFill>
              <a:sysClr val="windowText" lastClr="000000">
                <a:hueOff val="0"/>
                <a:satOff val="0"/>
                <a:lumOff val="0"/>
                <a:alphaOff val="0"/>
              </a:sysClr>
            </a:solidFill>
            <a:latin typeface="微软雅黑" pitchFamily="34" charset="-122"/>
            <a:ea typeface="微软雅黑" pitchFamily="34" charset="-122"/>
            <a:cs typeface="+mn-cs"/>
          </a:endParaRPr>
        </a:p>
      </dgm:t>
    </dgm:pt>
    <dgm:pt modelId="{FEB54475-D39D-440B-9FE5-9A06DEEC4742}" type="sibTrans" cxnId="{13F4EE10-4C64-43FF-B291-6765731A271D}">
      <dgm:prSet/>
      <dgm:spPr/>
      <dgm:t>
        <a:bodyPr/>
        <a:lstStyle/>
        <a:p>
          <a:endParaRPr lang="zh-CN" altLang="en-US" sz="1600">
            <a:latin typeface="微软雅黑" pitchFamily="34" charset="-122"/>
            <a:ea typeface="微软雅黑" pitchFamily="34" charset="-122"/>
          </a:endParaRPr>
        </a:p>
      </dgm:t>
    </dgm:pt>
    <dgm:pt modelId="{C27216AC-D9CC-4F4F-B21A-2172093D5613}" type="parTrans" cxnId="{13F4EE10-4C64-43FF-B291-6765731A271D}">
      <dgm:prSet/>
      <dgm:spPr/>
      <dgm:t>
        <a:bodyPr/>
        <a:lstStyle/>
        <a:p>
          <a:endParaRPr lang="zh-CN" altLang="en-US" sz="1600">
            <a:latin typeface="微软雅黑" pitchFamily="34" charset="-122"/>
            <a:ea typeface="微软雅黑" pitchFamily="34" charset="-122"/>
          </a:endParaRPr>
        </a:p>
      </dgm:t>
    </dgm:pt>
    <dgm:pt modelId="{1A099226-C968-4A08-A367-3A2853987CF0}">
      <dgm:prSet phldrT="[文本]" custT="1"/>
      <dgm:spPr>
        <a:xfrm rot="10800000">
          <a:off x="1275291" y="3524250"/>
          <a:ext cx="510116" cy="704849"/>
        </a:xfrm>
      </dgm:spPr>
      <dgm:t>
        <a:bodyPr/>
        <a:lstStyle/>
        <a:p>
          <a:endParaRPr lang="zh-CN" altLang="en-US" sz="1600" dirty="0">
            <a:solidFill>
              <a:sysClr val="windowText" lastClr="000000">
                <a:hueOff val="0"/>
                <a:satOff val="0"/>
                <a:lumOff val="0"/>
                <a:alphaOff val="0"/>
              </a:sysClr>
            </a:solidFill>
            <a:latin typeface="微软雅黑" pitchFamily="34" charset="-122"/>
            <a:ea typeface="微软雅黑" pitchFamily="34" charset="-122"/>
            <a:cs typeface="+mn-cs"/>
          </a:endParaRPr>
        </a:p>
      </dgm:t>
    </dgm:pt>
    <dgm:pt modelId="{23D15668-FEED-44A6-B72C-7461FFDE783C}" type="sibTrans" cxnId="{6D72FFAF-F3BB-41F4-84CC-7A6AD9477445}">
      <dgm:prSet/>
      <dgm:spPr/>
      <dgm:t>
        <a:bodyPr/>
        <a:lstStyle/>
        <a:p>
          <a:endParaRPr lang="zh-CN" altLang="en-US" sz="1600">
            <a:latin typeface="微软雅黑" pitchFamily="34" charset="-122"/>
            <a:ea typeface="微软雅黑" pitchFamily="34" charset="-122"/>
          </a:endParaRPr>
        </a:p>
      </dgm:t>
    </dgm:pt>
    <dgm:pt modelId="{7BC46340-1E02-4E18-B087-6D4F5D0C582F}" type="parTrans" cxnId="{6D72FFAF-F3BB-41F4-84CC-7A6AD9477445}">
      <dgm:prSet/>
      <dgm:spPr/>
      <dgm:t>
        <a:bodyPr/>
        <a:lstStyle/>
        <a:p>
          <a:endParaRPr lang="zh-CN" altLang="en-US" sz="1600">
            <a:latin typeface="微软雅黑" pitchFamily="34" charset="-122"/>
            <a:ea typeface="微软雅黑" pitchFamily="34" charset="-122"/>
          </a:endParaRPr>
        </a:p>
      </dgm:t>
    </dgm:pt>
    <dgm:pt modelId="{C58CE1B2-FD37-434A-BC78-854A22532D7C}" type="pres">
      <dgm:prSet presAssocID="{3B40A8FC-9AF5-44AA-90EB-4FB1011FBECA}" presName="Name0" presStyleCnt="0">
        <dgm:presLayoutVars>
          <dgm:dir/>
          <dgm:animLvl val="lvl"/>
          <dgm:resizeHandles val="exact"/>
        </dgm:presLayoutVars>
      </dgm:prSet>
      <dgm:spPr/>
    </dgm:pt>
    <dgm:pt modelId="{E63C4B02-D3F7-4053-892F-12EE906C92BB}" type="pres">
      <dgm:prSet presAssocID="{4B3A1C4A-1ED0-4638-8FC8-4FA062608030}" presName="Name8" presStyleCnt="0"/>
      <dgm:spPr/>
    </dgm:pt>
    <dgm:pt modelId="{DF69837B-5448-4531-B7F6-9031DF41AAB3}" type="pres">
      <dgm:prSet presAssocID="{4B3A1C4A-1ED0-4638-8FC8-4FA062608030}" presName="level" presStyleLbl="node1" presStyleIdx="0" presStyleCnt="6">
        <dgm:presLayoutVars>
          <dgm:chMax val="1"/>
          <dgm:bulletEnabled val="1"/>
        </dgm:presLayoutVars>
      </dgm:prSet>
      <dgm:spPr>
        <a:prstGeom prst="trapezoid">
          <a:avLst>
            <a:gd name="adj" fmla="val 36186"/>
          </a:avLst>
        </a:prstGeom>
      </dgm:spPr>
      <dgm:t>
        <a:bodyPr/>
        <a:lstStyle/>
        <a:p>
          <a:endParaRPr lang="zh-CN" altLang="en-US"/>
        </a:p>
      </dgm:t>
    </dgm:pt>
    <dgm:pt modelId="{7B71C34A-E458-41CC-BD38-405571471407}" type="pres">
      <dgm:prSet presAssocID="{4B3A1C4A-1ED0-4638-8FC8-4FA062608030}" presName="levelTx" presStyleLbl="revTx" presStyleIdx="0" presStyleCnt="0">
        <dgm:presLayoutVars>
          <dgm:chMax val="1"/>
          <dgm:bulletEnabled val="1"/>
        </dgm:presLayoutVars>
      </dgm:prSet>
      <dgm:spPr/>
      <dgm:t>
        <a:bodyPr/>
        <a:lstStyle/>
        <a:p>
          <a:endParaRPr lang="zh-CN" altLang="en-US"/>
        </a:p>
      </dgm:t>
    </dgm:pt>
    <dgm:pt modelId="{A0188458-212E-49F7-9718-B1119BB5CFD0}" type="pres">
      <dgm:prSet presAssocID="{E99721E0-A1F0-443D-8863-82F29B72633B}" presName="Name8" presStyleCnt="0"/>
      <dgm:spPr/>
    </dgm:pt>
    <dgm:pt modelId="{179C606C-0AEB-4D6C-904E-2CCDE38FDC03}" type="pres">
      <dgm:prSet presAssocID="{E99721E0-A1F0-443D-8863-82F29B72633B}" presName="level" presStyleLbl="node1" presStyleIdx="1" presStyleCnt="6">
        <dgm:presLayoutVars>
          <dgm:chMax val="1"/>
          <dgm:bulletEnabled val="1"/>
        </dgm:presLayoutVars>
      </dgm:prSet>
      <dgm:spPr>
        <a:prstGeom prst="trapezoid">
          <a:avLst>
            <a:gd name="adj" fmla="val 36186"/>
          </a:avLst>
        </a:prstGeom>
      </dgm:spPr>
      <dgm:t>
        <a:bodyPr/>
        <a:lstStyle/>
        <a:p>
          <a:endParaRPr lang="zh-CN" altLang="en-US"/>
        </a:p>
      </dgm:t>
    </dgm:pt>
    <dgm:pt modelId="{E36E5C9E-14C8-418C-AD30-89BE639AA708}" type="pres">
      <dgm:prSet presAssocID="{E99721E0-A1F0-443D-8863-82F29B72633B}" presName="levelTx" presStyleLbl="revTx" presStyleIdx="0" presStyleCnt="0">
        <dgm:presLayoutVars>
          <dgm:chMax val="1"/>
          <dgm:bulletEnabled val="1"/>
        </dgm:presLayoutVars>
      </dgm:prSet>
      <dgm:spPr/>
      <dgm:t>
        <a:bodyPr/>
        <a:lstStyle/>
        <a:p>
          <a:endParaRPr lang="zh-CN" altLang="en-US"/>
        </a:p>
      </dgm:t>
    </dgm:pt>
    <dgm:pt modelId="{B30F303C-7033-4FED-8D8E-ED9DD991C9F9}" type="pres">
      <dgm:prSet presAssocID="{F4FAC2B6-1431-49CE-9051-C93F66836A23}" presName="Name8" presStyleCnt="0"/>
      <dgm:spPr/>
    </dgm:pt>
    <dgm:pt modelId="{9079133A-1F82-48DE-A337-9A5DC198C340}" type="pres">
      <dgm:prSet presAssocID="{F4FAC2B6-1431-49CE-9051-C93F66836A23}" presName="level" presStyleLbl="node1" presStyleIdx="2" presStyleCnt="6">
        <dgm:presLayoutVars>
          <dgm:chMax val="1"/>
          <dgm:bulletEnabled val="1"/>
        </dgm:presLayoutVars>
      </dgm:prSet>
      <dgm:spPr>
        <a:prstGeom prst="trapezoid">
          <a:avLst>
            <a:gd name="adj" fmla="val 36186"/>
          </a:avLst>
        </a:prstGeom>
      </dgm:spPr>
      <dgm:t>
        <a:bodyPr/>
        <a:lstStyle/>
        <a:p>
          <a:endParaRPr lang="zh-CN" altLang="en-US"/>
        </a:p>
      </dgm:t>
    </dgm:pt>
    <dgm:pt modelId="{AC6914BA-506B-43B5-B3C9-532F8D94374D}" type="pres">
      <dgm:prSet presAssocID="{F4FAC2B6-1431-49CE-9051-C93F66836A23}" presName="levelTx" presStyleLbl="revTx" presStyleIdx="0" presStyleCnt="0">
        <dgm:presLayoutVars>
          <dgm:chMax val="1"/>
          <dgm:bulletEnabled val="1"/>
        </dgm:presLayoutVars>
      </dgm:prSet>
      <dgm:spPr/>
      <dgm:t>
        <a:bodyPr/>
        <a:lstStyle/>
        <a:p>
          <a:endParaRPr lang="zh-CN" altLang="en-US"/>
        </a:p>
      </dgm:t>
    </dgm:pt>
    <dgm:pt modelId="{BE94C43D-2E7B-41B5-809E-4AF1AC4B3017}" type="pres">
      <dgm:prSet presAssocID="{C4FD93B8-6224-4F84-893B-E356B9E28A79}" presName="Name8" presStyleCnt="0"/>
      <dgm:spPr/>
    </dgm:pt>
    <dgm:pt modelId="{EB8E7786-5892-496E-BA2B-CA2903125FA0}" type="pres">
      <dgm:prSet presAssocID="{C4FD93B8-6224-4F84-893B-E356B9E28A79}" presName="level" presStyleLbl="node1" presStyleIdx="3" presStyleCnt="6">
        <dgm:presLayoutVars>
          <dgm:chMax val="1"/>
          <dgm:bulletEnabled val="1"/>
        </dgm:presLayoutVars>
      </dgm:prSet>
      <dgm:spPr>
        <a:prstGeom prst="trapezoid">
          <a:avLst>
            <a:gd name="adj" fmla="val 36186"/>
          </a:avLst>
        </a:prstGeom>
      </dgm:spPr>
      <dgm:t>
        <a:bodyPr/>
        <a:lstStyle/>
        <a:p>
          <a:endParaRPr lang="zh-CN" altLang="en-US"/>
        </a:p>
      </dgm:t>
    </dgm:pt>
    <dgm:pt modelId="{7DD4ADE1-9F58-4369-8D73-0A676789934C}" type="pres">
      <dgm:prSet presAssocID="{C4FD93B8-6224-4F84-893B-E356B9E28A79}" presName="levelTx" presStyleLbl="revTx" presStyleIdx="0" presStyleCnt="0">
        <dgm:presLayoutVars>
          <dgm:chMax val="1"/>
          <dgm:bulletEnabled val="1"/>
        </dgm:presLayoutVars>
      </dgm:prSet>
      <dgm:spPr/>
      <dgm:t>
        <a:bodyPr/>
        <a:lstStyle/>
        <a:p>
          <a:endParaRPr lang="zh-CN" altLang="en-US"/>
        </a:p>
      </dgm:t>
    </dgm:pt>
    <dgm:pt modelId="{D4912F51-0411-4859-9935-6608A5803EFB}" type="pres">
      <dgm:prSet presAssocID="{B64D8954-F5C0-4875-A47A-C8559393F093}" presName="Name8" presStyleCnt="0"/>
      <dgm:spPr/>
    </dgm:pt>
    <dgm:pt modelId="{98FF4C1A-C41B-4EB6-9A32-9753882DB774}" type="pres">
      <dgm:prSet presAssocID="{B64D8954-F5C0-4875-A47A-C8559393F093}" presName="level" presStyleLbl="node1" presStyleIdx="4" presStyleCnt="6">
        <dgm:presLayoutVars>
          <dgm:chMax val="1"/>
          <dgm:bulletEnabled val="1"/>
        </dgm:presLayoutVars>
      </dgm:prSet>
      <dgm:spPr>
        <a:prstGeom prst="trapezoid">
          <a:avLst>
            <a:gd name="adj" fmla="val 36186"/>
          </a:avLst>
        </a:prstGeom>
      </dgm:spPr>
      <dgm:t>
        <a:bodyPr/>
        <a:lstStyle/>
        <a:p>
          <a:endParaRPr lang="zh-CN" altLang="en-US"/>
        </a:p>
      </dgm:t>
    </dgm:pt>
    <dgm:pt modelId="{D47D15D9-D4D5-41CD-90DB-756715862FE1}" type="pres">
      <dgm:prSet presAssocID="{B64D8954-F5C0-4875-A47A-C8559393F093}" presName="levelTx" presStyleLbl="revTx" presStyleIdx="0" presStyleCnt="0">
        <dgm:presLayoutVars>
          <dgm:chMax val="1"/>
          <dgm:bulletEnabled val="1"/>
        </dgm:presLayoutVars>
      </dgm:prSet>
      <dgm:spPr/>
      <dgm:t>
        <a:bodyPr/>
        <a:lstStyle/>
        <a:p>
          <a:endParaRPr lang="zh-CN" altLang="en-US"/>
        </a:p>
      </dgm:t>
    </dgm:pt>
    <dgm:pt modelId="{97468901-3AA8-4668-8E34-0E608C8BBD4E}" type="pres">
      <dgm:prSet presAssocID="{1A099226-C968-4A08-A367-3A2853987CF0}" presName="Name8" presStyleCnt="0"/>
      <dgm:spPr/>
    </dgm:pt>
    <dgm:pt modelId="{987D3B5B-E8F6-42B9-8905-57B864D2F79A}" type="pres">
      <dgm:prSet presAssocID="{1A099226-C968-4A08-A367-3A2853987CF0}" presName="level" presStyleLbl="node1" presStyleIdx="5" presStyleCnt="6" custLinFactNeighborY="0">
        <dgm:presLayoutVars>
          <dgm:chMax val="1"/>
          <dgm:bulletEnabled val="1"/>
        </dgm:presLayoutVars>
      </dgm:prSet>
      <dgm:spPr>
        <a:prstGeom prst="trapezoid">
          <a:avLst>
            <a:gd name="adj" fmla="val 50000"/>
          </a:avLst>
        </a:prstGeom>
      </dgm:spPr>
      <dgm:t>
        <a:bodyPr/>
        <a:lstStyle/>
        <a:p>
          <a:endParaRPr lang="zh-CN" altLang="en-US"/>
        </a:p>
      </dgm:t>
    </dgm:pt>
    <dgm:pt modelId="{B1042B49-45E4-4E77-B381-DFEDFAAFD6F0}" type="pres">
      <dgm:prSet presAssocID="{1A099226-C968-4A08-A367-3A2853987CF0}" presName="levelTx" presStyleLbl="revTx" presStyleIdx="0" presStyleCnt="0">
        <dgm:presLayoutVars>
          <dgm:chMax val="1"/>
          <dgm:bulletEnabled val="1"/>
        </dgm:presLayoutVars>
      </dgm:prSet>
      <dgm:spPr/>
      <dgm:t>
        <a:bodyPr/>
        <a:lstStyle/>
        <a:p>
          <a:endParaRPr lang="zh-CN" altLang="en-US"/>
        </a:p>
      </dgm:t>
    </dgm:pt>
  </dgm:ptLst>
  <dgm:cxnLst>
    <dgm:cxn modelId="{C852F5D5-EFD3-48CD-8833-44ED9D5DE80E}" type="presOf" srcId="{C4FD93B8-6224-4F84-893B-E356B9E28A79}" destId="{EB8E7786-5892-496E-BA2B-CA2903125FA0}" srcOrd="0" destOrd="0" presId="urn:microsoft.com/office/officeart/2005/8/layout/pyramid3"/>
    <dgm:cxn modelId="{50176272-8C7D-4CE2-8078-82CD30C23C8E}" srcId="{3B40A8FC-9AF5-44AA-90EB-4FB1011FBECA}" destId="{4B3A1C4A-1ED0-4638-8FC8-4FA062608030}" srcOrd="0" destOrd="0" parTransId="{3A11D650-3EF9-49A4-8F8A-557B6F5F4AC0}" sibTransId="{B491BC34-F254-4391-8DDA-EE756BA0DD17}"/>
    <dgm:cxn modelId="{CF2D0B73-F9DC-4D5F-9EAE-05DDEA72198A}" srcId="{3B40A8FC-9AF5-44AA-90EB-4FB1011FBECA}" destId="{C4FD93B8-6224-4F84-893B-E356B9E28A79}" srcOrd="3" destOrd="0" parTransId="{228A32D0-7930-4771-927B-F92FAD156B1E}" sibTransId="{6E987626-F060-4C13-AB55-8A76CAED7CB6}"/>
    <dgm:cxn modelId="{236861A6-53E7-4F64-9AB0-D67E19149B40}" type="presOf" srcId="{F4FAC2B6-1431-49CE-9051-C93F66836A23}" destId="{9079133A-1F82-48DE-A337-9A5DC198C340}" srcOrd="0" destOrd="0" presId="urn:microsoft.com/office/officeart/2005/8/layout/pyramid3"/>
    <dgm:cxn modelId="{6D72FFAF-F3BB-41F4-84CC-7A6AD9477445}" srcId="{3B40A8FC-9AF5-44AA-90EB-4FB1011FBECA}" destId="{1A099226-C968-4A08-A367-3A2853987CF0}" srcOrd="5" destOrd="0" parTransId="{7BC46340-1E02-4E18-B087-6D4F5D0C582F}" sibTransId="{23D15668-FEED-44A6-B72C-7461FFDE783C}"/>
    <dgm:cxn modelId="{B4FEE945-4114-46C5-B4ED-4DD245521E93}" type="presOf" srcId="{E99721E0-A1F0-443D-8863-82F29B72633B}" destId="{179C606C-0AEB-4D6C-904E-2CCDE38FDC03}" srcOrd="0" destOrd="0" presId="urn:microsoft.com/office/officeart/2005/8/layout/pyramid3"/>
    <dgm:cxn modelId="{2A5C7BBC-7F7B-4943-A69F-A3D54B3A3711}" type="presOf" srcId="{B64D8954-F5C0-4875-A47A-C8559393F093}" destId="{D47D15D9-D4D5-41CD-90DB-756715862FE1}" srcOrd="1" destOrd="0" presId="urn:microsoft.com/office/officeart/2005/8/layout/pyramid3"/>
    <dgm:cxn modelId="{793E8474-C491-476F-BC8E-282D3FD6C989}" type="presOf" srcId="{1A099226-C968-4A08-A367-3A2853987CF0}" destId="{B1042B49-45E4-4E77-B381-DFEDFAAFD6F0}" srcOrd="1" destOrd="0" presId="urn:microsoft.com/office/officeart/2005/8/layout/pyramid3"/>
    <dgm:cxn modelId="{41EBA616-C295-499D-BBEE-D55C9CA73CEB}" type="presOf" srcId="{4B3A1C4A-1ED0-4638-8FC8-4FA062608030}" destId="{DF69837B-5448-4531-B7F6-9031DF41AAB3}" srcOrd="0" destOrd="0" presId="urn:microsoft.com/office/officeart/2005/8/layout/pyramid3"/>
    <dgm:cxn modelId="{5C0347A9-2CDA-4981-B376-F2D4788BBEA9}" type="presOf" srcId="{1A099226-C968-4A08-A367-3A2853987CF0}" destId="{987D3B5B-E8F6-42B9-8905-57B864D2F79A}" srcOrd="0" destOrd="0" presId="urn:microsoft.com/office/officeart/2005/8/layout/pyramid3"/>
    <dgm:cxn modelId="{D69B57C9-082D-4E32-8952-2CECD1D77160}" srcId="{3B40A8FC-9AF5-44AA-90EB-4FB1011FBECA}" destId="{F4FAC2B6-1431-49CE-9051-C93F66836A23}" srcOrd="2" destOrd="0" parTransId="{8144BE0F-77B8-4BD4-8B55-2EF7A76470FB}" sibTransId="{560D2F8E-6DF7-48B0-9198-47E2DA1EBBBF}"/>
    <dgm:cxn modelId="{2B3D41B0-A9DF-444C-85F8-2D4EE7A0251E}" type="presOf" srcId="{4B3A1C4A-1ED0-4638-8FC8-4FA062608030}" destId="{7B71C34A-E458-41CC-BD38-405571471407}" srcOrd="1" destOrd="0" presId="urn:microsoft.com/office/officeart/2005/8/layout/pyramid3"/>
    <dgm:cxn modelId="{440B60A1-6920-40CB-A0A9-021A97BDFA99}" type="presOf" srcId="{3B40A8FC-9AF5-44AA-90EB-4FB1011FBECA}" destId="{C58CE1B2-FD37-434A-BC78-854A22532D7C}" srcOrd="0" destOrd="0" presId="urn:microsoft.com/office/officeart/2005/8/layout/pyramid3"/>
    <dgm:cxn modelId="{07946A35-8A09-41FD-AF7B-CB98C81F45F8}" type="presOf" srcId="{F4FAC2B6-1431-49CE-9051-C93F66836A23}" destId="{AC6914BA-506B-43B5-B3C9-532F8D94374D}" srcOrd="1" destOrd="0" presId="urn:microsoft.com/office/officeart/2005/8/layout/pyramid3"/>
    <dgm:cxn modelId="{A44E3F5C-52C3-40E6-BA89-AEF9BD88C32B}" srcId="{3B40A8FC-9AF5-44AA-90EB-4FB1011FBECA}" destId="{E99721E0-A1F0-443D-8863-82F29B72633B}" srcOrd="1" destOrd="0" parTransId="{6F1AE240-4FB1-4F5F-B1CB-1146F0DF0DFA}" sibTransId="{A24E30F5-0B78-40DD-A38D-3C980EA3C827}"/>
    <dgm:cxn modelId="{B251DDCC-232B-4378-B24D-42EE4584BBE7}" type="presOf" srcId="{B64D8954-F5C0-4875-A47A-C8559393F093}" destId="{98FF4C1A-C41B-4EB6-9A32-9753882DB774}" srcOrd="0" destOrd="0" presId="urn:microsoft.com/office/officeart/2005/8/layout/pyramid3"/>
    <dgm:cxn modelId="{9F0E27AC-C60F-4600-92D7-0B8EE7F90BFE}" type="presOf" srcId="{C4FD93B8-6224-4F84-893B-E356B9E28A79}" destId="{7DD4ADE1-9F58-4369-8D73-0A676789934C}" srcOrd="1" destOrd="0" presId="urn:microsoft.com/office/officeart/2005/8/layout/pyramid3"/>
    <dgm:cxn modelId="{9BE66ABE-3E1E-4A87-B9F4-B3C9D9F0687C}" type="presOf" srcId="{E99721E0-A1F0-443D-8863-82F29B72633B}" destId="{E36E5C9E-14C8-418C-AD30-89BE639AA708}" srcOrd="1" destOrd="0" presId="urn:microsoft.com/office/officeart/2005/8/layout/pyramid3"/>
    <dgm:cxn modelId="{13F4EE10-4C64-43FF-B291-6765731A271D}" srcId="{3B40A8FC-9AF5-44AA-90EB-4FB1011FBECA}" destId="{B64D8954-F5C0-4875-A47A-C8559393F093}" srcOrd="4" destOrd="0" parTransId="{C27216AC-D9CC-4F4F-B21A-2172093D5613}" sibTransId="{FEB54475-D39D-440B-9FE5-9A06DEEC4742}"/>
    <dgm:cxn modelId="{AC529642-149F-44ED-AA99-6C2598FC7185}" type="presParOf" srcId="{C58CE1B2-FD37-434A-BC78-854A22532D7C}" destId="{E63C4B02-D3F7-4053-892F-12EE906C92BB}" srcOrd="0" destOrd="0" presId="urn:microsoft.com/office/officeart/2005/8/layout/pyramid3"/>
    <dgm:cxn modelId="{F842DFE2-54F8-426C-A111-367E3A71540F}" type="presParOf" srcId="{E63C4B02-D3F7-4053-892F-12EE906C92BB}" destId="{DF69837B-5448-4531-B7F6-9031DF41AAB3}" srcOrd="0" destOrd="0" presId="urn:microsoft.com/office/officeart/2005/8/layout/pyramid3"/>
    <dgm:cxn modelId="{A439D855-D144-41BD-9F22-468B781A0ACE}" type="presParOf" srcId="{E63C4B02-D3F7-4053-892F-12EE906C92BB}" destId="{7B71C34A-E458-41CC-BD38-405571471407}" srcOrd="1" destOrd="0" presId="urn:microsoft.com/office/officeart/2005/8/layout/pyramid3"/>
    <dgm:cxn modelId="{3EE58F8A-9927-43BF-AA14-0182CEC7E537}" type="presParOf" srcId="{C58CE1B2-FD37-434A-BC78-854A22532D7C}" destId="{A0188458-212E-49F7-9718-B1119BB5CFD0}" srcOrd="1" destOrd="0" presId="urn:microsoft.com/office/officeart/2005/8/layout/pyramid3"/>
    <dgm:cxn modelId="{CEA65852-759F-4FFB-9BEE-EE3883EC639C}" type="presParOf" srcId="{A0188458-212E-49F7-9718-B1119BB5CFD0}" destId="{179C606C-0AEB-4D6C-904E-2CCDE38FDC03}" srcOrd="0" destOrd="0" presId="urn:microsoft.com/office/officeart/2005/8/layout/pyramid3"/>
    <dgm:cxn modelId="{36785C9D-7A74-4B12-B720-3E50917321B9}" type="presParOf" srcId="{A0188458-212E-49F7-9718-B1119BB5CFD0}" destId="{E36E5C9E-14C8-418C-AD30-89BE639AA708}" srcOrd="1" destOrd="0" presId="urn:microsoft.com/office/officeart/2005/8/layout/pyramid3"/>
    <dgm:cxn modelId="{02B8BCD0-44F4-4B6D-9156-6D36C1D79207}" type="presParOf" srcId="{C58CE1B2-FD37-434A-BC78-854A22532D7C}" destId="{B30F303C-7033-4FED-8D8E-ED9DD991C9F9}" srcOrd="2" destOrd="0" presId="urn:microsoft.com/office/officeart/2005/8/layout/pyramid3"/>
    <dgm:cxn modelId="{979B816A-A756-4DC4-9115-88BE84AF3661}" type="presParOf" srcId="{B30F303C-7033-4FED-8D8E-ED9DD991C9F9}" destId="{9079133A-1F82-48DE-A337-9A5DC198C340}" srcOrd="0" destOrd="0" presId="urn:microsoft.com/office/officeart/2005/8/layout/pyramid3"/>
    <dgm:cxn modelId="{BA9AE038-03D7-43B2-9AE9-5B0E80268BD3}" type="presParOf" srcId="{B30F303C-7033-4FED-8D8E-ED9DD991C9F9}" destId="{AC6914BA-506B-43B5-B3C9-532F8D94374D}" srcOrd="1" destOrd="0" presId="urn:microsoft.com/office/officeart/2005/8/layout/pyramid3"/>
    <dgm:cxn modelId="{AE68E852-61FA-4FCC-90D4-BCA7B413D078}" type="presParOf" srcId="{C58CE1B2-FD37-434A-BC78-854A22532D7C}" destId="{BE94C43D-2E7B-41B5-809E-4AF1AC4B3017}" srcOrd="3" destOrd="0" presId="urn:microsoft.com/office/officeart/2005/8/layout/pyramid3"/>
    <dgm:cxn modelId="{AFE1D99E-333C-4391-937B-F3791E0E72AD}" type="presParOf" srcId="{BE94C43D-2E7B-41B5-809E-4AF1AC4B3017}" destId="{EB8E7786-5892-496E-BA2B-CA2903125FA0}" srcOrd="0" destOrd="0" presId="urn:microsoft.com/office/officeart/2005/8/layout/pyramid3"/>
    <dgm:cxn modelId="{8B93D193-3A42-4F09-BEA2-47C981AC51E8}" type="presParOf" srcId="{BE94C43D-2E7B-41B5-809E-4AF1AC4B3017}" destId="{7DD4ADE1-9F58-4369-8D73-0A676789934C}" srcOrd="1" destOrd="0" presId="urn:microsoft.com/office/officeart/2005/8/layout/pyramid3"/>
    <dgm:cxn modelId="{4632307A-D0D8-459B-92E9-DA254E804C53}" type="presParOf" srcId="{C58CE1B2-FD37-434A-BC78-854A22532D7C}" destId="{D4912F51-0411-4859-9935-6608A5803EFB}" srcOrd="4" destOrd="0" presId="urn:microsoft.com/office/officeart/2005/8/layout/pyramid3"/>
    <dgm:cxn modelId="{23007174-0D21-4C14-A392-8D6F036A2F51}" type="presParOf" srcId="{D4912F51-0411-4859-9935-6608A5803EFB}" destId="{98FF4C1A-C41B-4EB6-9A32-9753882DB774}" srcOrd="0" destOrd="0" presId="urn:microsoft.com/office/officeart/2005/8/layout/pyramid3"/>
    <dgm:cxn modelId="{9E29B476-27F3-4591-A678-7CA019326544}" type="presParOf" srcId="{D4912F51-0411-4859-9935-6608A5803EFB}" destId="{D47D15D9-D4D5-41CD-90DB-756715862FE1}" srcOrd="1" destOrd="0" presId="urn:microsoft.com/office/officeart/2005/8/layout/pyramid3"/>
    <dgm:cxn modelId="{696A5FBD-AB45-46E8-B10F-4D254F798E13}" type="presParOf" srcId="{C58CE1B2-FD37-434A-BC78-854A22532D7C}" destId="{97468901-3AA8-4668-8E34-0E608C8BBD4E}" srcOrd="5" destOrd="0" presId="urn:microsoft.com/office/officeart/2005/8/layout/pyramid3"/>
    <dgm:cxn modelId="{7857C5B6-B8D0-4B72-818C-3D59F849E539}" type="presParOf" srcId="{97468901-3AA8-4668-8E34-0E608C8BBD4E}" destId="{987D3B5B-E8F6-42B9-8905-57B864D2F79A}" srcOrd="0" destOrd="0" presId="urn:microsoft.com/office/officeart/2005/8/layout/pyramid3"/>
    <dgm:cxn modelId="{95926559-B266-4188-9849-51721DCDD5E2}" type="presParOf" srcId="{97468901-3AA8-4668-8E34-0E608C8BBD4E}" destId="{B1042B49-45E4-4E77-B381-DFEDFAAFD6F0}" srcOrd="1" destOrd="0" presId="urn:microsoft.com/office/officeart/2005/8/layout/pyramid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FB4980-1276-402E-9B2E-2AEDEEE36AEE}" type="doc">
      <dgm:prSet loTypeId="urn:microsoft.com/office/officeart/2005/8/layout/cycle4#3" loCatId="cycle" qsTypeId="urn:microsoft.com/office/officeart/2005/8/quickstyle/simple2" qsCatId="simple" csTypeId="urn:microsoft.com/office/officeart/2005/8/colors/accent1_4" csCatId="accent1" phldr="1"/>
      <dgm:spPr/>
      <dgm:t>
        <a:bodyPr/>
        <a:lstStyle/>
        <a:p>
          <a:endParaRPr lang="zh-CN" altLang="en-US"/>
        </a:p>
      </dgm:t>
    </dgm:pt>
    <dgm:pt modelId="{4AA10208-E92B-48B3-8024-77F7E5DE09D2}">
      <dgm:prSet phldrT="[文本]" custT="1"/>
      <dgm:spPr>
        <a:solidFill>
          <a:schemeClr val="bg2"/>
        </a:solidFill>
      </dgm:spPr>
      <dgm:t>
        <a:bodyPr/>
        <a:lstStyle/>
        <a:p>
          <a:r>
            <a:rPr lang="zh-CN" altLang="en-US" sz="3600" b="1" dirty="0" smtClean="0">
              <a:latin typeface="微软雅黑" pitchFamily="34" charset="-122"/>
              <a:ea typeface="微软雅黑" pitchFamily="34" charset="-122"/>
            </a:rPr>
            <a:t>预算</a:t>
          </a:r>
          <a:endParaRPr lang="zh-CN" altLang="en-US" sz="3600" b="1" dirty="0">
            <a:latin typeface="微软雅黑" pitchFamily="34" charset="-122"/>
            <a:ea typeface="微软雅黑" pitchFamily="34" charset="-122"/>
          </a:endParaRPr>
        </a:p>
      </dgm:t>
    </dgm:pt>
    <dgm:pt modelId="{676A9525-A8E5-4613-90CC-F6088A711BE8}" type="parTrans" cxnId="{30708014-BB90-47B6-991B-F76931E61D3B}">
      <dgm:prSet/>
      <dgm:spPr/>
      <dgm:t>
        <a:bodyPr/>
        <a:lstStyle/>
        <a:p>
          <a:endParaRPr lang="zh-CN" altLang="en-US" sz="4400">
            <a:latin typeface="微软雅黑" pitchFamily="34" charset="-122"/>
            <a:ea typeface="微软雅黑" pitchFamily="34" charset="-122"/>
          </a:endParaRPr>
        </a:p>
      </dgm:t>
    </dgm:pt>
    <dgm:pt modelId="{D5CDC238-9D58-4E94-AB5E-9E00F6840791}" type="sibTrans" cxnId="{30708014-BB90-47B6-991B-F76931E61D3B}">
      <dgm:prSet/>
      <dgm:spPr/>
      <dgm:t>
        <a:bodyPr/>
        <a:lstStyle/>
        <a:p>
          <a:endParaRPr lang="zh-CN" altLang="en-US" sz="4400">
            <a:latin typeface="微软雅黑" pitchFamily="34" charset="-122"/>
            <a:ea typeface="微软雅黑" pitchFamily="34" charset="-122"/>
          </a:endParaRPr>
        </a:p>
      </dgm:t>
    </dgm:pt>
    <dgm:pt modelId="{0B7A6514-5F3B-4E70-938D-6D425BA7C941}">
      <dgm:prSet phldrT="[文本]" custT="1"/>
      <dgm:spPr/>
      <dgm:t>
        <a:bodyPr anchor="b"/>
        <a:lstStyle/>
        <a:p>
          <a:r>
            <a:rPr lang="zh-CN" altLang="en-US" sz="1400" dirty="0" smtClean="0">
              <a:latin typeface="微软雅黑" pitchFamily="34" charset="-122"/>
              <a:ea typeface="微软雅黑" pitchFamily="34" charset="-122"/>
            </a:rPr>
            <a:t>预算不充分</a:t>
          </a:r>
          <a:endParaRPr lang="zh-CN" altLang="en-US" sz="1400" dirty="0">
            <a:latin typeface="微软雅黑" pitchFamily="34" charset="-122"/>
            <a:ea typeface="微软雅黑" pitchFamily="34" charset="-122"/>
          </a:endParaRPr>
        </a:p>
      </dgm:t>
    </dgm:pt>
    <dgm:pt modelId="{4CC76F39-77D1-4BA9-B47E-E53F67C4964B}" type="parTrans" cxnId="{121916E3-6505-4574-9F70-C8F06D63589B}">
      <dgm:prSet/>
      <dgm:spPr/>
      <dgm:t>
        <a:bodyPr/>
        <a:lstStyle/>
        <a:p>
          <a:endParaRPr lang="zh-CN" altLang="en-US" sz="4400">
            <a:latin typeface="微软雅黑" pitchFamily="34" charset="-122"/>
            <a:ea typeface="微软雅黑" pitchFamily="34" charset="-122"/>
          </a:endParaRPr>
        </a:p>
      </dgm:t>
    </dgm:pt>
    <dgm:pt modelId="{34A230B0-48A6-4BE2-ABEF-20A0837C3930}" type="sibTrans" cxnId="{121916E3-6505-4574-9F70-C8F06D63589B}">
      <dgm:prSet/>
      <dgm:spPr/>
      <dgm:t>
        <a:bodyPr/>
        <a:lstStyle/>
        <a:p>
          <a:endParaRPr lang="zh-CN" altLang="en-US" sz="4400">
            <a:latin typeface="微软雅黑" pitchFamily="34" charset="-122"/>
            <a:ea typeface="微软雅黑" pitchFamily="34" charset="-122"/>
          </a:endParaRPr>
        </a:p>
      </dgm:t>
    </dgm:pt>
    <dgm:pt modelId="{E9FE31CF-3688-4259-AABF-E1962A19DCAF}">
      <dgm:prSet phldrT="[文本]" custT="1"/>
      <dgm:spPr>
        <a:solidFill>
          <a:schemeClr val="tx2">
            <a:lumMod val="20000"/>
            <a:lumOff val="80000"/>
          </a:schemeClr>
        </a:solidFill>
      </dgm:spPr>
      <dgm:t>
        <a:bodyPr/>
        <a:lstStyle/>
        <a:p>
          <a:r>
            <a:rPr lang="zh-CN" altLang="en-US" sz="3600" b="1" dirty="0" smtClean="0">
              <a:latin typeface="微软雅黑" pitchFamily="34" charset="-122"/>
              <a:ea typeface="微软雅黑" pitchFamily="34" charset="-122"/>
            </a:rPr>
            <a:t>展示</a:t>
          </a:r>
          <a:endParaRPr lang="zh-CN" altLang="en-US" sz="3600" b="1" dirty="0">
            <a:latin typeface="微软雅黑" pitchFamily="34" charset="-122"/>
            <a:ea typeface="微软雅黑" pitchFamily="34" charset="-122"/>
          </a:endParaRPr>
        </a:p>
      </dgm:t>
    </dgm:pt>
    <dgm:pt modelId="{9B18FCF9-B97E-457E-8E52-DBC05DE965A5}" type="parTrans" cxnId="{53435F4E-8B57-42FF-9713-D830646D6B91}">
      <dgm:prSet/>
      <dgm:spPr/>
      <dgm:t>
        <a:bodyPr/>
        <a:lstStyle/>
        <a:p>
          <a:endParaRPr lang="zh-CN" altLang="en-US" sz="4400">
            <a:latin typeface="微软雅黑" pitchFamily="34" charset="-122"/>
            <a:ea typeface="微软雅黑" pitchFamily="34" charset="-122"/>
          </a:endParaRPr>
        </a:p>
      </dgm:t>
    </dgm:pt>
    <dgm:pt modelId="{0C50CF19-7B04-47F7-88A6-5A6F3F8B59A6}" type="sibTrans" cxnId="{53435F4E-8B57-42FF-9713-D830646D6B91}">
      <dgm:prSet/>
      <dgm:spPr/>
      <dgm:t>
        <a:bodyPr/>
        <a:lstStyle/>
        <a:p>
          <a:endParaRPr lang="zh-CN" altLang="en-US" sz="4400">
            <a:latin typeface="微软雅黑" pitchFamily="34" charset="-122"/>
            <a:ea typeface="微软雅黑" pitchFamily="34" charset="-122"/>
          </a:endParaRPr>
        </a:p>
      </dgm:t>
    </dgm:pt>
    <dgm:pt modelId="{B7869129-73EE-468C-AD14-416D9F72550A}">
      <dgm:prSet phldrT="[文本]" custT="1"/>
      <dgm:spPr/>
      <dgm:t>
        <a:bodyPr/>
        <a:lstStyle/>
        <a:p>
          <a:r>
            <a:rPr lang="zh-CN" altLang="en-US" sz="1400" dirty="0" smtClean="0">
              <a:latin typeface="微软雅黑" pitchFamily="34" charset="-122"/>
              <a:ea typeface="微软雅黑" pitchFamily="34" charset="-122"/>
            </a:rPr>
            <a:t>病种词添加过少</a:t>
          </a:r>
          <a:endParaRPr lang="zh-CN" altLang="en-US" sz="1400" dirty="0">
            <a:latin typeface="微软雅黑" pitchFamily="34" charset="-122"/>
            <a:ea typeface="微软雅黑" pitchFamily="34" charset="-122"/>
          </a:endParaRPr>
        </a:p>
      </dgm:t>
    </dgm:pt>
    <dgm:pt modelId="{3E0363A2-846D-4057-BEE7-ACE7050BEBB2}" type="parTrans" cxnId="{F965DDB0-6446-44AB-97EF-168B52CBAB47}">
      <dgm:prSet/>
      <dgm:spPr/>
      <dgm:t>
        <a:bodyPr/>
        <a:lstStyle/>
        <a:p>
          <a:endParaRPr lang="zh-CN" altLang="en-US" sz="4400">
            <a:latin typeface="微软雅黑" pitchFamily="34" charset="-122"/>
            <a:ea typeface="微软雅黑" pitchFamily="34" charset="-122"/>
          </a:endParaRPr>
        </a:p>
      </dgm:t>
    </dgm:pt>
    <dgm:pt modelId="{E82BEA2E-A92F-4686-8E72-167A75AD0304}" type="sibTrans" cxnId="{F965DDB0-6446-44AB-97EF-168B52CBAB47}">
      <dgm:prSet/>
      <dgm:spPr/>
      <dgm:t>
        <a:bodyPr/>
        <a:lstStyle/>
        <a:p>
          <a:endParaRPr lang="zh-CN" altLang="en-US" sz="4400">
            <a:latin typeface="微软雅黑" pitchFamily="34" charset="-122"/>
            <a:ea typeface="微软雅黑" pitchFamily="34" charset="-122"/>
          </a:endParaRPr>
        </a:p>
      </dgm:t>
    </dgm:pt>
    <dgm:pt modelId="{94BC7250-56A6-41DD-9D76-1525060D7AF4}">
      <dgm:prSet phldrT="[文本]" custT="1"/>
      <dgm:spPr>
        <a:solidFill>
          <a:schemeClr val="accent3">
            <a:lumMod val="20000"/>
            <a:lumOff val="80000"/>
          </a:schemeClr>
        </a:solidFill>
      </dgm:spPr>
      <dgm:t>
        <a:bodyPr/>
        <a:lstStyle/>
        <a:p>
          <a:r>
            <a:rPr lang="zh-CN" altLang="en-US" sz="3600" b="1" dirty="0" smtClean="0">
              <a:latin typeface="微软雅黑" pitchFamily="34" charset="-122"/>
              <a:ea typeface="微软雅黑" pitchFamily="34" charset="-122"/>
            </a:rPr>
            <a:t>点击</a:t>
          </a:r>
          <a:endParaRPr lang="zh-CN" altLang="en-US" sz="3600" b="1" dirty="0">
            <a:latin typeface="微软雅黑" pitchFamily="34" charset="-122"/>
            <a:ea typeface="微软雅黑" pitchFamily="34" charset="-122"/>
          </a:endParaRPr>
        </a:p>
      </dgm:t>
    </dgm:pt>
    <dgm:pt modelId="{69567736-66A5-4799-8769-85CB8F263980}" type="parTrans" cxnId="{62A99F40-BB0D-4599-8995-33D71D11810D}">
      <dgm:prSet/>
      <dgm:spPr/>
      <dgm:t>
        <a:bodyPr/>
        <a:lstStyle/>
        <a:p>
          <a:endParaRPr lang="zh-CN" altLang="en-US" sz="4400">
            <a:latin typeface="微软雅黑" pitchFamily="34" charset="-122"/>
            <a:ea typeface="微软雅黑" pitchFamily="34" charset="-122"/>
          </a:endParaRPr>
        </a:p>
      </dgm:t>
    </dgm:pt>
    <dgm:pt modelId="{34E58AA1-8290-44BC-B81D-46808008BD94}" type="sibTrans" cxnId="{62A99F40-BB0D-4599-8995-33D71D11810D}">
      <dgm:prSet/>
      <dgm:spPr/>
      <dgm:t>
        <a:bodyPr/>
        <a:lstStyle/>
        <a:p>
          <a:endParaRPr lang="zh-CN" altLang="en-US" sz="4400">
            <a:latin typeface="微软雅黑" pitchFamily="34" charset="-122"/>
            <a:ea typeface="微软雅黑" pitchFamily="34" charset="-122"/>
          </a:endParaRPr>
        </a:p>
      </dgm:t>
    </dgm:pt>
    <dgm:pt modelId="{05C77ACF-731D-4531-98CB-00E0EB84578B}">
      <dgm:prSet phldrT="[文本]" custT="1"/>
      <dgm:spPr/>
      <dgm:t>
        <a:bodyPr anchor="t"/>
        <a:lstStyle/>
        <a:p>
          <a:r>
            <a:rPr lang="zh-CN" altLang="en-US" sz="1400" dirty="0" smtClean="0">
              <a:latin typeface="微软雅黑" pitchFamily="34" charset="-122"/>
              <a:ea typeface="微软雅黑" pitchFamily="34" charset="-122"/>
            </a:rPr>
            <a:t>出价</a:t>
          </a:r>
          <a:r>
            <a:rPr lang="en-US" altLang="zh-CN" sz="1400" dirty="0" smtClean="0">
              <a:latin typeface="微软雅黑" pitchFamily="34" charset="-122"/>
              <a:ea typeface="微软雅黑" pitchFamily="34" charset="-122"/>
            </a:rPr>
            <a:t>&amp;</a:t>
          </a:r>
          <a:r>
            <a:rPr lang="en-US" altLang="zh-CN" sz="1400" dirty="0" err="1" smtClean="0">
              <a:latin typeface="微软雅黑" pitchFamily="34" charset="-122"/>
              <a:ea typeface="微软雅黑" pitchFamily="34" charset="-122"/>
            </a:rPr>
            <a:t>ctr</a:t>
          </a:r>
          <a:r>
            <a:rPr lang="zh-CN" altLang="en-US" sz="1400" dirty="0" smtClean="0">
              <a:latin typeface="微软雅黑" pitchFamily="34" charset="-122"/>
              <a:ea typeface="微软雅黑" pitchFamily="34" charset="-122"/>
            </a:rPr>
            <a:t>过低</a:t>
          </a:r>
          <a:endParaRPr lang="zh-CN" altLang="en-US" sz="1400" dirty="0">
            <a:latin typeface="微软雅黑" pitchFamily="34" charset="-122"/>
            <a:ea typeface="微软雅黑" pitchFamily="34" charset="-122"/>
          </a:endParaRPr>
        </a:p>
      </dgm:t>
    </dgm:pt>
    <dgm:pt modelId="{A604F535-1F21-4234-93E2-DBF95B19F5F9}" type="parTrans" cxnId="{4F599B04-B940-4423-A06C-23B08F8EAA0B}">
      <dgm:prSet/>
      <dgm:spPr/>
      <dgm:t>
        <a:bodyPr/>
        <a:lstStyle/>
        <a:p>
          <a:endParaRPr lang="zh-CN" altLang="en-US" sz="4400">
            <a:latin typeface="微软雅黑" pitchFamily="34" charset="-122"/>
            <a:ea typeface="微软雅黑" pitchFamily="34" charset="-122"/>
          </a:endParaRPr>
        </a:p>
      </dgm:t>
    </dgm:pt>
    <dgm:pt modelId="{EBF34D79-F7FE-4CDE-8D86-8E0DE2C91BF9}" type="sibTrans" cxnId="{4F599B04-B940-4423-A06C-23B08F8EAA0B}">
      <dgm:prSet/>
      <dgm:spPr/>
      <dgm:t>
        <a:bodyPr/>
        <a:lstStyle/>
        <a:p>
          <a:endParaRPr lang="zh-CN" altLang="en-US" sz="4400">
            <a:latin typeface="微软雅黑" pitchFamily="34" charset="-122"/>
            <a:ea typeface="微软雅黑" pitchFamily="34" charset="-122"/>
          </a:endParaRPr>
        </a:p>
      </dgm:t>
    </dgm:pt>
    <dgm:pt modelId="{16AC8985-0222-4C18-B034-96D7105CBFB1}">
      <dgm:prSet phldrT="[文本]" custT="1"/>
      <dgm:spPr>
        <a:solidFill>
          <a:schemeClr val="accent5">
            <a:lumMod val="40000"/>
            <a:lumOff val="60000"/>
          </a:schemeClr>
        </a:solidFill>
      </dgm:spPr>
      <dgm:t>
        <a:bodyPr/>
        <a:lstStyle/>
        <a:p>
          <a:r>
            <a:rPr lang="zh-CN" altLang="en-US" sz="3600" b="1" dirty="0" smtClean="0">
              <a:latin typeface="微软雅黑" pitchFamily="34" charset="-122"/>
              <a:ea typeface="微软雅黑" pitchFamily="34" charset="-122"/>
            </a:rPr>
            <a:t>转化</a:t>
          </a:r>
          <a:endParaRPr lang="zh-CN" altLang="en-US" sz="3600" b="1" dirty="0">
            <a:latin typeface="微软雅黑" pitchFamily="34" charset="-122"/>
            <a:ea typeface="微软雅黑" pitchFamily="34" charset="-122"/>
          </a:endParaRPr>
        </a:p>
      </dgm:t>
    </dgm:pt>
    <dgm:pt modelId="{98E103F1-2218-4848-BBE6-AEA2260F36F3}" type="parTrans" cxnId="{1450AB53-493B-45ED-ACAF-3E83CC0A58F0}">
      <dgm:prSet/>
      <dgm:spPr/>
      <dgm:t>
        <a:bodyPr/>
        <a:lstStyle/>
        <a:p>
          <a:endParaRPr lang="zh-CN" altLang="en-US" sz="4400">
            <a:latin typeface="微软雅黑" pitchFamily="34" charset="-122"/>
            <a:ea typeface="微软雅黑" pitchFamily="34" charset="-122"/>
          </a:endParaRPr>
        </a:p>
      </dgm:t>
    </dgm:pt>
    <dgm:pt modelId="{95242E91-987F-43F8-AA17-E09533BEBD24}" type="sibTrans" cxnId="{1450AB53-493B-45ED-ACAF-3E83CC0A58F0}">
      <dgm:prSet/>
      <dgm:spPr/>
      <dgm:t>
        <a:bodyPr/>
        <a:lstStyle/>
        <a:p>
          <a:endParaRPr lang="zh-CN" altLang="en-US" sz="4400">
            <a:latin typeface="微软雅黑" pitchFamily="34" charset="-122"/>
            <a:ea typeface="微软雅黑" pitchFamily="34" charset="-122"/>
          </a:endParaRPr>
        </a:p>
      </dgm:t>
    </dgm:pt>
    <dgm:pt modelId="{C98E1C16-01B7-4FE7-B4F5-5CD65D4DDA70}">
      <dgm:prSet phldrT="[文本]" custT="1"/>
      <dgm:spPr/>
      <dgm:t>
        <a:bodyPr anchor="ctr"/>
        <a:lstStyle/>
        <a:p>
          <a:r>
            <a:rPr lang="en-US" altLang="zh-CN" sz="1400" dirty="0" smtClean="0">
              <a:latin typeface="微软雅黑" pitchFamily="34" charset="-122"/>
              <a:ea typeface="微软雅黑" pitchFamily="34" charset="-122"/>
            </a:rPr>
            <a:t>Top</a:t>
          </a:r>
          <a:r>
            <a:rPr lang="zh-CN" altLang="en-US" sz="1400" dirty="0" smtClean="0">
              <a:latin typeface="微软雅黑" pitchFamily="34" charset="-122"/>
              <a:ea typeface="微软雅黑" pitchFamily="34" charset="-122"/>
            </a:rPr>
            <a:t>消耗关键词转化过低</a:t>
          </a:r>
          <a:endParaRPr lang="zh-CN" altLang="en-US" sz="1400" dirty="0">
            <a:latin typeface="微软雅黑" pitchFamily="34" charset="-122"/>
            <a:ea typeface="微软雅黑" pitchFamily="34" charset="-122"/>
          </a:endParaRPr>
        </a:p>
      </dgm:t>
    </dgm:pt>
    <dgm:pt modelId="{3C7F6DB8-53B3-4865-99C3-0110B35B4242}" type="parTrans" cxnId="{F8FE7B24-C170-47E4-BE7D-2DC0D9545F36}">
      <dgm:prSet/>
      <dgm:spPr/>
      <dgm:t>
        <a:bodyPr/>
        <a:lstStyle/>
        <a:p>
          <a:endParaRPr lang="zh-CN" altLang="en-US" sz="4400">
            <a:latin typeface="微软雅黑" pitchFamily="34" charset="-122"/>
            <a:ea typeface="微软雅黑" pitchFamily="34" charset="-122"/>
          </a:endParaRPr>
        </a:p>
      </dgm:t>
    </dgm:pt>
    <dgm:pt modelId="{A5FF64CE-2DD8-4A23-A11D-8B1787843CDD}" type="sibTrans" cxnId="{F8FE7B24-C170-47E4-BE7D-2DC0D9545F36}">
      <dgm:prSet/>
      <dgm:spPr/>
      <dgm:t>
        <a:bodyPr/>
        <a:lstStyle/>
        <a:p>
          <a:endParaRPr lang="zh-CN" altLang="en-US" sz="4400">
            <a:latin typeface="微软雅黑" pitchFamily="34" charset="-122"/>
            <a:ea typeface="微软雅黑" pitchFamily="34" charset="-122"/>
          </a:endParaRPr>
        </a:p>
      </dgm:t>
    </dgm:pt>
    <dgm:pt modelId="{DD1532B4-FDA5-480E-B165-0FB528EEC26A}">
      <dgm:prSet phldrT="[文本]" custT="1"/>
      <dgm:spPr/>
      <dgm:t>
        <a:bodyPr anchor="b"/>
        <a:lstStyle/>
        <a:p>
          <a:r>
            <a:rPr lang="zh-CN" altLang="en-US" sz="1400" dirty="0" smtClean="0">
              <a:latin typeface="微软雅黑" pitchFamily="34" charset="-122"/>
              <a:ea typeface="微软雅黑" pitchFamily="34" charset="-122"/>
            </a:rPr>
            <a:t>在线时长过短</a:t>
          </a:r>
          <a:endParaRPr lang="zh-CN" altLang="en-US" sz="1400" dirty="0">
            <a:latin typeface="微软雅黑" pitchFamily="34" charset="-122"/>
            <a:ea typeface="微软雅黑" pitchFamily="34" charset="-122"/>
          </a:endParaRPr>
        </a:p>
      </dgm:t>
    </dgm:pt>
    <dgm:pt modelId="{995B7D9A-2531-4767-B068-461420C9CE1F}" type="parTrans" cxnId="{98D16BEB-0078-4363-9715-B9E98A30152F}">
      <dgm:prSet/>
      <dgm:spPr/>
      <dgm:t>
        <a:bodyPr/>
        <a:lstStyle/>
        <a:p>
          <a:endParaRPr lang="zh-CN" altLang="en-US" sz="4400">
            <a:latin typeface="微软雅黑" pitchFamily="34" charset="-122"/>
            <a:ea typeface="微软雅黑" pitchFamily="34" charset="-122"/>
          </a:endParaRPr>
        </a:p>
      </dgm:t>
    </dgm:pt>
    <dgm:pt modelId="{C6335B0D-D7EA-41DD-8EF8-27FCA324C8F2}" type="sibTrans" cxnId="{98D16BEB-0078-4363-9715-B9E98A30152F}">
      <dgm:prSet/>
      <dgm:spPr/>
      <dgm:t>
        <a:bodyPr/>
        <a:lstStyle/>
        <a:p>
          <a:endParaRPr lang="zh-CN" altLang="en-US" sz="4400">
            <a:latin typeface="微软雅黑" pitchFamily="34" charset="-122"/>
            <a:ea typeface="微软雅黑" pitchFamily="34" charset="-122"/>
          </a:endParaRPr>
        </a:p>
      </dgm:t>
    </dgm:pt>
    <dgm:pt modelId="{409D567F-CADF-4002-A256-092963356977}">
      <dgm:prSet phldrT="[文本]" custT="1"/>
      <dgm:spPr/>
      <dgm:t>
        <a:bodyPr anchor="b"/>
        <a:lstStyle/>
        <a:p>
          <a:r>
            <a:rPr lang="zh-CN" altLang="en-US" sz="1400" dirty="0" smtClean="0">
              <a:latin typeface="微软雅黑" pitchFamily="34" charset="-122"/>
              <a:ea typeface="微软雅黑" pitchFamily="34" charset="-122"/>
            </a:rPr>
            <a:t>投放地域单一</a:t>
          </a:r>
          <a:endParaRPr lang="zh-CN" altLang="en-US" sz="1400" dirty="0">
            <a:latin typeface="微软雅黑" pitchFamily="34" charset="-122"/>
            <a:ea typeface="微软雅黑" pitchFamily="34" charset="-122"/>
          </a:endParaRPr>
        </a:p>
      </dgm:t>
    </dgm:pt>
    <dgm:pt modelId="{F1A57717-D3C4-4C24-8DC1-A7A2891A69DB}" type="parTrans" cxnId="{CEEADE96-A624-45E9-A3EF-18B2ED1970A6}">
      <dgm:prSet/>
      <dgm:spPr/>
      <dgm:t>
        <a:bodyPr/>
        <a:lstStyle/>
        <a:p>
          <a:endParaRPr lang="zh-CN" altLang="en-US" sz="4400">
            <a:latin typeface="微软雅黑" pitchFamily="34" charset="-122"/>
            <a:ea typeface="微软雅黑" pitchFamily="34" charset="-122"/>
          </a:endParaRPr>
        </a:p>
      </dgm:t>
    </dgm:pt>
    <dgm:pt modelId="{14D7F18B-DE42-496C-B110-F914A3299D66}" type="sibTrans" cxnId="{CEEADE96-A624-45E9-A3EF-18B2ED1970A6}">
      <dgm:prSet/>
      <dgm:spPr/>
      <dgm:t>
        <a:bodyPr/>
        <a:lstStyle/>
        <a:p>
          <a:endParaRPr lang="zh-CN" altLang="en-US" sz="4400">
            <a:latin typeface="微软雅黑" pitchFamily="34" charset="-122"/>
            <a:ea typeface="微软雅黑" pitchFamily="34" charset="-122"/>
          </a:endParaRPr>
        </a:p>
      </dgm:t>
    </dgm:pt>
    <dgm:pt modelId="{C6213264-3AD8-4E62-8805-B3B5E44D2FBC}">
      <dgm:prSet phldrT="[文本]" custT="1"/>
      <dgm:spPr/>
      <dgm:t>
        <a:bodyPr/>
        <a:lstStyle/>
        <a:p>
          <a:endParaRPr lang="zh-CN" altLang="en-US" sz="1400" dirty="0">
            <a:latin typeface="微软雅黑" pitchFamily="34" charset="-122"/>
            <a:ea typeface="微软雅黑" pitchFamily="34" charset="-122"/>
          </a:endParaRPr>
        </a:p>
      </dgm:t>
    </dgm:pt>
    <dgm:pt modelId="{B2733B58-7BB1-4801-B460-9A7C4D19CDC7}" type="parTrans" cxnId="{2C5CD64E-1F79-484F-8ED3-4AF9087DF52C}">
      <dgm:prSet/>
      <dgm:spPr/>
      <dgm:t>
        <a:bodyPr/>
        <a:lstStyle/>
        <a:p>
          <a:endParaRPr lang="zh-CN" altLang="en-US" sz="4400">
            <a:latin typeface="微软雅黑" pitchFamily="34" charset="-122"/>
            <a:ea typeface="微软雅黑" pitchFamily="34" charset="-122"/>
          </a:endParaRPr>
        </a:p>
      </dgm:t>
    </dgm:pt>
    <dgm:pt modelId="{ED8AE64F-9F09-4FBE-BC9F-B96B909A23EE}" type="sibTrans" cxnId="{2C5CD64E-1F79-484F-8ED3-4AF9087DF52C}">
      <dgm:prSet/>
      <dgm:spPr/>
      <dgm:t>
        <a:bodyPr/>
        <a:lstStyle/>
        <a:p>
          <a:endParaRPr lang="zh-CN" altLang="en-US" sz="4400">
            <a:latin typeface="微软雅黑" pitchFamily="34" charset="-122"/>
            <a:ea typeface="微软雅黑" pitchFamily="34" charset="-122"/>
          </a:endParaRPr>
        </a:p>
      </dgm:t>
    </dgm:pt>
    <dgm:pt modelId="{31C2E9E2-FA05-4A0B-9CD0-9ACBC05C3C79}">
      <dgm:prSet phldrT="[文本]" custT="1"/>
      <dgm:spPr/>
      <dgm:t>
        <a:bodyPr anchor="t"/>
        <a:lstStyle/>
        <a:p>
          <a:r>
            <a:rPr lang="zh-CN" altLang="en-US" sz="1400" dirty="0" smtClean="0">
              <a:latin typeface="微软雅黑" pitchFamily="34" charset="-122"/>
              <a:ea typeface="微软雅黑" pitchFamily="34" charset="-122"/>
            </a:rPr>
            <a:t>排名低于行业平均排名</a:t>
          </a:r>
          <a:endParaRPr lang="zh-CN" altLang="en-US" sz="1400" dirty="0">
            <a:latin typeface="微软雅黑" pitchFamily="34" charset="-122"/>
            <a:ea typeface="微软雅黑" pitchFamily="34" charset="-122"/>
          </a:endParaRPr>
        </a:p>
      </dgm:t>
    </dgm:pt>
    <dgm:pt modelId="{B4BE0F9C-3E70-48AB-B1F6-E929D468B591}" type="parTrans" cxnId="{94E0EA2B-ED5A-4150-97FD-A2D11CDFA22A}">
      <dgm:prSet/>
      <dgm:spPr/>
      <dgm:t>
        <a:bodyPr/>
        <a:lstStyle/>
        <a:p>
          <a:endParaRPr lang="zh-CN" altLang="en-US" sz="4400">
            <a:latin typeface="微软雅黑" pitchFamily="34" charset="-122"/>
            <a:ea typeface="微软雅黑" pitchFamily="34" charset="-122"/>
          </a:endParaRPr>
        </a:p>
      </dgm:t>
    </dgm:pt>
    <dgm:pt modelId="{F8A3E4A2-C5FB-4996-90F8-EA55630C1FE1}" type="sibTrans" cxnId="{94E0EA2B-ED5A-4150-97FD-A2D11CDFA22A}">
      <dgm:prSet/>
      <dgm:spPr/>
      <dgm:t>
        <a:bodyPr/>
        <a:lstStyle/>
        <a:p>
          <a:endParaRPr lang="zh-CN" altLang="en-US" sz="4400">
            <a:latin typeface="微软雅黑" pitchFamily="34" charset="-122"/>
            <a:ea typeface="微软雅黑" pitchFamily="34" charset="-122"/>
          </a:endParaRPr>
        </a:p>
      </dgm:t>
    </dgm:pt>
    <dgm:pt modelId="{846E2520-0F1C-48E7-8229-D302DF73C51F}">
      <dgm:prSet phldrT="[文本]" custT="1"/>
      <dgm:spPr/>
      <dgm:t>
        <a:bodyPr anchor="t"/>
        <a:lstStyle/>
        <a:p>
          <a:endParaRPr lang="zh-CN" altLang="en-US" sz="1400" dirty="0">
            <a:latin typeface="微软雅黑" pitchFamily="34" charset="-122"/>
            <a:ea typeface="微软雅黑" pitchFamily="34" charset="-122"/>
          </a:endParaRPr>
        </a:p>
      </dgm:t>
    </dgm:pt>
    <dgm:pt modelId="{018B2939-142A-42BA-B8AA-954F4448D52B}" type="parTrans" cxnId="{8A14C0FA-6EFA-418C-B3D8-8A972AC757EE}">
      <dgm:prSet/>
      <dgm:spPr/>
      <dgm:t>
        <a:bodyPr/>
        <a:lstStyle/>
        <a:p>
          <a:endParaRPr lang="zh-CN" altLang="en-US" sz="4400">
            <a:latin typeface="微软雅黑" pitchFamily="34" charset="-122"/>
            <a:ea typeface="微软雅黑" pitchFamily="34" charset="-122"/>
          </a:endParaRPr>
        </a:p>
      </dgm:t>
    </dgm:pt>
    <dgm:pt modelId="{65EBA8B7-54AF-4DD3-9FA8-7D2CA9D21D4C}" type="sibTrans" cxnId="{8A14C0FA-6EFA-418C-B3D8-8A972AC757EE}">
      <dgm:prSet/>
      <dgm:spPr/>
      <dgm:t>
        <a:bodyPr/>
        <a:lstStyle/>
        <a:p>
          <a:endParaRPr lang="zh-CN" altLang="en-US" sz="4400">
            <a:latin typeface="微软雅黑" pitchFamily="34" charset="-122"/>
            <a:ea typeface="微软雅黑" pitchFamily="34" charset="-122"/>
          </a:endParaRPr>
        </a:p>
      </dgm:t>
    </dgm:pt>
    <dgm:pt modelId="{B8F2F3B7-A623-414B-A191-0E80AE63213E}">
      <dgm:prSet phldrT="[文本]" custT="1"/>
      <dgm:spPr/>
      <dgm:t>
        <a:bodyPr anchor="t"/>
        <a:lstStyle/>
        <a:p>
          <a:endParaRPr lang="zh-CN" altLang="en-US" sz="1400" dirty="0">
            <a:latin typeface="微软雅黑" pitchFamily="34" charset="-122"/>
            <a:ea typeface="微软雅黑" pitchFamily="34" charset="-122"/>
          </a:endParaRPr>
        </a:p>
      </dgm:t>
    </dgm:pt>
    <dgm:pt modelId="{0B897327-A515-42EA-927D-FB366B58C0EE}" type="parTrans" cxnId="{C5307DEB-BF7C-4536-8D9D-BCE6C34421BD}">
      <dgm:prSet/>
      <dgm:spPr/>
      <dgm:t>
        <a:bodyPr/>
        <a:lstStyle/>
        <a:p>
          <a:endParaRPr lang="zh-CN" altLang="en-US" sz="4400">
            <a:latin typeface="微软雅黑" pitchFamily="34" charset="-122"/>
            <a:ea typeface="微软雅黑" pitchFamily="34" charset="-122"/>
          </a:endParaRPr>
        </a:p>
      </dgm:t>
    </dgm:pt>
    <dgm:pt modelId="{3BACF317-4621-4BB2-8910-AEFD3A2D4BE1}" type="sibTrans" cxnId="{C5307DEB-BF7C-4536-8D9D-BCE6C34421BD}">
      <dgm:prSet/>
      <dgm:spPr/>
      <dgm:t>
        <a:bodyPr/>
        <a:lstStyle/>
        <a:p>
          <a:endParaRPr lang="zh-CN" altLang="en-US" sz="4400">
            <a:latin typeface="微软雅黑" pitchFamily="34" charset="-122"/>
            <a:ea typeface="微软雅黑" pitchFamily="34" charset="-122"/>
          </a:endParaRPr>
        </a:p>
      </dgm:t>
    </dgm:pt>
    <dgm:pt modelId="{30476A18-AD62-4F95-A88C-1FFC6886D70E}">
      <dgm:prSet phldrT="[文本]" custT="1"/>
      <dgm:spPr/>
      <dgm:t>
        <a:bodyPr anchor="t"/>
        <a:lstStyle/>
        <a:p>
          <a:r>
            <a:rPr lang="zh-CN" altLang="en-US" sz="1400" dirty="0" smtClean="0">
              <a:latin typeface="微软雅黑" pitchFamily="34" charset="-122"/>
              <a:ea typeface="微软雅黑" pitchFamily="34" charset="-122"/>
            </a:rPr>
            <a:t>账户质量得分星级偏低</a:t>
          </a:r>
          <a:endParaRPr lang="zh-CN" altLang="en-US" sz="1400" dirty="0">
            <a:latin typeface="微软雅黑" pitchFamily="34" charset="-122"/>
            <a:ea typeface="微软雅黑" pitchFamily="34" charset="-122"/>
          </a:endParaRPr>
        </a:p>
      </dgm:t>
    </dgm:pt>
    <dgm:pt modelId="{AA027753-765F-48EB-9F48-1BDA0610B2D0}" type="parTrans" cxnId="{B0FD18C7-FEBE-4967-B6AC-013191075AD7}">
      <dgm:prSet/>
      <dgm:spPr/>
      <dgm:t>
        <a:bodyPr/>
        <a:lstStyle/>
        <a:p>
          <a:endParaRPr lang="zh-CN" altLang="en-US" sz="4400">
            <a:latin typeface="微软雅黑" pitchFamily="34" charset="-122"/>
            <a:ea typeface="微软雅黑" pitchFamily="34" charset="-122"/>
          </a:endParaRPr>
        </a:p>
      </dgm:t>
    </dgm:pt>
    <dgm:pt modelId="{52101F67-7E2F-4AD9-BA63-871DFE6B1EAE}" type="sibTrans" cxnId="{B0FD18C7-FEBE-4967-B6AC-013191075AD7}">
      <dgm:prSet/>
      <dgm:spPr/>
      <dgm:t>
        <a:bodyPr/>
        <a:lstStyle/>
        <a:p>
          <a:endParaRPr lang="zh-CN" altLang="en-US" sz="4400">
            <a:latin typeface="微软雅黑" pitchFamily="34" charset="-122"/>
            <a:ea typeface="微软雅黑" pitchFamily="34" charset="-122"/>
          </a:endParaRPr>
        </a:p>
      </dgm:t>
    </dgm:pt>
    <dgm:pt modelId="{034774AB-D123-4A26-85DC-675B5B762CDB}">
      <dgm:prSet phldrT="[文本]" custT="1"/>
      <dgm:spPr/>
      <dgm:t>
        <a:bodyPr/>
        <a:lstStyle/>
        <a:p>
          <a:r>
            <a:rPr lang="zh-CN" altLang="en-US" sz="1400" dirty="0" smtClean="0">
              <a:latin typeface="微软雅黑" pitchFamily="34" charset="-122"/>
              <a:ea typeface="微软雅黑" pitchFamily="34" charset="-122"/>
            </a:rPr>
            <a:t>精准匹配占比过高</a:t>
          </a:r>
          <a:endParaRPr lang="zh-CN" altLang="en-US" sz="1400" dirty="0">
            <a:latin typeface="微软雅黑" pitchFamily="34" charset="-122"/>
            <a:ea typeface="微软雅黑" pitchFamily="34" charset="-122"/>
          </a:endParaRPr>
        </a:p>
      </dgm:t>
    </dgm:pt>
    <dgm:pt modelId="{050EA877-881F-4A0B-B836-93BE91AAADA4}" type="parTrans" cxnId="{B29770F0-AAF4-4F04-ACD1-3FD905DE6B1B}">
      <dgm:prSet/>
      <dgm:spPr/>
      <dgm:t>
        <a:bodyPr/>
        <a:lstStyle/>
        <a:p>
          <a:endParaRPr lang="zh-CN" altLang="en-US" sz="4400">
            <a:latin typeface="微软雅黑" pitchFamily="34" charset="-122"/>
            <a:ea typeface="微软雅黑" pitchFamily="34" charset="-122"/>
          </a:endParaRPr>
        </a:p>
      </dgm:t>
    </dgm:pt>
    <dgm:pt modelId="{1377B0D6-20A4-484E-B764-A8E22D5853AB}" type="sibTrans" cxnId="{B29770F0-AAF4-4F04-ACD1-3FD905DE6B1B}">
      <dgm:prSet/>
      <dgm:spPr/>
      <dgm:t>
        <a:bodyPr/>
        <a:lstStyle/>
        <a:p>
          <a:endParaRPr lang="zh-CN" altLang="en-US" sz="4400">
            <a:latin typeface="微软雅黑" pitchFamily="34" charset="-122"/>
            <a:ea typeface="微软雅黑" pitchFamily="34" charset="-122"/>
          </a:endParaRPr>
        </a:p>
      </dgm:t>
    </dgm:pt>
    <dgm:pt modelId="{934EB8AE-CEE3-4B2F-AA9E-E984C9339E77}">
      <dgm:prSet phldrT="[文本]" custT="1"/>
      <dgm:spPr/>
      <dgm:t>
        <a:bodyPr/>
        <a:lstStyle/>
        <a:p>
          <a:r>
            <a:rPr lang="zh-CN" altLang="en-US" sz="1400" dirty="0" smtClean="0">
              <a:latin typeface="微软雅黑" pitchFamily="34" charset="-122"/>
              <a:ea typeface="微软雅黑" pitchFamily="34" charset="-122"/>
            </a:rPr>
            <a:t>投放产品单一</a:t>
          </a:r>
          <a:endParaRPr lang="zh-CN" altLang="en-US" sz="1400" dirty="0">
            <a:latin typeface="微软雅黑" pitchFamily="34" charset="-122"/>
            <a:ea typeface="微软雅黑" pitchFamily="34" charset="-122"/>
          </a:endParaRPr>
        </a:p>
      </dgm:t>
    </dgm:pt>
    <dgm:pt modelId="{9AE88C4E-FF39-4A2A-8C71-01CA78B01A93}" type="parTrans" cxnId="{2B7BFE99-A108-47A1-A273-0CEE461EC3C4}">
      <dgm:prSet/>
      <dgm:spPr/>
      <dgm:t>
        <a:bodyPr/>
        <a:lstStyle/>
        <a:p>
          <a:endParaRPr lang="zh-CN" altLang="en-US" sz="4400">
            <a:latin typeface="微软雅黑" pitchFamily="34" charset="-122"/>
            <a:ea typeface="微软雅黑" pitchFamily="34" charset="-122"/>
          </a:endParaRPr>
        </a:p>
      </dgm:t>
    </dgm:pt>
    <dgm:pt modelId="{2FB4AEA9-A5AF-404C-9D87-1B17A4C442E6}" type="sibTrans" cxnId="{2B7BFE99-A108-47A1-A273-0CEE461EC3C4}">
      <dgm:prSet/>
      <dgm:spPr/>
      <dgm:t>
        <a:bodyPr/>
        <a:lstStyle/>
        <a:p>
          <a:endParaRPr lang="zh-CN" altLang="en-US" sz="4400">
            <a:latin typeface="微软雅黑" pitchFamily="34" charset="-122"/>
            <a:ea typeface="微软雅黑" pitchFamily="34" charset="-122"/>
          </a:endParaRPr>
        </a:p>
      </dgm:t>
    </dgm:pt>
    <dgm:pt modelId="{73AB475D-EAE6-44F1-B4F7-6F5E868D336D}">
      <dgm:prSet phldrT="[文本]" custT="1"/>
      <dgm:spPr/>
      <dgm:t>
        <a:bodyPr anchor="ctr"/>
        <a:lstStyle/>
        <a:p>
          <a:r>
            <a:rPr lang="en-US" altLang="zh-CN" sz="1400" dirty="0" smtClean="0">
              <a:latin typeface="微软雅黑" pitchFamily="34" charset="-122"/>
              <a:ea typeface="微软雅黑" pitchFamily="34" charset="-122"/>
            </a:rPr>
            <a:t>Top</a:t>
          </a:r>
          <a:r>
            <a:rPr lang="zh-CN" altLang="en-US" sz="1400" dirty="0" smtClean="0">
              <a:latin typeface="微软雅黑" pitchFamily="34" charset="-122"/>
              <a:ea typeface="微软雅黑" pitchFamily="34" charset="-122"/>
            </a:rPr>
            <a:t>转化关键词预算不足</a:t>
          </a:r>
          <a:endParaRPr lang="zh-CN" altLang="en-US" sz="1400" dirty="0">
            <a:latin typeface="微软雅黑" pitchFamily="34" charset="-122"/>
            <a:ea typeface="微软雅黑" pitchFamily="34" charset="-122"/>
          </a:endParaRPr>
        </a:p>
      </dgm:t>
    </dgm:pt>
    <dgm:pt modelId="{FD80FB65-8F48-4A6A-BB99-79BE8B33BD50}" type="parTrans" cxnId="{65E22858-4682-448C-99CE-B5584D7BD907}">
      <dgm:prSet/>
      <dgm:spPr/>
      <dgm:t>
        <a:bodyPr/>
        <a:lstStyle/>
        <a:p>
          <a:endParaRPr lang="zh-CN" altLang="en-US" sz="4400">
            <a:latin typeface="微软雅黑" pitchFamily="34" charset="-122"/>
            <a:ea typeface="微软雅黑" pitchFamily="34" charset="-122"/>
          </a:endParaRPr>
        </a:p>
      </dgm:t>
    </dgm:pt>
    <dgm:pt modelId="{704C22CF-DB3F-452A-9A79-8DAC160279B8}" type="sibTrans" cxnId="{65E22858-4682-448C-99CE-B5584D7BD907}">
      <dgm:prSet/>
      <dgm:spPr/>
      <dgm:t>
        <a:bodyPr/>
        <a:lstStyle/>
        <a:p>
          <a:endParaRPr lang="zh-CN" altLang="en-US" sz="4400">
            <a:latin typeface="微软雅黑" pitchFamily="34" charset="-122"/>
            <a:ea typeface="微软雅黑" pitchFamily="34" charset="-122"/>
          </a:endParaRPr>
        </a:p>
      </dgm:t>
    </dgm:pt>
    <dgm:pt modelId="{4141D1E8-533F-4EDC-B486-C816C0E61724}" type="pres">
      <dgm:prSet presAssocID="{60FB4980-1276-402E-9B2E-2AEDEEE36AEE}" presName="cycleMatrixDiagram" presStyleCnt="0">
        <dgm:presLayoutVars>
          <dgm:chMax val="1"/>
          <dgm:dir/>
          <dgm:animLvl val="lvl"/>
          <dgm:resizeHandles val="exact"/>
        </dgm:presLayoutVars>
      </dgm:prSet>
      <dgm:spPr/>
      <dgm:t>
        <a:bodyPr/>
        <a:lstStyle/>
        <a:p>
          <a:endParaRPr lang="zh-CN" altLang="en-US"/>
        </a:p>
      </dgm:t>
    </dgm:pt>
    <dgm:pt modelId="{AF39CE54-96F8-459E-9016-AF6075DE6F5D}" type="pres">
      <dgm:prSet presAssocID="{60FB4980-1276-402E-9B2E-2AEDEEE36AEE}" presName="children" presStyleCnt="0"/>
      <dgm:spPr/>
    </dgm:pt>
    <dgm:pt modelId="{68624896-A85E-461E-9063-5F31E0B50D16}" type="pres">
      <dgm:prSet presAssocID="{60FB4980-1276-402E-9B2E-2AEDEEE36AEE}" presName="child1group" presStyleCnt="0"/>
      <dgm:spPr/>
    </dgm:pt>
    <dgm:pt modelId="{C7B1BC78-D9B6-44ED-B639-4ACE111737E9}" type="pres">
      <dgm:prSet presAssocID="{60FB4980-1276-402E-9B2E-2AEDEEE36AEE}" presName="child1" presStyleLbl="bgAcc1" presStyleIdx="0" presStyleCnt="4" custScaleX="123135" custLinFactNeighborX="-15905"/>
      <dgm:spPr/>
      <dgm:t>
        <a:bodyPr/>
        <a:lstStyle/>
        <a:p>
          <a:endParaRPr lang="zh-CN" altLang="en-US"/>
        </a:p>
      </dgm:t>
    </dgm:pt>
    <dgm:pt modelId="{3EE48BB5-AC63-4987-8FC2-64271C8EB07B}" type="pres">
      <dgm:prSet presAssocID="{60FB4980-1276-402E-9B2E-2AEDEEE36AEE}" presName="child1Text" presStyleLbl="bgAcc1" presStyleIdx="0" presStyleCnt="4">
        <dgm:presLayoutVars>
          <dgm:bulletEnabled val="1"/>
        </dgm:presLayoutVars>
      </dgm:prSet>
      <dgm:spPr/>
      <dgm:t>
        <a:bodyPr/>
        <a:lstStyle/>
        <a:p>
          <a:endParaRPr lang="zh-CN" altLang="en-US"/>
        </a:p>
      </dgm:t>
    </dgm:pt>
    <dgm:pt modelId="{DFB19A5D-4413-4923-B6A7-2D2CD3021E8C}" type="pres">
      <dgm:prSet presAssocID="{60FB4980-1276-402E-9B2E-2AEDEEE36AEE}" presName="child2group" presStyleCnt="0"/>
      <dgm:spPr/>
    </dgm:pt>
    <dgm:pt modelId="{4401E97F-2B0A-44CA-ABB6-2D6E2EB3ED9B}" type="pres">
      <dgm:prSet presAssocID="{60FB4980-1276-402E-9B2E-2AEDEEE36AEE}" presName="child2" presStyleLbl="bgAcc1" presStyleIdx="1" presStyleCnt="4" custScaleX="134702" custScaleY="96429" custLinFactNeighborX="11567"/>
      <dgm:spPr/>
      <dgm:t>
        <a:bodyPr/>
        <a:lstStyle/>
        <a:p>
          <a:endParaRPr lang="zh-CN" altLang="en-US"/>
        </a:p>
      </dgm:t>
    </dgm:pt>
    <dgm:pt modelId="{99F9F7DF-778C-4801-8161-B0F94338B34B}" type="pres">
      <dgm:prSet presAssocID="{60FB4980-1276-402E-9B2E-2AEDEEE36AEE}" presName="child2Text" presStyleLbl="bgAcc1" presStyleIdx="1" presStyleCnt="4">
        <dgm:presLayoutVars>
          <dgm:bulletEnabled val="1"/>
        </dgm:presLayoutVars>
      </dgm:prSet>
      <dgm:spPr/>
      <dgm:t>
        <a:bodyPr/>
        <a:lstStyle/>
        <a:p>
          <a:endParaRPr lang="zh-CN" altLang="en-US"/>
        </a:p>
      </dgm:t>
    </dgm:pt>
    <dgm:pt modelId="{6FD9D7A6-370B-4C97-8185-775B75E96F80}" type="pres">
      <dgm:prSet presAssocID="{60FB4980-1276-402E-9B2E-2AEDEEE36AEE}" presName="child3group" presStyleCnt="0"/>
      <dgm:spPr/>
    </dgm:pt>
    <dgm:pt modelId="{DA249160-5DC5-4B32-B097-432E6272E213}" type="pres">
      <dgm:prSet presAssocID="{60FB4980-1276-402E-9B2E-2AEDEEE36AEE}" presName="child3" presStyleLbl="bgAcc1" presStyleIdx="2" presStyleCnt="4" custScaleX="123135" custLinFactNeighborX="17351"/>
      <dgm:spPr/>
      <dgm:t>
        <a:bodyPr/>
        <a:lstStyle/>
        <a:p>
          <a:endParaRPr lang="zh-CN" altLang="en-US"/>
        </a:p>
      </dgm:t>
    </dgm:pt>
    <dgm:pt modelId="{F9154DA9-B21F-4006-B504-7F76B4BF548C}" type="pres">
      <dgm:prSet presAssocID="{60FB4980-1276-402E-9B2E-2AEDEEE36AEE}" presName="child3Text" presStyleLbl="bgAcc1" presStyleIdx="2" presStyleCnt="4">
        <dgm:presLayoutVars>
          <dgm:bulletEnabled val="1"/>
        </dgm:presLayoutVars>
      </dgm:prSet>
      <dgm:spPr/>
      <dgm:t>
        <a:bodyPr/>
        <a:lstStyle/>
        <a:p>
          <a:endParaRPr lang="zh-CN" altLang="en-US"/>
        </a:p>
      </dgm:t>
    </dgm:pt>
    <dgm:pt modelId="{825777EC-1114-4D0C-8C63-1A49728BBD54}" type="pres">
      <dgm:prSet presAssocID="{60FB4980-1276-402E-9B2E-2AEDEEE36AEE}" presName="child4group" presStyleCnt="0"/>
      <dgm:spPr/>
    </dgm:pt>
    <dgm:pt modelId="{3F7A630B-47CF-48D4-BD77-72BC65035104}" type="pres">
      <dgm:prSet presAssocID="{60FB4980-1276-402E-9B2E-2AEDEEE36AEE}" presName="child4" presStyleLbl="bgAcc1" presStyleIdx="3" presStyleCnt="4" custScaleX="128919" custLinFactNeighborX="-13013"/>
      <dgm:spPr/>
      <dgm:t>
        <a:bodyPr/>
        <a:lstStyle/>
        <a:p>
          <a:endParaRPr lang="zh-CN" altLang="en-US"/>
        </a:p>
      </dgm:t>
    </dgm:pt>
    <dgm:pt modelId="{6865143B-1BAA-496E-A97E-C42A7481A984}" type="pres">
      <dgm:prSet presAssocID="{60FB4980-1276-402E-9B2E-2AEDEEE36AEE}" presName="child4Text" presStyleLbl="bgAcc1" presStyleIdx="3" presStyleCnt="4">
        <dgm:presLayoutVars>
          <dgm:bulletEnabled val="1"/>
        </dgm:presLayoutVars>
      </dgm:prSet>
      <dgm:spPr/>
      <dgm:t>
        <a:bodyPr/>
        <a:lstStyle/>
        <a:p>
          <a:endParaRPr lang="zh-CN" altLang="en-US"/>
        </a:p>
      </dgm:t>
    </dgm:pt>
    <dgm:pt modelId="{D36A98BC-1503-4EE7-A05F-4399C82A8426}" type="pres">
      <dgm:prSet presAssocID="{60FB4980-1276-402E-9B2E-2AEDEEE36AEE}" presName="childPlaceholder" presStyleCnt="0"/>
      <dgm:spPr/>
    </dgm:pt>
    <dgm:pt modelId="{01D5076A-FB73-4F41-B20D-E7E97349FE60}" type="pres">
      <dgm:prSet presAssocID="{60FB4980-1276-402E-9B2E-2AEDEEE36AEE}" presName="circle" presStyleCnt="0"/>
      <dgm:spPr/>
    </dgm:pt>
    <dgm:pt modelId="{495CB5F0-7B57-424C-9FD4-5D6BA21A0DBF}" type="pres">
      <dgm:prSet presAssocID="{60FB4980-1276-402E-9B2E-2AEDEEE36AEE}" presName="quadrant1" presStyleLbl="node1" presStyleIdx="0" presStyleCnt="4">
        <dgm:presLayoutVars>
          <dgm:chMax val="1"/>
          <dgm:bulletEnabled val="1"/>
        </dgm:presLayoutVars>
      </dgm:prSet>
      <dgm:spPr/>
      <dgm:t>
        <a:bodyPr/>
        <a:lstStyle/>
        <a:p>
          <a:endParaRPr lang="zh-CN" altLang="en-US"/>
        </a:p>
      </dgm:t>
    </dgm:pt>
    <dgm:pt modelId="{EEAC83CB-B1C5-496C-847C-2A1D29A9AA2F}" type="pres">
      <dgm:prSet presAssocID="{60FB4980-1276-402E-9B2E-2AEDEEE36AEE}" presName="quadrant2" presStyleLbl="node1" presStyleIdx="1" presStyleCnt="4">
        <dgm:presLayoutVars>
          <dgm:chMax val="1"/>
          <dgm:bulletEnabled val="1"/>
        </dgm:presLayoutVars>
      </dgm:prSet>
      <dgm:spPr/>
      <dgm:t>
        <a:bodyPr/>
        <a:lstStyle/>
        <a:p>
          <a:endParaRPr lang="zh-CN" altLang="en-US"/>
        </a:p>
      </dgm:t>
    </dgm:pt>
    <dgm:pt modelId="{BD63B303-A266-4AFF-B13D-E106C2F67D93}" type="pres">
      <dgm:prSet presAssocID="{60FB4980-1276-402E-9B2E-2AEDEEE36AEE}" presName="quadrant3" presStyleLbl="node1" presStyleIdx="2" presStyleCnt="4">
        <dgm:presLayoutVars>
          <dgm:chMax val="1"/>
          <dgm:bulletEnabled val="1"/>
        </dgm:presLayoutVars>
      </dgm:prSet>
      <dgm:spPr/>
      <dgm:t>
        <a:bodyPr/>
        <a:lstStyle/>
        <a:p>
          <a:endParaRPr lang="zh-CN" altLang="en-US"/>
        </a:p>
      </dgm:t>
    </dgm:pt>
    <dgm:pt modelId="{5A2EC988-DD20-433E-89E3-CA4EBFF2EC71}" type="pres">
      <dgm:prSet presAssocID="{60FB4980-1276-402E-9B2E-2AEDEEE36AEE}" presName="quadrant4" presStyleLbl="node1" presStyleIdx="3" presStyleCnt="4">
        <dgm:presLayoutVars>
          <dgm:chMax val="1"/>
          <dgm:bulletEnabled val="1"/>
        </dgm:presLayoutVars>
      </dgm:prSet>
      <dgm:spPr/>
      <dgm:t>
        <a:bodyPr/>
        <a:lstStyle/>
        <a:p>
          <a:endParaRPr lang="zh-CN" altLang="en-US"/>
        </a:p>
      </dgm:t>
    </dgm:pt>
    <dgm:pt modelId="{09096FB2-D97D-4DE1-BA29-0D3FA437D71E}" type="pres">
      <dgm:prSet presAssocID="{60FB4980-1276-402E-9B2E-2AEDEEE36AEE}" presName="quadrantPlaceholder" presStyleCnt="0"/>
      <dgm:spPr/>
    </dgm:pt>
    <dgm:pt modelId="{02DCFA3E-C12B-40BE-800E-5895E78B514F}" type="pres">
      <dgm:prSet presAssocID="{60FB4980-1276-402E-9B2E-2AEDEEE36AEE}" presName="center1" presStyleLbl="fgShp" presStyleIdx="0" presStyleCnt="2"/>
      <dgm:spPr/>
    </dgm:pt>
    <dgm:pt modelId="{5CDF4837-C0A8-45AE-A5FF-B3248D1E9E25}" type="pres">
      <dgm:prSet presAssocID="{60FB4980-1276-402E-9B2E-2AEDEEE36AEE}" presName="center2" presStyleLbl="fgShp" presStyleIdx="1" presStyleCnt="2"/>
      <dgm:spPr/>
    </dgm:pt>
  </dgm:ptLst>
  <dgm:cxnLst>
    <dgm:cxn modelId="{584EF57A-9F0D-4DEB-BBC0-21806D8DC5EF}" type="presOf" srcId="{034774AB-D123-4A26-85DC-675B5B762CDB}" destId="{99F9F7DF-778C-4801-8161-B0F94338B34B}" srcOrd="1" destOrd="1" presId="urn:microsoft.com/office/officeart/2005/8/layout/cycle4#3"/>
    <dgm:cxn modelId="{6D6C148B-01B5-4725-B6FB-28107F865813}" type="presOf" srcId="{30476A18-AD62-4F95-A88C-1FFC6886D70E}" destId="{F9154DA9-B21F-4006-B504-7F76B4BF548C}" srcOrd="1" destOrd="2" presId="urn:microsoft.com/office/officeart/2005/8/layout/cycle4#3"/>
    <dgm:cxn modelId="{F965DDB0-6446-44AB-97EF-168B52CBAB47}" srcId="{E9FE31CF-3688-4259-AABF-E1962A19DCAF}" destId="{B7869129-73EE-468C-AD14-416D9F72550A}" srcOrd="0" destOrd="0" parTransId="{3E0363A2-846D-4057-BEE7-ACE7050BEBB2}" sibTransId="{E82BEA2E-A92F-4686-8E72-167A75AD0304}"/>
    <dgm:cxn modelId="{148A6ED0-F653-4FAE-9410-EC26926FBC36}" type="presOf" srcId="{B7869129-73EE-468C-AD14-416D9F72550A}" destId="{4401E97F-2B0A-44CA-ABB6-2D6E2EB3ED9B}" srcOrd="0" destOrd="0" presId="urn:microsoft.com/office/officeart/2005/8/layout/cycle4#3"/>
    <dgm:cxn modelId="{3BB0CE1C-E528-42CD-A53C-DB15922F1FDD}" type="presOf" srcId="{0B7A6514-5F3B-4E70-938D-6D425BA7C941}" destId="{3EE48BB5-AC63-4987-8FC2-64271C8EB07B}" srcOrd="1" destOrd="0" presId="urn:microsoft.com/office/officeart/2005/8/layout/cycle4#3"/>
    <dgm:cxn modelId="{0A611424-6CFF-4C77-AE0D-F91031ECA485}" type="presOf" srcId="{30476A18-AD62-4F95-A88C-1FFC6886D70E}" destId="{DA249160-5DC5-4B32-B097-432E6272E213}" srcOrd="0" destOrd="2" presId="urn:microsoft.com/office/officeart/2005/8/layout/cycle4#3"/>
    <dgm:cxn modelId="{105D5831-E404-4C1E-A1A8-DC69EC1470D5}" type="presOf" srcId="{C98E1C16-01B7-4FE7-B4F5-5CD65D4DDA70}" destId="{3F7A630B-47CF-48D4-BD77-72BC65035104}" srcOrd="0" destOrd="0" presId="urn:microsoft.com/office/officeart/2005/8/layout/cycle4#3"/>
    <dgm:cxn modelId="{2360C93A-04F3-40F9-B9C8-BF4DA1ADB1BA}" type="presOf" srcId="{C98E1C16-01B7-4FE7-B4F5-5CD65D4DDA70}" destId="{6865143B-1BAA-496E-A97E-C42A7481A984}" srcOrd="1" destOrd="0" presId="urn:microsoft.com/office/officeart/2005/8/layout/cycle4#3"/>
    <dgm:cxn modelId="{5694E656-3817-4758-9049-4EBEB6893D04}" type="presOf" srcId="{05C77ACF-731D-4531-98CB-00E0EB84578B}" destId="{DA249160-5DC5-4B32-B097-432E6272E213}" srcOrd="0" destOrd="0" presId="urn:microsoft.com/office/officeart/2005/8/layout/cycle4#3"/>
    <dgm:cxn modelId="{04F587AE-5A84-41BB-A758-DD97C48EDD29}" type="presOf" srcId="{73AB475D-EAE6-44F1-B4F7-6F5E868D336D}" destId="{3F7A630B-47CF-48D4-BD77-72BC65035104}" srcOrd="0" destOrd="1" presId="urn:microsoft.com/office/officeart/2005/8/layout/cycle4#3"/>
    <dgm:cxn modelId="{EC0037E9-FD5D-4A91-9B4B-B620649A6ABD}" type="presOf" srcId="{73AB475D-EAE6-44F1-B4F7-6F5E868D336D}" destId="{6865143B-1BAA-496E-A97E-C42A7481A984}" srcOrd="1" destOrd="1" presId="urn:microsoft.com/office/officeart/2005/8/layout/cycle4#3"/>
    <dgm:cxn modelId="{8003311A-E36D-4F26-9402-73E9216519B6}" type="presOf" srcId="{60FB4980-1276-402E-9B2E-2AEDEEE36AEE}" destId="{4141D1E8-533F-4EDC-B486-C816C0E61724}" srcOrd="0" destOrd="0" presId="urn:microsoft.com/office/officeart/2005/8/layout/cycle4#3"/>
    <dgm:cxn modelId="{F8FE7B24-C170-47E4-BE7D-2DC0D9545F36}" srcId="{16AC8985-0222-4C18-B034-96D7105CBFB1}" destId="{C98E1C16-01B7-4FE7-B4F5-5CD65D4DDA70}" srcOrd="0" destOrd="0" parTransId="{3C7F6DB8-53B3-4865-99C3-0110B35B4242}" sibTransId="{A5FF64CE-2DD8-4A23-A11D-8B1787843CDD}"/>
    <dgm:cxn modelId="{B29770F0-AAF4-4F04-ACD1-3FD905DE6B1B}" srcId="{E9FE31CF-3688-4259-AABF-E1962A19DCAF}" destId="{034774AB-D123-4A26-85DC-675B5B762CDB}" srcOrd="1" destOrd="0" parTransId="{050EA877-881F-4A0B-B836-93BE91AAADA4}" sibTransId="{1377B0D6-20A4-484E-B764-A8E22D5853AB}"/>
    <dgm:cxn modelId="{F32A04A8-18B7-4606-8221-CE2A66F0562C}" type="presOf" srcId="{05C77ACF-731D-4531-98CB-00E0EB84578B}" destId="{F9154DA9-B21F-4006-B504-7F76B4BF548C}" srcOrd="1" destOrd="0" presId="urn:microsoft.com/office/officeart/2005/8/layout/cycle4#3"/>
    <dgm:cxn modelId="{1450AB53-493B-45ED-ACAF-3E83CC0A58F0}" srcId="{60FB4980-1276-402E-9B2E-2AEDEEE36AEE}" destId="{16AC8985-0222-4C18-B034-96D7105CBFB1}" srcOrd="3" destOrd="0" parTransId="{98E103F1-2218-4848-BBE6-AEA2260F36F3}" sibTransId="{95242E91-987F-43F8-AA17-E09533BEBD24}"/>
    <dgm:cxn modelId="{4F599B04-B940-4423-A06C-23B08F8EAA0B}" srcId="{94BC7250-56A6-41DD-9D76-1525060D7AF4}" destId="{05C77ACF-731D-4531-98CB-00E0EB84578B}" srcOrd="0" destOrd="0" parTransId="{A604F535-1F21-4234-93E2-DBF95B19F5F9}" sibTransId="{EBF34D79-F7FE-4CDE-8D86-8E0DE2C91BF9}"/>
    <dgm:cxn modelId="{1C884A49-B94B-4CA4-AD07-FEF999062655}" type="presOf" srcId="{B8F2F3B7-A623-414B-A191-0E80AE63213E}" destId="{DA249160-5DC5-4B32-B097-432E6272E213}" srcOrd="0" destOrd="3" presId="urn:microsoft.com/office/officeart/2005/8/layout/cycle4#3"/>
    <dgm:cxn modelId="{24E0B6F3-CF91-4541-BB11-0D4F918CA124}" type="presOf" srcId="{409D567F-CADF-4002-A256-092963356977}" destId="{C7B1BC78-D9B6-44ED-B639-4ACE111737E9}" srcOrd="0" destOrd="2" presId="urn:microsoft.com/office/officeart/2005/8/layout/cycle4#3"/>
    <dgm:cxn modelId="{9DE56EFF-9344-4154-81A9-574CDD35C6A2}" type="presOf" srcId="{DD1532B4-FDA5-480E-B165-0FB528EEC26A}" destId="{3EE48BB5-AC63-4987-8FC2-64271C8EB07B}" srcOrd="1" destOrd="1" presId="urn:microsoft.com/office/officeart/2005/8/layout/cycle4#3"/>
    <dgm:cxn modelId="{94E0EA2B-ED5A-4150-97FD-A2D11CDFA22A}" srcId="{94BC7250-56A6-41DD-9D76-1525060D7AF4}" destId="{31C2E9E2-FA05-4A0B-9CD0-9ACBC05C3C79}" srcOrd="1" destOrd="0" parTransId="{B4BE0F9C-3E70-48AB-B1F6-E929D468B591}" sibTransId="{F8A3E4A2-C5FB-4996-90F8-EA55630C1FE1}"/>
    <dgm:cxn modelId="{27336083-9678-4A2E-B3B9-FC309CC938F2}" type="presOf" srcId="{B7869129-73EE-468C-AD14-416D9F72550A}" destId="{99F9F7DF-778C-4801-8161-B0F94338B34B}" srcOrd="1" destOrd="0" presId="urn:microsoft.com/office/officeart/2005/8/layout/cycle4#3"/>
    <dgm:cxn modelId="{6A6E8703-50F9-478C-AB8B-7E02CAB17A0B}" type="presOf" srcId="{B8F2F3B7-A623-414B-A191-0E80AE63213E}" destId="{F9154DA9-B21F-4006-B504-7F76B4BF548C}" srcOrd="1" destOrd="3" presId="urn:microsoft.com/office/officeart/2005/8/layout/cycle4#3"/>
    <dgm:cxn modelId="{8A14C0FA-6EFA-418C-B3D8-8A972AC757EE}" srcId="{94BC7250-56A6-41DD-9D76-1525060D7AF4}" destId="{846E2520-0F1C-48E7-8229-D302DF73C51F}" srcOrd="4" destOrd="0" parTransId="{018B2939-142A-42BA-B8AA-954F4448D52B}" sibTransId="{65EBA8B7-54AF-4DD3-9FA8-7D2CA9D21D4C}"/>
    <dgm:cxn modelId="{65F2D269-DFFB-48EF-AA0E-1A77A552BACA}" type="presOf" srcId="{C6213264-3AD8-4E62-8805-B3B5E44D2FBC}" destId="{4401E97F-2B0A-44CA-ABB6-2D6E2EB3ED9B}" srcOrd="0" destOrd="3" presId="urn:microsoft.com/office/officeart/2005/8/layout/cycle4#3"/>
    <dgm:cxn modelId="{CEEADE96-A624-45E9-A3EF-18B2ED1970A6}" srcId="{4AA10208-E92B-48B3-8024-77F7E5DE09D2}" destId="{409D567F-CADF-4002-A256-092963356977}" srcOrd="2" destOrd="0" parTransId="{F1A57717-D3C4-4C24-8DC1-A7A2891A69DB}" sibTransId="{14D7F18B-DE42-496C-B110-F914A3299D66}"/>
    <dgm:cxn modelId="{C5307DEB-BF7C-4536-8D9D-BCE6C34421BD}" srcId="{94BC7250-56A6-41DD-9D76-1525060D7AF4}" destId="{B8F2F3B7-A623-414B-A191-0E80AE63213E}" srcOrd="3" destOrd="0" parTransId="{0B897327-A515-42EA-927D-FB366B58C0EE}" sibTransId="{3BACF317-4621-4BB2-8910-AEFD3A2D4BE1}"/>
    <dgm:cxn modelId="{1960CA1C-3FA7-48E4-80D2-E0C5F796BEA6}" type="presOf" srcId="{C6213264-3AD8-4E62-8805-B3B5E44D2FBC}" destId="{99F9F7DF-778C-4801-8161-B0F94338B34B}" srcOrd="1" destOrd="3" presId="urn:microsoft.com/office/officeart/2005/8/layout/cycle4#3"/>
    <dgm:cxn modelId="{65E22858-4682-448C-99CE-B5584D7BD907}" srcId="{16AC8985-0222-4C18-B034-96D7105CBFB1}" destId="{73AB475D-EAE6-44F1-B4F7-6F5E868D336D}" srcOrd="1" destOrd="0" parTransId="{FD80FB65-8F48-4A6A-BB99-79BE8B33BD50}" sibTransId="{704C22CF-DB3F-452A-9A79-8DAC160279B8}"/>
    <dgm:cxn modelId="{62A99F40-BB0D-4599-8995-33D71D11810D}" srcId="{60FB4980-1276-402E-9B2E-2AEDEEE36AEE}" destId="{94BC7250-56A6-41DD-9D76-1525060D7AF4}" srcOrd="2" destOrd="0" parTransId="{69567736-66A5-4799-8769-85CB8F263980}" sibTransId="{34E58AA1-8290-44BC-B81D-46808008BD94}"/>
    <dgm:cxn modelId="{F3F6FE02-6773-4532-A50A-894B056AA3A9}" type="presOf" srcId="{934EB8AE-CEE3-4B2F-AA9E-E984C9339E77}" destId="{99F9F7DF-778C-4801-8161-B0F94338B34B}" srcOrd="1" destOrd="2" presId="urn:microsoft.com/office/officeart/2005/8/layout/cycle4#3"/>
    <dgm:cxn modelId="{FC00407A-40DF-4AC4-9E69-F0DA7B388285}" type="presOf" srcId="{0B7A6514-5F3B-4E70-938D-6D425BA7C941}" destId="{C7B1BC78-D9B6-44ED-B639-4ACE111737E9}" srcOrd="0" destOrd="0" presId="urn:microsoft.com/office/officeart/2005/8/layout/cycle4#3"/>
    <dgm:cxn modelId="{1D924BD4-477A-4E77-9521-0421E2D721F3}" type="presOf" srcId="{934EB8AE-CEE3-4B2F-AA9E-E984C9339E77}" destId="{4401E97F-2B0A-44CA-ABB6-2D6E2EB3ED9B}" srcOrd="0" destOrd="2" presId="urn:microsoft.com/office/officeart/2005/8/layout/cycle4#3"/>
    <dgm:cxn modelId="{AA05BBA9-72C9-4872-A2B6-6790FFE3FA6A}" type="presOf" srcId="{409D567F-CADF-4002-A256-092963356977}" destId="{3EE48BB5-AC63-4987-8FC2-64271C8EB07B}" srcOrd="1" destOrd="2" presId="urn:microsoft.com/office/officeart/2005/8/layout/cycle4#3"/>
    <dgm:cxn modelId="{B0FD18C7-FEBE-4967-B6AC-013191075AD7}" srcId="{94BC7250-56A6-41DD-9D76-1525060D7AF4}" destId="{30476A18-AD62-4F95-A88C-1FFC6886D70E}" srcOrd="2" destOrd="0" parTransId="{AA027753-765F-48EB-9F48-1BDA0610B2D0}" sibTransId="{52101F67-7E2F-4AD9-BA63-871DFE6B1EAE}"/>
    <dgm:cxn modelId="{98D16BEB-0078-4363-9715-B9E98A30152F}" srcId="{4AA10208-E92B-48B3-8024-77F7E5DE09D2}" destId="{DD1532B4-FDA5-480E-B165-0FB528EEC26A}" srcOrd="1" destOrd="0" parTransId="{995B7D9A-2531-4767-B068-461420C9CE1F}" sibTransId="{C6335B0D-D7EA-41DD-8EF8-27FCA324C8F2}"/>
    <dgm:cxn modelId="{FDD78BDC-D97D-42BB-8735-60645BB42FFB}" type="presOf" srcId="{DD1532B4-FDA5-480E-B165-0FB528EEC26A}" destId="{C7B1BC78-D9B6-44ED-B639-4ACE111737E9}" srcOrd="0" destOrd="1" presId="urn:microsoft.com/office/officeart/2005/8/layout/cycle4#3"/>
    <dgm:cxn modelId="{32451C5D-76F3-48ED-AF7E-62420BE2BE1C}" type="presOf" srcId="{31C2E9E2-FA05-4A0B-9CD0-9ACBC05C3C79}" destId="{F9154DA9-B21F-4006-B504-7F76B4BF548C}" srcOrd="1" destOrd="1" presId="urn:microsoft.com/office/officeart/2005/8/layout/cycle4#3"/>
    <dgm:cxn modelId="{FC2CC7F0-D197-4E02-98AF-1D6111453CBF}" type="presOf" srcId="{16AC8985-0222-4C18-B034-96D7105CBFB1}" destId="{5A2EC988-DD20-433E-89E3-CA4EBFF2EC71}" srcOrd="0" destOrd="0" presId="urn:microsoft.com/office/officeart/2005/8/layout/cycle4#3"/>
    <dgm:cxn modelId="{0EAD0373-B3FC-4044-B24C-9CC0F12EEB25}" type="presOf" srcId="{846E2520-0F1C-48E7-8229-D302DF73C51F}" destId="{F9154DA9-B21F-4006-B504-7F76B4BF548C}" srcOrd="1" destOrd="4" presId="urn:microsoft.com/office/officeart/2005/8/layout/cycle4#3"/>
    <dgm:cxn modelId="{C7A703B9-14AC-4E8B-9C7A-44E24874104E}" type="presOf" srcId="{94BC7250-56A6-41DD-9D76-1525060D7AF4}" destId="{BD63B303-A266-4AFF-B13D-E106C2F67D93}" srcOrd="0" destOrd="0" presId="urn:microsoft.com/office/officeart/2005/8/layout/cycle4#3"/>
    <dgm:cxn modelId="{ACE6F27A-93A1-4136-BEE9-255033E79A0A}" type="presOf" srcId="{034774AB-D123-4A26-85DC-675B5B762CDB}" destId="{4401E97F-2B0A-44CA-ABB6-2D6E2EB3ED9B}" srcOrd="0" destOrd="1" presId="urn:microsoft.com/office/officeart/2005/8/layout/cycle4#3"/>
    <dgm:cxn modelId="{53435F4E-8B57-42FF-9713-D830646D6B91}" srcId="{60FB4980-1276-402E-9B2E-2AEDEEE36AEE}" destId="{E9FE31CF-3688-4259-AABF-E1962A19DCAF}" srcOrd="1" destOrd="0" parTransId="{9B18FCF9-B97E-457E-8E52-DBC05DE965A5}" sibTransId="{0C50CF19-7B04-47F7-88A6-5A6F3F8B59A6}"/>
    <dgm:cxn modelId="{665FF28D-4481-400C-BC05-FB761F27AD02}" type="presOf" srcId="{846E2520-0F1C-48E7-8229-D302DF73C51F}" destId="{DA249160-5DC5-4B32-B097-432E6272E213}" srcOrd="0" destOrd="4" presId="urn:microsoft.com/office/officeart/2005/8/layout/cycle4#3"/>
    <dgm:cxn modelId="{5CB7C05E-8365-4AB5-97BA-4FCC570C3C9B}" type="presOf" srcId="{4AA10208-E92B-48B3-8024-77F7E5DE09D2}" destId="{495CB5F0-7B57-424C-9FD4-5D6BA21A0DBF}" srcOrd="0" destOrd="0" presId="urn:microsoft.com/office/officeart/2005/8/layout/cycle4#3"/>
    <dgm:cxn modelId="{2B7BFE99-A108-47A1-A273-0CEE461EC3C4}" srcId="{E9FE31CF-3688-4259-AABF-E1962A19DCAF}" destId="{934EB8AE-CEE3-4B2F-AA9E-E984C9339E77}" srcOrd="2" destOrd="0" parTransId="{9AE88C4E-FF39-4A2A-8C71-01CA78B01A93}" sibTransId="{2FB4AEA9-A5AF-404C-9D87-1B17A4C442E6}"/>
    <dgm:cxn modelId="{521EAC58-AC8E-4B7C-AEA5-C50533F8CA65}" type="presOf" srcId="{31C2E9E2-FA05-4A0B-9CD0-9ACBC05C3C79}" destId="{DA249160-5DC5-4B32-B097-432E6272E213}" srcOrd="0" destOrd="1" presId="urn:microsoft.com/office/officeart/2005/8/layout/cycle4#3"/>
    <dgm:cxn modelId="{28F91644-E506-457A-819F-44077EF5E570}" type="presOf" srcId="{E9FE31CF-3688-4259-AABF-E1962A19DCAF}" destId="{EEAC83CB-B1C5-496C-847C-2A1D29A9AA2F}" srcOrd="0" destOrd="0" presId="urn:microsoft.com/office/officeart/2005/8/layout/cycle4#3"/>
    <dgm:cxn modelId="{121916E3-6505-4574-9F70-C8F06D63589B}" srcId="{4AA10208-E92B-48B3-8024-77F7E5DE09D2}" destId="{0B7A6514-5F3B-4E70-938D-6D425BA7C941}" srcOrd="0" destOrd="0" parTransId="{4CC76F39-77D1-4BA9-B47E-E53F67C4964B}" sibTransId="{34A230B0-48A6-4BE2-ABEF-20A0837C3930}"/>
    <dgm:cxn modelId="{30708014-BB90-47B6-991B-F76931E61D3B}" srcId="{60FB4980-1276-402E-9B2E-2AEDEEE36AEE}" destId="{4AA10208-E92B-48B3-8024-77F7E5DE09D2}" srcOrd="0" destOrd="0" parTransId="{676A9525-A8E5-4613-90CC-F6088A711BE8}" sibTransId="{D5CDC238-9D58-4E94-AB5E-9E00F6840791}"/>
    <dgm:cxn modelId="{2C5CD64E-1F79-484F-8ED3-4AF9087DF52C}" srcId="{E9FE31CF-3688-4259-AABF-E1962A19DCAF}" destId="{C6213264-3AD8-4E62-8805-B3B5E44D2FBC}" srcOrd="3" destOrd="0" parTransId="{B2733B58-7BB1-4801-B460-9A7C4D19CDC7}" sibTransId="{ED8AE64F-9F09-4FBE-BC9F-B96B909A23EE}"/>
    <dgm:cxn modelId="{DF50D4C0-8D6C-4E3F-9D90-108F1CFBD315}" type="presParOf" srcId="{4141D1E8-533F-4EDC-B486-C816C0E61724}" destId="{AF39CE54-96F8-459E-9016-AF6075DE6F5D}" srcOrd="0" destOrd="0" presId="urn:microsoft.com/office/officeart/2005/8/layout/cycle4#3"/>
    <dgm:cxn modelId="{62ACE2DF-8D2F-4ED6-BF97-4BB9ABEAA6EB}" type="presParOf" srcId="{AF39CE54-96F8-459E-9016-AF6075DE6F5D}" destId="{68624896-A85E-461E-9063-5F31E0B50D16}" srcOrd="0" destOrd="0" presId="urn:microsoft.com/office/officeart/2005/8/layout/cycle4#3"/>
    <dgm:cxn modelId="{6AB462C7-DFB5-49B5-9CB8-72E9E4D64B89}" type="presParOf" srcId="{68624896-A85E-461E-9063-5F31E0B50D16}" destId="{C7B1BC78-D9B6-44ED-B639-4ACE111737E9}" srcOrd="0" destOrd="0" presId="urn:microsoft.com/office/officeart/2005/8/layout/cycle4#3"/>
    <dgm:cxn modelId="{C8200612-0919-4051-B7A1-8009F528C374}" type="presParOf" srcId="{68624896-A85E-461E-9063-5F31E0B50D16}" destId="{3EE48BB5-AC63-4987-8FC2-64271C8EB07B}" srcOrd="1" destOrd="0" presId="urn:microsoft.com/office/officeart/2005/8/layout/cycle4#3"/>
    <dgm:cxn modelId="{5E75ED4A-A938-4C2F-949B-C86694F575B8}" type="presParOf" srcId="{AF39CE54-96F8-459E-9016-AF6075DE6F5D}" destId="{DFB19A5D-4413-4923-B6A7-2D2CD3021E8C}" srcOrd="1" destOrd="0" presId="urn:microsoft.com/office/officeart/2005/8/layout/cycle4#3"/>
    <dgm:cxn modelId="{0C849E06-18FC-480C-A804-5B276730045B}" type="presParOf" srcId="{DFB19A5D-4413-4923-B6A7-2D2CD3021E8C}" destId="{4401E97F-2B0A-44CA-ABB6-2D6E2EB3ED9B}" srcOrd="0" destOrd="0" presId="urn:microsoft.com/office/officeart/2005/8/layout/cycle4#3"/>
    <dgm:cxn modelId="{C0DE3CF5-DF77-46C8-B1FB-6712EE8F4460}" type="presParOf" srcId="{DFB19A5D-4413-4923-B6A7-2D2CD3021E8C}" destId="{99F9F7DF-778C-4801-8161-B0F94338B34B}" srcOrd="1" destOrd="0" presId="urn:microsoft.com/office/officeart/2005/8/layout/cycle4#3"/>
    <dgm:cxn modelId="{214D3CBD-6A9C-4BCC-B14E-0DDB7A7DD146}" type="presParOf" srcId="{AF39CE54-96F8-459E-9016-AF6075DE6F5D}" destId="{6FD9D7A6-370B-4C97-8185-775B75E96F80}" srcOrd="2" destOrd="0" presId="urn:microsoft.com/office/officeart/2005/8/layout/cycle4#3"/>
    <dgm:cxn modelId="{20C435FE-F355-434D-B9E5-20F923EBC719}" type="presParOf" srcId="{6FD9D7A6-370B-4C97-8185-775B75E96F80}" destId="{DA249160-5DC5-4B32-B097-432E6272E213}" srcOrd="0" destOrd="0" presId="urn:microsoft.com/office/officeart/2005/8/layout/cycle4#3"/>
    <dgm:cxn modelId="{713831D9-9CB9-4D67-8945-0497D81A507A}" type="presParOf" srcId="{6FD9D7A6-370B-4C97-8185-775B75E96F80}" destId="{F9154DA9-B21F-4006-B504-7F76B4BF548C}" srcOrd="1" destOrd="0" presId="urn:microsoft.com/office/officeart/2005/8/layout/cycle4#3"/>
    <dgm:cxn modelId="{86822834-7446-4771-AE3E-E75982BE2D17}" type="presParOf" srcId="{AF39CE54-96F8-459E-9016-AF6075DE6F5D}" destId="{825777EC-1114-4D0C-8C63-1A49728BBD54}" srcOrd="3" destOrd="0" presId="urn:microsoft.com/office/officeart/2005/8/layout/cycle4#3"/>
    <dgm:cxn modelId="{145D02C9-C6A6-4F78-8FAA-4578D61C7A15}" type="presParOf" srcId="{825777EC-1114-4D0C-8C63-1A49728BBD54}" destId="{3F7A630B-47CF-48D4-BD77-72BC65035104}" srcOrd="0" destOrd="0" presId="urn:microsoft.com/office/officeart/2005/8/layout/cycle4#3"/>
    <dgm:cxn modelId="{4AC99B2C-3244-4E95-A49B-1D91E84F065E}" type="presParOf" srcId="{825777EC-1114-4D0C-8C63-1A49728BBD54}" destId="{6865143B-1BAA-496E-A97E-C42A7481A984}" srcOrd="1" destOrd="0" presId="urn:microsoft.com/office/officeart/2005/8/layout/cycle4#3"/>
    <dgm:cxn modelId="{F84D955D-29D1-4103-A7E6-501754C8B0C0}" type="presParOf" srcId="{AF39CE54-96F8-459E-9016-AF6075DE6F5D}" destId="{D36A98BC-1503-4EE7-A05F-4399C82A8426}" srcOrd="4" destOrd="0" presId="urn:microsoft.com/office/officeart/2005/8/layout/cycle4#3"/>
    <dgm:cxn modelId="{5E8DF42F-4F8E-487F-A6E0-00389BBB311B}" type="presParOf" srcId="{4141D1E8-533F-4EDC-B486-C816C0E61724}" destId="{01D5076A-FB73-4F41-B20D-E7E97349FE60}" srcOrd="1" destOrd="0" presId="urn:microsoft.com/office/officeart/2005/8/layout/cycle4#3"/>
    <dgm:cxn modelId="{17DCD11A-C306-4BED-BECF-F222A33C7D6F}" type="presParOf" srcId="{01D5076A-FB73-4F41-B20D-E7E97349FE60}" destId="{495CB5F0-7B57-424C-9FD4-5D6BA21A0DBF}" srcOrd="0" destOrd="0" presId="urn:microsoft.com/office/officeart/2005/8/layout/cycle4#3"/>
    <dgm:cxn modelId="{14C56750-A98D-46B3-9D57-298F347998E7}" type="presParOf" srcId="{01D5076A-FB73-4F41-B20D-E7E97349FE60}" destId="{EEAC83CB-B1C5-496C-847C-2A1D29A9AA2F}" srcOrd="1" destOrd="0" presId="urn:microsoft.com/office/officeart/2005/8/layout/cycle4#3"/>
    <dgm:cxn modelId="{A040C055-3251-41E2-9B5E-E16E738FA747}" type="presParOf" srcId="{01D5076A-FB73-4F41-B20D-E7E97349FE60}" destId="{BD63B303-A266-4AFF-B13D-E106C2F67D93}" srcOrd="2" destOrd="0" presId="urn:microsoft.com/office/officeart/2005/8/layout/cycle4#3"/>
    <dgm:cxn modelId="{F5167146-791E-4713-B3F1-85B3B9A6CF41}" type="presParOf" srcId="{01D5076A-FB73-4F41-B20D-E7E97349FE60}" destId="{5A2EC988-DD20-433E-89E3-CA4EBFF2EC71}" srcOrd="3" destOrd="0" presId="urn:microsoft.com/office/officeart/2005/8/layout/cycle4#3"/>
    <dgm:cxn modelId="{D88E0345-28F9-4DCE-BD7C-77FD1F493129}" type="presParOf" srcId="{01D5076A-FB73-4F41-B20D-E7E97349FE60}" destId="{09096FB2-D97D-4DE1-BA29-0D3FA437D71E}" srcOrd="4" destOrd="0" presId="urn:microsoft.com/office/officeart/2005/8/layout/cycle4#3"/>
    <dgm:cxn modelId="{F540E726-D364-492E-BC28-E5CCF4E003A2}" type="presParOf" srcId="{4141D1E8-533F-4EDC-B486-C816C0E61724}" destId="{02DCFA3E-C12B-40BE-800E-5895E78B514F}" srcOrd="2" destOrd="0" presId="urn:microsoft.com/office/officeart/2005/8/layout/cycle4#3"/>
    <dgm:cxn modelId="{791392EA-0167-426F-897F-3AAA311EDBB9}" type="presParOf" srcId="{4141D1E8-533F-4EDC-B486-C816C0E61724}" destId="{5CDF4837-C0A8-45AE-A5FF-B3248D1E9E25}" srcOrd="3" destOrd="0" presId="urn:microsoft.com/office/officeart/2005/8/layout/cycle4#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61790F-5AE1-49AF-8A60-3F28D6DDB1CC}" type="doc">
      <dgm:prSet loTypeId="urn:microsoft.com/office/officeart/2005/8/layout/matrix1" loCatId="matrix" qsTypeId="urn:microsoft.com/office/officeart/2005/8/quickstyle/3d2" qsCatId="3D" csTypeId="urn:microsoft.com/office/officeart/2005/8/colors/colorful3" csCatId="colorful" phldr="1"/>
      <dgm:spPr/>
      <dgm:t>
        <a:bodyPr/>
        <a:lstStyle/>
        <a:p>
          <a:endParaRPr lang="zh-CN" altLang="en-US"/>
        </a:p>
      </dgm:t>
    </dgm:pt>
    <dgm:pt modelId="{30F8C9B7-432C-4AA6-9815-9E95C0238F7A}">
      <dgm:prSet phldrT="[文本]" custT="1"/>
      <dgm:spPr>
        <a:solidFill>
          <a:schemeClr val="accent1">
            <a:lumMod val="40000"/>
            <a:lumOff val="60000"/>
            <a:alpha val="0"/>
          </a:schemeClr>
        </a:solidFill>
        <a:ln cmpd="dbl">
          <a:solidFill>
            <a:schemeClr val="accent1"/>
          </a:solidFill>
        </a:ln>
      </dgm:spPr>
      <dgm:t>
        <a:bodyPr/>
        <a:lstStyle/>
        <a:p>
          <a:pPr algn="ctr"/>
          <a:endParaRPr lang="en-US" altLang="zh-CN" sz="1600" dirty="0" smtClean="0">
            <a:solidFill>
              <a:schemeClr val="tx1"/>
            </a:solidFill>
          </a:endParaRPr>
        </a:p>
        <a:p>
          <a:pPr algn="ctr"/>
          <a:r>
            <a:rPr lang="zh-CN" altLang="en-US" sz="1600" dirty="0" smtClean="0">
              <a:solidFill>
                <a:schemeClr val="tx1"/>
              </a:solidFill>
            </a:rPr>
            <a:t>◎</a:t>
          </a:r>
          <a:r>
            <a:rPr lang="zh-CN" altLang="en-US" sz="2400" dirty="0" smtClean="0">
              <a:solidFill>
                <a:schemeClr val="tx1"/>
              </a:solidFill>
            </a:rPr>
            <a:t>预算充足</a:t>
          </a:r>
          <a:endParaRPr lang="en-US" altLang="zh-CN" sz="2400" dirty="0" smtClean="0">
            <a:solidFill>
              <a:schemeClr val="tx1"/>
            </a:solidFill>
          </a:endParaRPr>
        </a:p>
        <a:p>
          <a:pPr algn="ctr"/>
          <a:r>
            <a:rPr lang="zh-CN" altLang="zh-CN" sz="1600" dirty="0" smtClean="0">
              <a:solidFill>
                <a:schemeClr val="tx1"/>
              </a:solidFill>
            </a:rPr>
            <a:t>◎</a:t>
          </a:r>
          <a:r>
            <a:rPr lang="zh-CN" altLang="en-US" sz="2400" dirty="0" smtClean="0">
              <a:solidFill>
                <a:schemeClr val="tx1"/>
              </a:solidFill>
            </a:rPr>
            <a:t>合理分配产品预算</a:t>
          </a:r>
          <a:endParaRPr lang="en-US" altLang="zh-CN" sz="2400" dirty="0" smtClean="0">
            <a:solidFill>
              <a:schemeClr val="tx1"/>
            </a:solidFill>
          </a:endParaRPr>
        </a:p>
      </dgm:t>
    </dgm:pt>
    <dgm:pt modelId="{AB8DE112-5FAC-4F26-BF79-D48EE60051B1}" type="parTrans" cxnId="{42D79183-70BA-450E-B136-D87700B62EA3}">
      <dgm:prSet/>
      <dgm:spPr/>
      <dgm:t>
        <a:bodyPr/>
        <a:lstStyle/>
        <a:p>
          <a:endParaRPr lang="zh-CN" altLang="en-US"/>
        </a:p>
      </dgm:t>
    </dgm:pt>
    <dgm:pt modelId="{6F760E4A-25F0-478D-A891-0F1B33625F42}" type="sibTrans" cxnId="{42D79183-70BA-450E-B136-D87700B62EA3}">
      <dgm:prSet/>
      <dgm:spPr/>
      <dgm:t>
        <a:bodyPr/>
        <a:lstStyle/>
        <a:p>
          <a:endParaRPr lang="zh-CN" altLang="en-US"/>
        </a:p>
      </dgm:t>
    </dgm:pt>
    <dgm:pt modelId="{429BCBC8-E143-447F-AF55-AC9A7785202E}">
      <dgm:prSet phldrT="[文本]" custT="1"/>
      <dgm:spPr>
        <a:solidFill>
          <a:schemeClr val="accent1">
            <a:lumMod val="75000"/>
            <a:alpha val="0"/>
          </a:schemeClr>
        </a:solidFill>
        <a:ln>
          <a:solidFill>
            <a:schemeClr val="accent1"/>
          </a:solidFill>
        </a:ln>
      </dgm:spPr>
      <dgm:t>
        <a:bodyPr/>
        <a:lstStyle/>
        <a:p>
          <a:r>
            <a:rPr lang="zh-CN" altLang="zh-CN" sz="2400" dirty="0" smtClean="0">
              <a:solidFill>
                <a:schemeClr val="tx1"/>
              </a:solidFill>
            </a:rPr>
            <a:t>◎</a:t>
          </a:r>
          <a:r>
            <a:rPr lang="zh-CN" altLang="en-US" sz="2400" dirty="0" smtClean="0">
              <a:solidFill>
                <a:schemeClr val="tx1"/>
              </a:solidFill>
            </a:rPr>
            <a:t>网站体验好</a:t>
          </a:r>
          <a:endParaRPr lang="en-US" altLang="zh-CN" sz="2400" dirty="0" smtClean="0">
            <a:solidFill>
              <a:schemeClr val="tx1"/>
            </a:solidFill>
          </a:endParaRPr>
        </a:p>
        <a:p>
          <a:r>
            <a:rPr lang="zh-CN" altLang="zh-CN" sz="2400" dirty="0" smtClean="0">
              <a:solidFill>
                <a:schemeClr val="tx1"/>
              </a:solidFill>
            </a:rPr>
            <a:t>◎</a:t>
          </a:r>
          <a:r>
            <a:rPr lang="zh-CN" altLang="en-US" sz="2400" dirty="0" smtClean="0">
              <a:solidFill>
                <a:schemeClr val="tx1"/>
              </a:solidFill>
            </a:rPr>
            <a:t>销售技巧佳</a:t>
          </a:r>
          <a:endParaRPr lang="zh-CN" altLang="en-US" sz="2400" dirty="0"/>
        </a:p>
      </dgm:t>
    </dgm:pt>
    <dgm:pt modelId="{D6E58376-490E-4C56-A826-EBFF099A841E}" type="parTrans" cxnId="{904BDE1F-9841-41C3-AC61-5F3905612674}">
      <dgm:prSet/>
      <dgm:spPr/>
      <dgm:t>
        <a:bodyPr/>
        <a:lstStyle/>
        <a:p>
          <a:endParaRPr lang="zh-CN" altLang="en-US"/>
        </a:p>
      </dgm:t>
    </dgm:pt>
    <dgm:pt modelId="{3E605E8F-7CD7-4718-9982-240F04C1F859}" type="sibTrans" cxnId="{904BDE1F-9841-41C3-AC61-5F3905612674}">
      <dgm:prSet/>
      <dgm:spPr/>
      <dgm:t>
        <a:bodyPr/>
        <a:lstStyle/>
        <a:p>
          <a:endParaRPr lang="zh-CN" altLang="en-US"/>
        </a:p>
      </dgm:t>
    </dgm:pt>
    <dgm:pt modelId="{03D1676E-EB4C-4FD6-9350-F5E30BE9F992}">
      <dgm:prSet phldrT="[文本]" custT="1"/>
      <dgm:spPr>
        <a:solidFill>
          <a:schemeClr val="tx2">
            <a:lumMod val="60000"/>
            <a:lumOff val="40000"/>
          </a:schemeClr>
        </a:solidFill>
      </dgm:spPr>
      <dgm:t>
        <a:bodyPr/>
        <a:lstStyle/>
        <a:p>
          <a:endParaRPr lang="zh-CN" altLang="en-US"/>
        </a:p>
      </dgm:t>
    </dgm:pt>
    <dgm:pt modelId="{B31F1429-F08F-49EB-B6B2-6B178B10DEC4}" type="parTrans" cxnId="{FEB65AC0-FE89-4835-82A5-52A1737C5D96}">
      <dgm:prSet/>
      <dgm:spPr/>
      <dgm:t>
        <a:bodyPr/>
        <a:lstStyle/>
        <a:p>
          <a:endParaRPr lang="zh-CN" altLang="en-US"/>
        </a:p>
      </dgm:t>
    </dgm:pt>
    <dgm:pt modelId="{13149D91-F605-4CB1-A7C5-D2799F9CC752}" type="sibTrans" cxnId="{FEB65AC0-FE89-4835-82A5-52A1737C5D96}">
      <dgm:prSet/>
      <dgm:spPr/>
      <dgm:t>
        <a:bodyPr/>
        <a:lstStyle/>
        <a:p>
          <a:endParaRPr lang="zh-CN" altLang="en-US"/>
        </a:p>
      </dgm:t>
    </dgm:pt>
    <dgm:pt modelId="{83C60850-2EF7-4BE3-A1FA-95BBF475222A}">
      <dgm:prSet phldrT="[文本]" custT="1"/>
      <dgm:spPr>
        <a:solidFill>
          <a:schemeClr val="accent1">
            <a:lumMod val="40000"/>
            <a:lumOff val="60000"/>
            <a:alpha val="0"/>
          </a:schemeClr>
        </a:solidFill>
        <a:ln>
          <a:solidFill>
            <a:schemeClr val="accent1"/>
          </a:solidFill>
        </a:ln>
      </dgm:spPr>
      <dgm:t>
        <a:bodyPr/>
        <a:lstStyle/>
        <a:p>
          <a:pPr algn="ctr"/>
          <a:r>
            <a:rPr lang="zh-CN" altLang="zh-CN" sz="2000" dirty="0" smtClean="0">
              <a:solidFill>
                <a:schemeClr val="tx1"/>
              </a:solidFill>
            </a:rPr>
            <a:t>◎</a:t>
          </a:r>
          <a:r>
            <a:rPr lang="zh-CN" altLang="en-US" sz="2400" dirty="0" smtClean="0">
              <a:solidFill>
                <a:schemeClr val="tx1"/>
              </a:solidFill>
            </a:rPr>
            <a:t>旭日（主动搜索）</a:t>
          </a:r>
          <a:endParaRPr lang="en-US" altLang="zh-CN" sz="2400" dirty="0" smtClean="0">
            <a:solidFill>
              <a:schemeClr val="tx1"/>
            </a:solidFill>
          </a:endParaRPr>
        </a:p>
        <a:p>
          <a:pPr algn="ctr"/>
          <a:r>
            <a:rPr lang="zh-CN" altLang="zh-CN" sz="2000" dirty="0" smtClean="0">
              <a:solidFill>
                <a:schemeClr val="tx1"/>
              </a:solidFill>
            </a:rPr>
            <a:t>◎</a:t>
          </a:r>
          <a:r>
            <a:rPr lang="zh-CN" altLang="en-US" sz="2400" dirty="0" smtClean="0">
              <a:solidFill>
                <a:schemeClr val="tx1"/>
              </a:solidFill>
            </a:rPr>
            <a:t>晨星（主动展示）</a:t>
          </a:r>
        </a:p>
      </dgm:t>
    </dgm:pt>
    <dgm:pt modelId="{3A46ABA9-9334-4BD5-8038-0AC90C1EFC63}" type="sibTrans" cxnId="{765B75F0-6D31-4966-907E-1FC8C9105F0E}">
      <dgm:prSet/>
      <dgm:spPr/>
      <dgm:t>
        <a:bodyPr/>
        <a:lstStyle/>
        <a:p>
          <a:endParaRPr lang="zh-CN" altLang="en-US"/>
        </a:p>
      </dgm:t>
    </dgm:pt>
    <dgm:pt modelId="{3240AB9E-E723-47A2-8526-AD51D1D360FE}" type="parTrans" cxnId="{765B75F0-6D31-4966-907E-1FC8C9105F0E}">
      <dgm:prSet/>
      <dgm:spPr/>
      <dgm:t>
        <a:bodyPr/>
        <a:lstStyle/>
        <a:p>
          <a:endParaRPr lang="zh-CN" altLang="en-US"/>
        </a:p>
      </dgm:t>
    </dgm:pt>
    <dgm:pt modelId="{2F3D5020-5796-4617-8E13-BFD6EB958450}">
      <dgm:prSet phldrT="[文本]" custT="1"/>
      <dgm:spPr>
        <a:solidFill>
          <a:schemeClr val="accent1">
            <a:lumMod val="75000"/>
            <a:alpha val="0"/>
          </a:schemeClr>
        </a:solidFill>
        <a:ln>
          <a:solidFill>
            <a:schemeClr val="accent1"/>
          </a:solidFill>
        </a:ln>
      </dgm:spPr>
      <dgm:t>
        <a:bodyPr/>
        <a:lstStyle/>
        <a:p>
          <a:pPr algn="ctr"/>
          <a:r>
            <a:rPr lang="zh-CN" altLang="zh-CN" sz="2400" dirty="0" smtClean="0">
              <a:solidFill>
                <a:schemeClr val="tx1"/>
              </a:solidFill>
            </a:rPr>
            <a:t>◎</a:t>
          </a:r>
          <a:r>
            <a:rPr lang="zh-CN" altLang="en-US" sz="2400" dirty="0" smtClean="0">
              <a:solidFill>
                <a:schemeClr val="tx1"/>
              </a:solidFill>
            </a:rPr>
            <a:t>物料充足合理安排</a:t>
          </a:r>
          <a:endParaRPr lang="en-US" altLang="zh-CN" sz="2400" dirty="0" smtClean="0">
            <a:solidFill>
              <a:schemeClr val="tx1"/>
            </a:solidFill>
          </a:endParaRPr>
        </a:p>
        <a:p>
          <a:pPr algn="ctr"/>
          <a:r>
            <a:rPr lang="zh-CN" altLang="zh-CN" sz="2400" dirty="0" smtClean="0">
              <a:solidFill>
                <a:schemeClr val="tx1"/>
              </a:solidFill>
            </a:rPr>
            <a:t>◎</a:t>
          </a:r>
          <a:r>
            <a:rPr lang="zh-CN" altLang="en-US" sz="2400" dirty="0" smtClean="0">
              <a:solidFill>
                <a:schemeClr val="tx1"/>
              </a:solidFill>
            </a:rPr>
            <a:t>定期优化分析数据</a:t>
          </a:r>
          <a:endParaRPr lang="zh-CN" altLang="en-US" sz="2400" dirty="0"/>
        </a:p>
      </dgm:t>
    </dgm:pt>
    <dgm:pt modelId="{0EF41073-3FF2-4994-8A51-4A4D45B57D6D}" type="parTrans" cxnId="{019849BD-2AB0-430D-A43E-3E7FFEC99261}">
      <dgm:prSet/>
      <dgm:spPr/>
      <dgm:t>
        <a:bodyPr/>
        <a:lstStyle/>
        <a:p>
          <a:endParaRPr lang="zh-CN" altLang="en-US"/>
        </a:p>
      </dgm:t>
    </dgm:pt>
    <dgm:pt modelId="{91D089AF-0564-43EE-BE6D-51011D60C1A7}" type="sibTrans" cxnId="{019849BD-2AB0-430D-A43E-3E7FFEC99261}">
      <dgm:prSet/>
      <dgm:spPr/>
      <dgm:t>
        <a:bodyPr/>
        <a:lstStyle/>
        <a:p>
          <a:endParaRPr lang="zh-CN" altLang="en-US"/>
        </a:p>
      </dgm:t>
    </dgm:pt>
    <dgm:pt modelId="{8FFD19E1-7066-40FA-8FAA-A237C0EB143A}">
      <dgm:prSet phldrT="[文本]"/>
      <dgm:spPr>
        <a:solidFill>
          <a:schemeClr val="accent3">
            <a:lumMod val="40000"/>
            <a:lumOff val="60000"/>
            <a:alpha val="66000"/>
          </a:schemeClr>
        </a:solidFill>
      </dgm:spPr>
      <dgm:t>
        <a:bodyPr/>
        <a:lstStyle/>
        <a:p>
          <a:r>
            <a:rPr lang="zh-CN" altLang="en-US" dirty="0" smtClean="0"/>
            <a:t>效果</a:t>
          </a:r>
          <a:endParaRPr lang="zh-CN" altLang="en-US" dirty="0"/>
        </a:p>
      </dgm:t>
    </dgm:pt>
    <dgm:pt modelId="{BFE1E81E-A853-4A6F-BAC0-D7EF114FB1F6}" type="sibTrans" cxnId="{61523F1B-53A1-4FEE-81D6-C157CCC94CA8}">
      <dgm:prSet/>
      <dgm:spPr/>
      <dgm:t>
        <a:bodyPr/>
        <a:lstStyle/>
        <a:p>
          <a:endParaRPr lang="zh-CN" altLang="en-US"/>
        </a:p>
      </dgm:t>
    </dgm:pt>
    <dgm:pt modelId="{950DE4C0-6646-40C6-9450-D09068852377}" type="parTrans" cxnId="{61523F1B-53A1-4FEE-81D6-C157CCC94CA8}">
      <dgm:prSet/>
      <dgm:spPr/>
      <dgm:t>
        <a:bodyPr/>
        <a:lstStyle/>
        <a:p>
          <a:endParaRPr lang="zh-CN" altLang="en-US"/>
        </a:p>
      </dgm:t>
    </dgm:pt>
    <dgm:pt modelId="{BD8AAF40-2BA5-42C8-AD42-7AE30BABBE32}" type="pres">
      <dgm:prSet presAssocID="{1061790F-5AE1-49AF-8A60-3F28D6DDB1CC}" presName="diagram" presStyleCnt="0">
        <dgm:presLayoutVars>
          <dgm:chMax val="1"/>
          <dgm:dir/>
          <dgm:animLvl val="ctr"/>
          <dgm:resizeHandles val="exact"/>
        </dgm:presLayoutVars>
      </dgm:prSet>
      <dgm:spPr/>
      <dgm:t>
        <a:bodyPr/>
        <a:lstStyle/>
        <a:p>
          <a:endParaRPr lang="zh-CN" altLang="en-US"/>
        </a:p>
      </dgm:t>
    </dgm:pt>
    <dgm:pt modelId="{50AE9CA0-7717-42D2-8A2F-7A333A156D51}" type="pres">
      <dgm:prSet presAssocID="{1061790F-5AE1-49AF-8A60-3F28D6DDB1CC}" presName="matrix" presStyleCnt="0"/>
      <dgm:spPr/>
    </dgm:pt>
    <dgm:pt modelId="{BCBD00C2-1E24-4607-8BBD-30971AC45769}" type="pres">
      <dgm:prSet presAssocID="{1061790F-5AE1-49AF-8A60-3F28D6DDB1CC}" presName="tile1" presStyleLbl="node1" presStyleIdx="0" presStyleCnt="4" custLinFactNeighborX="347"/>
      <dgm:spPr/>
      <dgm:t>
        <a:bodyPr/>
        <a:lstStyle/>
        <a:p>
          <a:endParaRPr lang="zh-CN" altLang="en-US"/>
        </a:p>
      </dgm:t>
    </dgm:pt>
    <dgm:pt modelId="{EAC1B38F-90A6-4757-8E55-707AF86C6204}" type="pres">
      <dgm:prSet presAssocID="{1061790F-5AE1-49AF-8A60-3F28D6DDB1CC}" presName="tile1text" presStyleLbl="node1" presStyleIdx="0" presStyleCnt="4">
        <dgm:presLayoutVars>
          <dgm:chMax val="0"/>
          <dgm:chPref val="0"/>
          <dgm:bulletEnabled val="1"/>
        </dgm:presLayoutVars>
      </dgm:prSet>
      <dgm:spPr/>
      <dgm:t>
        <a:bodyPr/>
        <a:lstStyle/>
        <a:p>
          <a:endParaRPr lang="zh-CN" altLang="en-US"/>
        </a:p>
      </dgm:t>
    </dgm:pt>
    <dgm:pt modelId="{DC0A67DF-5EE5-47D6-B111-52206D7D48F2}" type="pres">
      <dgm:prSet presAssocID="{1061790F-5AE1-49AF-8A60-3F28D6DDB1CC}" presName="tile2" presStyleLbl="node1" presStyleIdx="1" presStyleCnt="4" custLinFactY="-98878" custLinFactNeighborX="3472" custLinFactNeighborY="-100000"/>
      <dgm:spPr/>
      <dgm:t>
        <a:bodyPr/>
        <a:lstStyle/>
        <a:p>
          <a:endParaRPr lang="zh-CN" altLang="en-US"/>
        </a:p>
      </dgm:t>
    </dgm:pt>
    <dgm:pt modelId="{9364E3F1-7710-40BB-B672-958DE178DE5E}" type="pres">
      <dgm:prSet presAssocID="{1061790F-5AE1-49AF-8A60-3F28D6DDB1CC}" presName="tile2text" presStyleLbl="node1" presStyleIdx="1" presStyleCnt="4">
        <dgm:presLayoutVars>
          <dgm:chMax val="0"/>
          <dgm:chPref val="0"/>
          <dgm:bulletEnabled val="1"/>
        </dgm:presLayoutVars>
      </dgm:prSet>
      <dgm:spPr/>
      <dgm:t>
        <a:bodyPr/>
        <a:lstStyle/>
        <a:p>
          <a:endParaRPr lang="zh-CN" altLang="en-US"/>
        </a:p>
      </dgm:t>
    </dgm:pt>
    <dgm:pt modelId="{312CE40E-F659-418A-95E7-83CC03A44F02}" type="pres">
      <dgm:prSet presAssocID="{1061790F-5AE1-49AF-8A60-3F28D6DDB1CC}" presName="tile3" presStyleLbl="node1" presStyleIdx="2" presStyleCnt="4" custLinFactNeighborX="-1736" custLinFactNeighborY="1018"/>
      <dgm:spPr/>
      <dgm:t>
        <a:bodyPr/>
        <a:lstStyle/>
        <a:p>
          <a:endParaRPr lang="zh-CN" altLang="en-US"/>
        </a:p>
      </dgm:t>
    </dgm:pt>
    <dgm:pt modelId="{3144BBF7-B023-40DB-BBBA-16214852BE52}" type="pres">
      <dgm:prSet presAssocID="{1061790F-5AE1-49AF-8A60-3F28D6DDB1CC}" presName="tile3text" presStyleLbl="node1" presStyleIdx="2" presStyleCnt="4">
        <dgm:presLayoutVars>
          <dgm:chMax val="0"/>
          <dgm:chPref val="0"/>
          <dgm:bulletEnabled val="1"/>
        </dgm:presLayoutVars>
      </dgm:prSet>
      <dgm:spPr/>
      <dgm:t>
        <a:bodyPr/>
        <a:lstStyle/>
        <a:p>
          <a:endParaRPr lang="zh-CN" altLang="en-US"/>
        </a:p>
      </dgm:t>
    </dgm:pt>
    <dgm:pt modelId="{C8424118-DDA9-4A99-8637-EF56A818625C}" type="pres">
      <dgm:prSet presAssocID="{1061790F-5AE1-49AF-8A60-3F28D6DDB1CC}" presName="tile4" presStyleLbl="node1" presStyleIdx="3" presStyleCnt="4"/>
      <dgm:spPr/>
      <dgm:t>
        <a:bodyPr/>
        <a:lstStyle/>
        <a:p>
          <a:endParaRPr lang="zh-CN" altLang="en-US"/>
        </a:p>
      </dgm:t>
    </dgm:pt>
    <dgm:pt modelId="{C67C4E55-F758-4D16-9F67-F75197395CA2}" type="pres">
      <dgm:prSet presAssocID="{1061790F-5AE1-49AF-8A60-3F28D6DDB1CC}" presName="tile4text" presStyleLbl="node1" presStyleIdx="3" presStyleCnt="4">
        <dgm:presLayoutVars>
          <dgm:chMax val="0"/>
          <dgm:chPref val="0"/>
          <dgm:bulletEnabled val="1"/>
        </dgm:presLayoutVars>
      </dgm:prSet>
      <dgm:spPr/>
      <dgm:t>
        <a:bodyPr/>
        <a:lstStyle/>
        <a:p>
          <a:endParaRPr lang="zh-CN" altLang="en-US"/>
        </a:p>
      </dgm:t>
    </dgm:pt>
    <dgm:pt modelId="{14347EE6-CF1D-408A-972B-C5FB508EAA9E}" type="pres">
      <dgm:prSet presAssocID="{1061790F-5AE1-49AF-8A60-3F28D6DDB1CC}" presName="centerTile" presStyleLbl="fgShp" presStyleIdx="0" presStyleCnt="1" custScaleX="104167" custScaleY="118276">
        <dgm:presLayoutVars>
          <dgm:chMax val="0"/>
          <dgm:chPref val="0"/>
        </dgm:presLayoutVars>
      </dgm:prSet>
      <dgm:spPr/>
      <dgm:t>
        <a:bodyPr/>
        <a:lstStyle/>
        <a:p>
          <a:endParaRPr lang="zh-CN" altLang="en-US"/>
        </a:p>
      </dgm:t>
    </dgm:pt>
  </dgm:ptLst>
  <dgm:cxnLst>
    <dgm:cxn modelId="{6F7F0CC4-E431-41A0-B9D5-B3BDBBF89E9A}" type="presOf" srcId="{30F8C9B7-432C-4AA6-9815-9E95C0238F7A}" destId="{EAC1B38F-90A6-4757-8E55-707AF86C6204}" srcOrd="1" destOrd="0" presId="urn:microsoft.com/office/officeart/2005/8/layout/matrix1"/>
    <dgm:cxn modelId="{42D79183-70BA-450E-B136-D87700B62EA3}" srcId="{8FFD19E1-7066-40FA-8FAA-A237C0EB143A}" destId="{30F8C9B7-432C-4AA6-9815-9E95C0238F7A}" srcOrd="0" destOrd="0" parTransId="{AB8DE112-5FAC-4F26-BF79-D48EE60051B1}" sibTransId="{6F760E4A-25F0-478D-A891-0F1B33625F42}"/>
    <dgm:cxn modelId="{0F0846A9-6DF0-44BB-8020-7C8096C7225E}" type="presOf" srcId="{429BCBC8-E143-447F-AF55-AC9A7785202E}" destId="{C67C4E55-F758-4D16-9F67-F75197395CA2}" srcOrd="1" destOrd="0" presId="urn:microsoft.com/office/officeart/2005/8/layout/matrix1"/>
    <dgm:cxn modelId="{61523F1B-53A1-4FEE-81D6-C157CCC94CA8}" srcId="{1061790F-5AE1-49AF-8A60-3F28D6DDB1CC}" destId="{8FFD19E1-7066-40FA-8FAA-A237C0EB143A}" srcOrd="0" destOrd="0" parTransId="{950DE4C0-6646-40C6-9450-D09068852377}" sibTransId="{BFE1E81E-A853-4A6F-BAC0-D7EF114FB1F6}"/>
    <dgm:cxn modelId="{D1D4C592-9F13-4324-BED3-877AB197EBA9}" type="presOf" srcId="{2F3D5020-5796-4617-8E13-BFD6EB958450}" destId="{312CE40E-F659-418A-95E7-83CC03A44F02}" srcOrd="0" destOrd="0" presId="urn:microsoft.com/office/officeart/2005/8/layout/matrix1"/>
    <dgm:cxn modelId="{019849BD-2AB0-430D-A43E-3E7FFEC99261}" srcId="{8FFD19E1-7066-40FA-8FAA-A237C0EB143A}" destId="{2F3D5020-5796-4617-8E13-BFD6EB958450}" srcOrd="2" destOrd="0" parTransId="{0EF41073-3FF2-4994-8A51-4A4D45B57D6D}" sibTransId="{91D089AF-0564-43EE-BE6D-51011D60C1A7}"/>
    <dgm:cxn modelId="{732A9FEB-6CC3-4402-901B-39F088E9E0DA}" type="presOf" srcId="{30F8C9B7-432C-4AA6-9815-9E95C0238F7A}" destId="{BCBD00C2-1E24-4607-8BBD-30971AC45769}" srcOrd="0" destOrd="0" presId="urn:microsoft.com/office/officeart/2005/8/layout/matrix1"/>
    <dgm:cxn modelId="{C09DE9A6-F2F0-4312-A505-5A74FD5F556A}" type="presOf" srcId="{2F3D5020-5796-4617-8E13-BFD6EB958450}" destId="{3144BBF7-B023-40DB-BBBA-16214852BE52}" srcOrd="1" destOrd="0" presId="urn:microsoft.com/office/officeart/2005/8/layout/matrix1"/>
    <dgm:cxn modelId="{FEB65AC0-FE89-4835-82A5-52A1737C5D96}" srcId="{8FFD19E1-7066-40FA-8FAA-A237C0EB143A}" destId="{03D1676E-EB4C-4FD6-9350-F5E30BE9F992}" srcOrd="4" destOrd="0" parTransId="{B31F1429-F08F-49EB-B6B2-6B178B10DEC4}" sibTransId="{13149D91-F605-4CB1-A7C5-D2799F9CC752}"/>
    <dgm:cxn modelId="{3902E710-A40D-443A-ACC7-26A5ACF445FD}" type="presOf" srcId="{429BCBC8-E143-447F-AF55-AC9A7785202E}" destId="{C8424118-DDA9-4A99-8637-EF56A818625C}" srcOrd="0" destOrd="0" presId="urn:microsoft.com/office/officeart/2005/8/layout/matrix1"/>
    <dgm:cxn modelId="{51E124B3-D2CE-4DEB-AA6E-6AF2BAF03DD9}" type="presOf" srcId="{83C60850-2EF7-4BE3-A1FA-95BBF475222A}" destId="{9364E3F1-7710-40BB-B672-958DE178DE5E}" srcOrd="1" destOrd="0" presId="urn:microsoft.com/office/officeart/2005/8/layout/matrix1"/>
    <dgm:cxn modelId="{904BDE1F-9841-41C3-AC61-5F3905612674}" srcId="{8FFD19E1-7066-40FA-8FAA-A237C0EB143A}" destId="{429BCBC8-E143-447F-AF55-AC9A7785202E}" srcOrd="3" destOrd="0" parTransId="{D6E58376-490E-4C56-A826-EBFF099A841E}" sibTransId="{3E605E8F-7CD7-4718-9982-240F04C1F859}"/>
    <dgm:cxn modelId="{7FA5AF63-67B5-431D-87C5-6A45B6864B57}" type="presOf" srcId="{1061790F-5AE1-49AF-8A60-3F28D6DDB1CC}" destId="{BD8AAF40-2BA5-42C8-AD42-7AE30BABBE32}" srcOrd="0" destOrd="0" presId="urn:microsoft.com/office/officeart/2005/8/layout/matrix1"/>
    <dgm:cxn modelId="{582E58D0-B824-4CCB-B50B-C1183F16D2F8}" type="presOf" srcId="{83C60850-2EF7-4BE3-A1FA-95BBF475222A}" destId="{DC0A67DF-5EE5-47D6-B111-52206D7D48F2}" srcOrd="0" destOrd="0" presId="urn:microsoft.com/office/officeart/2005/8/layout/matrix1"/>
    <dgm:cxn modelId="{AD23694D-E9AA-4859-B9AD-81DE1E33A8CA}" type="presOf" srcId="{8FFD19E1-7066-40FA-8FAA-A237C0EB143A}" destId="{14347EE6-CF1D-408A-972B-C5FB508EAA9E}" srcOrd="0" destOrd="0" presId="urn:microsoft.com/office/officeart/2005/8/layout/matrix1"/>
    <dgm:cxn modelId="{765B75F0-6D31-4966-907E-1FC8C9105F0E}" srcId="{8FFD19E1-7066-40FA-8FAA-A237C0EB143A}" destId="{83C60850-2EF7-4BE3-A1FA-95BBF475222A}" srcOrd="1" destOrd="0" parTransId="{3240AB9E-E723-47A2-8526-AD51D1D360FE}" sibTransId="{3A46ABA9-9334-4BD5-8038-0AC90C1EFC63}"/>
    <dgm:cxn modelId="{118A00DD-9707-4FAE-B957-1C876C412A5C}" type="presParOf" srcId="{BD8AAF40-2BA5-42C8-AD42-7AE30BABBE32}" destId="{50AE9CA0-7717-42D2-8A2F-7A333A156D51}" srcOrd="0" destOrd="0" presId="urn:microsoft.com/office/officeart/2005/8/layout/matrix1"/>
    <dgm:cxn modelId="{8CC1EA95-59EF-4A9B-A8AA-B9C0458F387C}" type="presParOf" srcId="{50AE9CA0-7717-42D2-8A2F-7A333A156D51}" destId="{BCBD00C2-1E24-4607-8BBD-30971AC45769}" srcOrd="0" destOrd="0" presId="urn:microsoft.com/office/officeart/2005/8/layout/matrix1"/>
    <dgm:cxn modelId="{9F3EA1D7-B885-4539-B972-216EEA5C988C}" type="presParOf" srcId="{50AE9CA0-7717-42D2-8A2F-7A333A156D51}" destId="{EAC1B38F-90A6-4757-8E55-707AF86C6204}" srcOrd="1" destOrd="0" presId="urn:microsoft.com/office/officeart/2005/8/layout/matrix1"/>
    <dgm:cxn modelId="{5BA7AD2A-FD80-4803-8EC5-878EA4714B77}" type="presParOf" srcId="{50AE9CA0-7717-42D2-8A2F-7A333A156D51}" destId="{DC0A67DF-5EE5-47D6-B111-52206D7D48F2}" srcOrd="2" destOrd="0" presId="urn:microsoft.com/office/officeart/2005/8/layout/matrix1"/>
    <dgm:cxn modelId="{3690E9C4-29DF-47A3-AF54-79C492CADD8E}" type="presParOf" srcId="{50AE9CA0-7717-42D2-8A2F-7A333A156D51}" destId="{9364E3F1-7710-40BB-B672-958DE178DE5E}" srcOrd="3" destOrd="0" presId="urn:microsoft.com/office/officeart/2005/8/layout/matrix1"/>
    <dgm:cxn modelId="{0C111F9C-7A37-4932-A1BC-6608DA78594F}" type="presParOf" srcId="{50AE9CA0-7717-42D2-8A2F-7A333A156D51}" destId="{312CE40E-F659-418A-95E7-83CC03A44F02}" srcOrd="4" destOrd="0" presId="urn:microsoft.com/office/officeart/2005/8/layout/matrix1"/>
    <dgm:cxn modelId="{7493B0B1-4768-4297-8278-56ABA762B2E4}" type="presParOf" srcId="{50AE9CA0-7717-42D2-8A2F-7A333A156D51}" destId="{3144BBF7-B023-40DB-BBBA-16214852BE52}" srcOrd="5" destOrd="0" presId="urn:microsoft.com/office/officeart/2005/8/layout/matrix1"/>
    <dgm:cxn modelId="{0A246A8A-7902-477D-9840-BBF83A357B8B}" type="presParOf" srcId="{50AE9CA0-7717-42D2-8A2F-7A333A156D51}" destId="{C8424118-DDA9-4A99-8637-EF56A818625C}" srcOrd="6" destOrd="0" presId="urn:microsoft.com/office/officeart/2005/8/layout/matrix1"/>
    <dgm:cxn modelId="{8E68E9EB-26D7-4977-BEB5-72393E9562F9}" type="presParOf" srcId="{50AE9CA0-7717-42D2-8A2F-7A333A156D51}" destId="{C67C4E55-F758-4D16-9F67-F75197395CA2}" srcOrd="7" destOrd="0" presId="urn:microsoft.com/office/officeart/2005/8/layout/matrix1"/>
    <dgm:cxn modelId="{025D91F8-04CB-4666-92B8-DE25BB816885}" type="presParOf" srcId="{BD8AAF40-2BA5-42C8-AD42-7AE30BABBE32}" destId="{14347EE6-CF1D-408A-972B-C5FB508EAA9E}"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61790F-5AE1-49AF-8A60-3F28D6DDB1CC}" type="doc">
      <dgm:prSet loTypeId="urn:microsoft.com/office/officeart/2005/8/layout/matrix1" loCatId="matrix" qsTypeId="urn:microsoft.com/office/officeart/2005/8/quickstyle/3d2" qsCatId="3D" csTypeId="urn:microsoft.com/office/officeart/2005/8/colors/colorful3" csCatId="colorful" phldr="1"/>
      <dgm:spPr/>
      <dgm:t>
        <a:bodyPr/>
        <a:lstStyle/>
        <a:p>
          <a:endParaRPr lang="zh-CN" altLang="en-US"/>
        </a:p>
      </dgm:t>
    </dgm:pt>
    <dgm:pt modelId="{8FFD19E1-7066-40FA-8FAA-A237C0EB143A}">
      <dgm:prSet phldrT="[文本]" custT="1"/>
      <dgm:spPr>
        <a:solidFill>
          <a:schemeClr val="accent3">
            <a:lumMod val="40000"/>
            <a:lumOff val="60000"/>
            <a:alpha val="66000"/>
          </a:schemeClr>
        </a:solidFill>
      </dgm:spPr>
      <dgm:t>
        <a:bodyPr/>
        <a:lstStyle/>
        <a:p>
          <a:r>
            <a:rPr lang="zh-CN" altLang="en-US" sz="2800" dirty="0" smtClean="0">
              <a:latin typeface="微软雅黑" pitchFamily="34" charset="-122"/>
              <a:ea typeface="微软雅黑" pitchFamily="34" charset="-122"/>
            </a:rPr>
            <a:t>效果</a:t>
          </a:r>
          <a:endParaRPr lang="zh-CN" altLang="en-US" sz="2800" dirty="0">
            <a:latin typeface="微软雅黑" pitchFamily="34" charset="-122"/>
            <a:ea typeface="微软雅黑" pitchFamily="34" charset="-122"/>
          </a:endParaRPr>
        </a:p>
      </dgm:t>
    </dgm:pt>
    <dgm:pt modelId="{950DE4C0-6646-40C6-9450-D09068852377}" type="parTrans" cxnId="{61523F1B-53A1-4FEE-81D6-C157CCC94CA8}">
      <dgm:prSet/>
      <dgm:spPr/>
      <dgm:t>
        <a:bodyPr/>
        <a:lstStyle/>
        <a:p>
          <a:endParaRPr lang="zh-CN" altLang="en-US"/>
        </a:p>
      </dgm:t>
    </dgm:pt>
    <dgm:pt modelId="{BFE1E81E-A853-4A6F-BAC0-D7EF114FB1F6}" type="sibTrans" cxnId="{61523F1B-53A1-4FEE-81D6-C157CCC94CA8}">
      <dgm:prSet/>
      <dgm:spPr/>
      <dgm:t>
        <a:bodyPr/>
        <a:lstStyle/>
        <a:p>
          <a:endParaRPr lang="zh-CN" altLang="en-US"/>
        </a:p>
      </dgm:t>
    </dgm:pt>
    <dgm:pt modelId="{30F8C9B7-432C-4AA6-9815-9E95C0238F7A}">
      <dgm:prSet phldrT="[文本]" custT="1"/>
      <dgm:spPr>
        <a:solidFill>
          <a:schemeClr val="accent1">
            <a:lumMod val="40000"/>
            <a:lumOff val="60000"/>
          </a:schemeClr>
        </a:solidFill>
      </dgm:spPr>
      <dgm:t>
        <a:bodyPr/>
        <a:lstStyle/>
        <a:p>
          <a:endParaRPr lang="en-US" altLang="zh-CN" sz="4000" dirty="0" smtClean="0"/>
        </a:p>
        <a:p>
          <a:r>
            <a:rPr lang="zh-CN" altLang="en-US" sz="2800" dirty="0" smtClean="0">
              <a:latin typeface="微软雅黑" pitchFamily="34" charset="-122"/>
              <a:ea typeface="微软雅黑" pitchFamily="34" charset="-122"/>
            </a:rPr>
            <a:t>广告预算</a:t>
          </a:r>
          <a:endParaRPr lang="zh-CN" altLang="en-US" sz="2800" dirty="0">
            <a:latin typeface="微软雅黑" pitchFamily="34" charset="-122"/>
            <a:ea typeface="微软雅黑" pitchFamily="34" charset="-122"/>
          </a:endParaRPr>
        </a:p>
      </dgm:t>
    </dgm:pt>
    <dgm:pt modelId="{AB8DE112-5FAC-4F26-BF79-D48EE60051B1}" type="parTrans" cxnId="{42D79183-70BA-450E-B136-D87700B62EA3}">
      <dgm:prSet/>
      <dgm:spPr/>
      <dgm:t>
        <a:bodyPr/>
        <a:lstStyle/>
        <a:p>
          <a:endParaRPr lang="zh-CN" altLang="en-US"/>
        </a:p>
      </dgm:t>
    </dgm:pt>
    <dgm:pt modelId="{6F760E4A-25F0-478D-A891-0F1B33625F42}" type="sibTrans" cxnId="{42D79183-70BA-450E-B136-D87700B62EA3}">
      <dgm:prSet/>
      <dgm:spPr/>
      <dgm:t>
        <a:bodyPr/>
        <a:lstStyle/>
        <a:p>
          <a:endParaRPr lang="zh-CN" altLang="en-US"/>
        </a:p>
      </dgm:t>
    </dgm:pt>
    <dgm:pt modelId="{429BCBC8-E143-447F-AF55-AC9A7785202E}">
      <dgm:prSet phldrT="[文本]" custT="1"/>
      <dgm:spPr>
        <a:solidFill>
          <a:schemeClr val="bg2">
            <a:lumMod val="90000"/>
          </a:schemeClr>
        </a:solidFill>
      </dgm:spPr>
      <dgm:t>
        <a:bodyPr/>
        <a:lstStyle/>
        <a:p>
          <a:r>
            <a:rPr lang="zh-CN" altLang="en-US" sz="2800" dirty="0" smtClean="0">
              <a:latin typeface="微软雅黑" pitchFamily="34" charset="-122"/>
              <a:ea typeface="微软雅黑" pitchFamily="34" charset="-122"/>
            </a:rPr>
            <a:t>广告投放</a:t>
          </a:r>
          <a:endParaRPr lang="zh-CN" altLang="en-US" sz="2800" dirty="0">
            <a:latin typeface="微软雅黑" pitchFamily="34" charset="-122"/>
            <a:ea typeface="微软雅黑" pitchFamily="34" charset="-122"/>
          </a:endParaRPr>
        </a:p>
      </dgm:t>
    </dgm:pt>
    <dgm:pt modelId="{D6E58376-490E-4C56-A826-EBFF099A841E}" type="parTrans" cxnId="{904BDE1F-9841-41C3-AC61-5F3905612674}">
      <dgm:prSet/>
      <dgm:spPr/>
      <dgm:t>
        <a:bodyPr/>
        <a:lstStyle/>
        <a:p>
          <a:endParaRPr lang="zh-CN" altLang="en-US"/>
        </a:p>
      </dgm:t>
    </dgm:pt>
    <dgm:pt modelId="{3E605E8F-7CD7-4718-9982-240F04C1F859}" type="sibTrans" cxnId="{904BDE1F-9841-41C3-AC61-5F3905612674}">
      <dgm:prSet/>
      <dgm:spPr/>
      <dgm:t>
        <a:bodyPr/>
        <a:lstStyle/>
        <a:p>
          <a:endParaRPr lang="zh-CN" altLang="en-US"/>
        </a:p>
      </dgm:t>
    </dgm:pt>
    <dgm:pt modelId="{03D1676E-EB4C-4FD6-9350-F5E30BE9F992}">
      <dgm:prSet phldrT="[文本]" custT="1"/>
      <dgm:spPr>
        <a:solidFill>
          <a:schemeClr val="tx2">
            <a:lumMod val="40000"/>
            <a:lumOff val="60000"/>
          </a:schemeClr>
        </a:solidFill>
      </dgm:spPr>
      <dgm:t>
        <a:bodyPr/>
        <a:lstStyle/>
        <a:p>
          <a:r>
            <a:rPr lang="zh-CN" altLang="en-US" sz="2800" dirty="0" smtClean="0">
              <a:latin typeface="微软雅黑" pitchFamily="34" charset="-122"/>
              <a:ea typeface="微软雅黑" pitchFamily="34" charset="-122"/>
            </a:rPr>
            <a:t>销售技巧</a:t>
          </a:r>
          <a:endParaRPr lang="zh-CN" altLang="en-US" sz="2800" dirty="0">
            <a:latin typeface="微软雅黑" pitchFamily="34" charset="-122"/>
            <a:ea typeface="微软雅黑" pitchFamily="34" charset="-122"/>
          </a:endParaRPr>
        </a:p>
      </dgm:t>
    </dgm:pt>
    <dgm:pt modelId="{B31F1429-F08F-49EB-B6B2-6B178B10DEC4}" type="parTrans" cxnId="{FEB65AC0-FE89-4835-82A5-52A1737C5D96}">
      <dgm:prSet/>
      <dgm:spPr/>
      <dgm:t>
        <a:bodyPr/>
        <a:lstStyle/>
        <a:p>
          <a:endParaRPr lang="zh-CN" altLang="en-US"/>
        </a:p>
      </dgm:t>
    </dgm:pt>
    <dgm:pt modelId="{13149D91-F605-4CB1-A7C5-D2799F9CC752}" type="sibTrans" cxnId="{FEB65AC0-FE89-4835-82A5-52A1737C5D96}">
      <dgm:prSet/>
      <dgm:spPr/>
      <dgm:t>
        <a:bodyPr/>
        <a:lstStyle/>
        <a:p>
          <a:endParaRPr lang="zh-CN" altLang="en-US"/>
        </a:p>
      </dgm:t>
    </dgm:pt>
    <dgm:pt modelId="{83C60850-2EF7-4BE3-A1FA-95BBF475222A}">
      <dgm:prSet phldrT="[文本]" custT="1"/>
      <dgm:spPr>
        <a:solidFill>
          <a:schemeClr val="tx2">
            <a:lumMod val="20000"/>
            <a:lumOff val="80000"/>
          </a:schemeClr>
        </a:solidFill>
      </dgm:spPr>
      <dgm:t>
        <a:bodyPr/>
        <a:lstStyle/>
        <a:p>
          <a:endParaRPr lang="en-US" altLang="zh-CN" sz="4000" dirty="0" smtClean="0"/>
        </a:p>
        <a:p>
          <a:r>
            <a:rPr lang="zh-CN" altLang="en-US" sz="2800" dirty="0" smtClean="0">
              <a:latin typeface="微软雅黑" pitchFamily="34" charset="-122"/>
              <a:ea typeface="微软雅黑" pitchFamily="34" charset="-122"/>
            </a:rPr>
            <a:t>广告媒体</a:t>
          </a:r>
          <a:endParaRPr lang="zh-CN" altLang="en-US" sz="2800" dirty="0">
            <a:latin typeface="微软雅黑" pitchFamily="34" charset="-122"/>
            <a:ea typeface="微软雅黑" pitchFamily="34" charset="-122"/>
          </a:endParaRPr>
        </a:p>
      </dgm:t>
    </dgm:pt>
    <dgm:pt modelId="{3A46ABA9-9334-4BD5-8038-0AC90C1EFC63}" type="sibTrans" cxnId="{765B75F0-6D31-4966-907E-1FC8C9105F0E}">
      <dgm:prSet/>
      <dgm:spPr/>
      <dgm:t>
        <a:bodyPr/>
        <a:lstStyle/>
        <a:p>
          <a:endParaRPr lang="zh-CN" altLang="en-US"/>
        </a:p>
      </dgm:t>
    </dgm:pt>
    <dgm:pt modelId="{3240AB9E-E723-47A2-8526-AD51D1D360FE}" type="parTrans" cxnId="{765B75F0-6D31-4966-907E-1FC8C9105F0E}">
      <dgm:prSet/>
      <dgm:spPr/>
      <dgm:t>
        <a:bodyPr/>
        <a:lstStyle/>
        <a:p>
          <a:endParaRPr lang="zh-CN" altLang="en-US"/>
        </a:p>
      </dgm:t>
    </dgm:pt>
    <dgm:pt modelId="{BD8AAF40-2BA5-42C8-AD42-7AE30BABBE32}" type="pres">
      <dgm:prSet presAssocID="{1061790F-5AE1-49AF-8A60-3F28D6DDB1CC}" presName="diagram" presStyleCnt="0">
        <dgm:presLayoutVars>
          <dgm:chMax val="1"/>
          <dgm:dir/>
          <dgm:animLvl val="ctr"/>
          <dgm:resizeHandles val="exact"/>
        </dgm:presLayoutVars>
      </dgm:prSet>
      <dgm:spPr/>
      <dgm:t>
        <a:bodyPr/>
        <a:lstStyle/>
        <a:p>
          <a:endParaRPr lang="zh-CN" altLang="en-US"/>
        </a:p>
      </dgm:t>
    </dgm:pt>
    <dgm:pt modelId="{50AE9CA0-7717-42D2-8A2F-7A333A156D51}" type="pres">
      <dgm:prSet presAssocID="{1061790F-5AE1-49AF-8A60-3F28D6DDB1CC}" presName="matrix" presStyleCnt="0"/>
      <dgm:spPr/>
    </dgm:pt>
    <dgm:pt modelId="{BCBD00C2-1E24-4607-8BBD-30971AC45769}" type="pres">
      <dgm:prSet presAssocID="{1061790F-5AE1-49AF-8A60-3F28D6DDB1CC}" presName="tile1" presStyleLbl="node1" presStyleIdx="0" presStyleCnt="4" custLinFactNeighborX="-2033" custLinFactNeighborY="-50895"/>
      <dgm:spPr/>
      <dgm:t>
        <a:bodyPr/>
        <a:lstStyle/>
        <a:p>
          <a:endParaRPr lang="zh-CN" altLang="en-US"/>
        </a:p>
      </dgm:t>
    </dgm:pt>
    <dgm:pt modelId="{EAC1B38F-90A6-4757-8E55-707AF86C6204}" type="pres">
      <dgm:prSet presAssocID="{1061790F-5AE1-49AF-8A60-3F28D6DDB1CC}" presName="tile1text" presStyleLbl="node1" presStyleIdx="0" presStyleCnt="4">
        <dgm:presLayoutVars>
          <dgm:chMax val="0"/>
          <dgm:chPref val="0"/>
          <dgm:bulletEnabled val="1"/>
        </dgm:presLayoutVars>
      </dgm:prSet>
      <dgm:spPr/>
      <dgm:t>
        <a:bodyPr/>
        <a:lstStyle/>
        <a:p>
          <a:endParaRPr lang="zh-CN" altLang="en-US"/>
        </a:p>
      </dgm:t>
    </dgm:pt>
    <dgm:pt modelId="{DC0A67DF-5EE5-47D6-B111-52206D7D48F2}" type="pres">
      <dgm:prSet presAssocID="{1061790F-5AE1-49AF-8A60-3F28D6DDB1CC}" presName="tile2" presStyleLbl="node1" presStyleIdx="1" presStyleCnt="4" custLinFactNeighborX="695" custLinFactNeighborY="0"/>
      <dgm:spPr/>
      <dgm:t>
        <a:bodyPr/>
        <a:lstStyle/>
        <a:p>
          <a:endParaRPr lang="zh-CN" altLang="en-US"/>
        </a:p>
      </dgm:t>
    </dgm:pt>
    <dgm:pt modelId="{9364E3F1-7710-40BB-B672-958DE178DE5E}" type="pres">
      <dgm:prSet presAssocID="{1061790F-5AE1-49AF-8A60-3F28D6DDB1CC}" presName="tile2text" presStyleLbl="node1" presStyleIdx="1" presStyleCnt="4">
        <dgm:presLayoutVars>
          <dgm:chMax val="0"/>
          <dgm:chPref val="0"/>
          <dgm:bulletEnabled val="1"/>
        </dgm:presLayoutVars>
      </dgm:prSet>
      <dgm:spPr/>
      <dgm:t>
        <a:bodyPr/>
        <a:lstStyle/>
        <a:p>
          <a:endParaRPr lang="zh-CN" altLang="en-US"/>
        </a:p>
      </dgm:t>
    </dgm:pt>
    <dgm:pt modelId="{312CE40E-F659-418A-95E7-83CC03A44F02}" type="pres">
      <dgm:prSet presAssocID="{1061790F-5AE1-49AF-8A60-3F28D6DDB1CC}" presName="tile3" presStyleLbl="node1" presStyleIdx="2" presStyleCnt="4"/>
      <dgm:spPr/>
      <dgm:t>
        <a:bodyPr/>
        <a:lstStyle/>
        <a:p>
          <a:endParaRPr lang="zh-CN" altLang="en-US"/>
        </a:p>
      </dgm:t>
    </dgm:pt>
    <dgm:pt modelId="{3144BBF7-B023-40DB-BBBA-16214852BE52}" type="pres">
      <dgm:prSet presAssocID="{1061790F-5AE1-49AF-8A60-3F28D6DDB1CC}" presName="tile3text" presStyleLbl="node1" presStyleIdx="2" presStyleCnt="4">
        <dgm:presLayoutVars>
          <dgm:chMax val="0"/>
          <dgm:chPref val="0"/>
          <dgm:bulletEnabled val="1"/>
        </dgm:presLayoutVars>
      </dgm:prSet>
      <dgm:spPr/>
      <dgm:t>
        <a:bodyPr/>
        <a:lstStyle/>
        <a:p>
          <a:endParaRPr lang="zh-CN" altLang="en-US"/>
        </a:p>
      </dgm:t>
    </dgm:pt>
    <dgm:pt modelId="{C8424118-DDA9-4A99-8637-EF56A818625C}" type="pres">
      <dgm:prSet presAssocID="{1061790F-5AE1-49AF-8A60-3F28D6DDB1CC}" presName="tile4" presStyleLbl="node1" presStyleIdx="3" presStyleCnt="4"/>
      <dgm:spPr/>
      <dgm:t>
        <a:bodyPr/>
        <a:lstStyle/>
        <a:p>
          <a:endParaRPr lang="zh-CN" altLang="en-US"/>
        </a:p>
      </dgm:t>
    </dgm:pt>
    <dgm:pt modelId="{C67C4E55-F758-4D16-9F67-F75197395CA2}" type="pres">
      <dgm:prSet presAssocID="{1061790F-5AE1-49AF-8A60-3F28D6DDB1CC}" presName="tile4text" presStyleLbl="node1" presStyleIdx="3" presStyleCnt="4">
        <dgm:presLayoutVars>
          <dgm:chMax val="0"/>
          <dgm:chPref val="0"/>
          <dgm:bulletEnabled val="1"/>
        </dgm:presLayoutVars>
      </dgm:prSet>
      <dgm:spPr/>
      <dgm:t>
        <a:bodyPr/>
        <a:lstStyle/>
        <a:p>
          <a:endParaRPr lang="zh-CN" altLang="en-US"/>
        </a:p>
      </dgm:t>
    </dgm:pt>
    <dgm:pt modelId="{14347EE6-CF1D-408A-972B-C5FB508EAA9E}" type="pres">
      <dgm:prSet presAssocID="{1061790F-5AE1-49AF-8A60-3F28D6DDB1CC}" presName="centerTile" presStyleLbl="fgShp" presStyleIdx="0" presStyleCnt="1" custScaleX="104167" custScaleY="118276">
        <dgm:presLayoutVars>
          <dgm:chMax val="0"/>
          <dgm:chPref val="0"/>
        </dgm:presLayoutVars>
      </dgm:prSet>
      <dgm:spPr/>
      <dgm:t>
        <a:bodyPr/>
        <a:lstStyle/>
        <a:p>
          <a:endParaRPr lang="zh-CN" altLang="en-US"/>
        </a:p>
      </dgm:t>
    </dgm:pt>
  </dgm:ptLst>
  <dgm:cxnLst>
    <dgm:cxn modelId="{44AAFF96-EBF1-4804-9EA2-74EA5AAD4605}" type="presOf" srcId="{03D1676E-EB4C-4FD6-9350-F5E30BE9F992}" destId="{C8424118-DDA9-4A99-8637-EF56A818625C}" srcOrd="0" destOrd="0" presId="urn:microsoft.com/office/officeart/2005/8/layout/matrix1"/>
    <dgm:cxn modelId="{904BDE1F-9841-41C3-AC61-5F3905612674}" srcId="{8FFD19E1-7066-40FA-8FAA-A237C0EB143A}" destId="{429BCBC8-E143-447F-AF55-AC9A7785202E}" srcOrd="2" destOrd="0" parTransId="{D6E58376-490E-4C56-A826-EBFF099A841E}" sibTransId="{3E605E8F-7CD7-4718-9982-240F04C1F859}"/>
    <dgm:cxn modelId="{D9D4CE05-B30A-4EDB-830D-E97989713E61}" type="presOf" srcId="{429BCBC8-E143-447F-AF55-AC9A7785202E}" destId="{3144BBF7-B023-40DB-BBBA-16214852BE52}" srcOrd="1" destOrd="0" presId="urn:microsoft.com/office/officeart/2005/8/layout/matrix1"/>
    <dgm:cxn modelId="{0D0A1B83-0DA2-4A94-9691-AAD37C668CC8}" type="presOf" srcId="{1061790F-5AE1-49AF-8A60-3F28D6DDB1CC}" destId="{BD8AAF40-2BA5-42C8-AD42-7AE30BABBE32}" srcOrd="0" destOrd="0" presId="urn:microsoft.com/office/officeart/2005/8/layout/matrix1"/>
    <dgm:cxn modelId="{27146971-A29F-417E-97D0-7050EAA04E3A}" type="presOf" srcId="{83C60850-2EF7-4BE3-A1FA-95BBF475222A}" destId="{DC0A67DF-5EE5-47D6-B111-52206D7D48F2}" srcOrd="0" destOrd="0" presId="urn:microsoft.com/office/officeart/2005/8/layout/matrix1"/>
    <dgm:cxn modelId="{765B75F0-6D31-4966-907E-1FC8C9105F0E}" srcId="{8FFD19E1-7066-40FA-8FAA-A237C0EB143A}" destId="{83C60850-2EF7-4BE3-A1FA-95BBF475222A}" srcOrd="1" destOrd="0" parTransId="{3240AB9E-E723-47A2-8526-AD51D1D360FE}" sibTransId="{3A46ABA9-9334-4BD5-8038-0AC90C1EFC63}"/>
    <dgm:cxn modelId="{7E94D9B6-5ABC-4C63-9E1C-6911DE2E7071}" type="presOf" srcId="{30F8C9B7-432C-4AA6-9815-9E95C0238F7A}" destId="{BCBD00C2-1E24-4607-8BBD-30971AC45769}" srcOrd="0" destOrd="0" presId="urn:microsoft.com/office/officeart/2005/8/layout/matrix1"/>
    <dgm:cxn modelId="{FB98958F-05D4-490C-AF86-D84FB26F456E}" type="presOf" srcId="{8FFD19E1-7066-40FA-8FAA-A237C0EB143A}" destId="{14347EE6-CF1D-408A-972B-C5FB508EAA9E}" srcOrd="0" destOrd="0" presId="urn:microsoft.com/office/officeart/2005/8/layout/matrix1"/>
    <dgm:cxn modelId="{FEB65AC0-FE89-4835-82A5-52A1737C5D96}" srcId="{8FFD19E1-7066-40FA-8FAA-A237C0EB143A}" destId="{03D1676E-EB4C-4FD6-9350-F5E30BE9F992}" srcOrd="3" destOrd="0" parTransId="{B31F1429-F08F-49EB-B6B2-6B178B10DEC4}" sibTransId="{13149D91-F605-4CB1-A7C5-D2799F9CC752}"/>
    <dgm:cxn modelId="{42D79183-70BA-450E-B136-D87700B62EA3}" srcId="{8FFD19E1-7066-40FA-8FAA-A237C0EB143A}" destId="{30F8C9B7-432C-4AA6-9815-9E95C0238F7A}" srcOrd="0" destOrd="0" parTransId="{AB8DE112-5FAC-4F26-BF79-D48EE60051B1}" sibTransId="{6F760E4A-25F0-478D-A891-0F1B33625F42}"/>
    <dgm:cxn modelId="{6FB3E5A4-0A1C-490A-9D07-961F3E22E685}" type="presOf" srcId="{30F8C9B7-432C-4AA6-9815-9E95C0238F7A}" destId="{EAC1B38F-90A6-4757-8E55-707AF86C6204}" srcOrd="1" destOrd="0" presId="urn:microsoft.com/office/officeart/2005/8/layout/matrix1"/>
    <dgm:cxn modelId="{ECE490B9-23B3-444C-9560-7579D19A35CD}" type="presOf" srcId="{83C60850-2EF7-4BE3-A1FA-95BBF475222A}" destId="{9364E3F1-7710-40BB-B672-958DE178DE5E}" srcOrd="1" destOrd="0" presId="urn:microsoft.com/office/officeart/2005/8/layout/matrix1"/>
    <dgm:cxn modelId="{61523F1B-53A1-4FEE-81D6-C157CCC94CA8}" srcId="{1061790F-5AE1-49AF-8A60-3F28D6DDB1CC}" destId="{8FFD19E1-7066-40FA-8FAA-A237C0EB143A}" srcOrd="0" destOrd="0" parTransId="{950DE4C0-6646-40C6-9450-D09068852377}" sibTransId="{BFE1E81E-A853-4A6F-BAC0-D7EF114FB1F6}"/>
    <dgm:cxn modelId="{AD57BF41-802C-458D-8C8C-41DD4FE59D95}" type="presOf" srcId="{03D1676E-EB4C-4FD6-9350-F5E30BE9F992}" destId="{C67C4E55-F758-4D16-9F67-F75197395CA2}" srcOrd="1" destOrd="0" presId="urn:microsoft.com/office/officeart/2005/8/layout/matrix1"/>
    <dgm:cxn modelId="{7F09F543-D33E-46E6-827B-20337E5DD8F3}" type="presOf" srcId="{429BCBC8-E143-447F-AF55-AC9A7785202E}" destId="{312CE40E-F659-418A-95E7-83CC03A44F02}" srcOrd="0" destOrd="0" presId="urn:microsoft.com/office/officeart/2005/8/layout/matrix1"/>
    <dgm:cxn modelId="{CC81FF54-DA26-4CB7-8864-298F3C39B5E4}" type="presParOf" srcId="{BD8AAF40-2BA5-42C8-AD42-7AE30BABBE32}" destId="{50AE9CA0-7717-42D2-8A2F-7A333A156D51}" srcOrd="0" destOrd="0" presId="urn:microsoft.com/office/officeart/2005/8/layout/matrix1"/>
    <dgm:cxn modelId="{42054996-A9AE-4804-A369-F10BED3306D7}" type="presParOf" srcId="{50AE9CA0-7717-42D2-8A2F-7A333A156D51}" destId="{BCBD00C2-1E24-4607-8BBD-30971AC45769}" srcOrd="0" destOrd="0" presId="urn:microsoft.com/office/officeart/2005/8/layout/matrix1"/>
    <dgm:cxn modelId="{1DBE03B4-DD90-4F94-912B-B1BB0BBF2507}" type="presParOf" srcId="{50AE9CA0-7717-42D2-8A2F-7A333A156D51}" destId="{EAC1B38F-90A6-4757-8E55-707AF86C6204}" srcOrd="1" destOrd="0" presId="urn:microsoft.com/office/officeart/2005/8/layout/matrix1"/>
    <dgm:cxn modelId="{6D896747-41C1-44DE-A72F-57F530209981}" type="presParOf" srcId="{50AE9CA0-7717-42D2-8A2F-7A333A156D51}" destId="{DC0A67DF-5EE5-47D6-B111-52206D7D48F2}" srcOrd="2" destOrd="0" presId="urn:microsoft.com/office/officeart/2005/8/layout/matrix1"/>
    <dgm:cxn modelId="{5D3DF336-A190-48CA-89DD-029B5E7C26C9}" type="presParOf" srcId="{50AE9CA0-7717-42D2-8A2F-7A333A156D51}" destId="{9364E3F1-7710-40BB-B672-958DE178DE5E}" srcOrd="3" destOrd="0" presId="urn:microsoft.com/office/officeart/2005/8/layout/matrix1"/>
    <dgm:cxn modelId="{7619FA09-838E-4B2F-BE2E-2EA164DBF47A}" type="presParOf" srcId="{50AE9CA0-7717-42D2-8A2F-7A333A156D51}" destId="{312CE40E-F659-418A-95E7-83CC03A44F02}" srcOrd="4" destOrd="0" presId="urn:microsoft.com/office/officeart/2005/8/layout/matrix1"/>
    <dgm:cxn modelId="{1B1BDE37-1C55-44E6-BB39-8FAB0676622D}" type="presParOf" srcId="{50AE9CA0-7717-42D2-8A2F-7A333A156D51}" destId="{3144BBF7-B023-40DB-BBBA-16214852BE52}" srcOrd="5" destOrd="0" presId="urn:microsoft.com/office/officeart/2005/8/layout/matrix1"/>
    <dgm:cxn modelId="{6F828500-E877-480A-9733-7398521DEE99}" type="presParOf" srcId="{50AE9CA0-7717-42D2-8A2F-7A333A156D51}" destId="{C8424118-DDA9-4A99-8637-EF56A818625C}" srcOrd="6" destOrd="0" presId="urn:microsoft.com/office/officeart/2005/8/layout/matrix1"/>
    <dgm:cxn modelId="{1AA38372-0F6F-465A-A2A3-876CC91A3908}" type="presParOf" srcId="{50AE9CA0-7717-42D2-8A2F-7A333A156D51}" destId="{C67C4E55-F758-4D16-9F67-F75197395CA2}" srcOrd="7" destOrd="0" presId="urn:microsoft.com/office/officeart/2005/8/layout/matrix1"/>
    <dgm:cxn modelId="{64027ACF-1E14-40F8-8C55-2CCE1EB37C07}" type="presParOf" srcId="{BD8AAF40-2BA5-42C8-AD42-7AE30BABBE32}" destId="{14347EE6-CF1D-408A-972B-C5FB508EAA9E}" srcOrd="1" destOrd="0" presId="urn:microsoft.com/office/officeart/2005/8/layout/matrix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2B8EF4-067B-4B0B-92A8-998E1E0FDD20}" type="doc">
      <dgm:prSet loTypeId="urn:microsoft.com/office/officeart/2005/8/layout/hierarchy3" loCatId="hierarchy" qsTypeId="urn:microsoft.com/office/officeart/2005/8/quickstyle/simple3" qsCatId="simple" csTypeId="urn:microsoft.com/office/officeart/2005/8/colors/colorful5" csCatId="colorful" phldr="1"/>
      <dgm:spPr/>
      <dgm:t>
        <a:bodyPr/>
        <a:lstStyle/>
        <a:p>
          <a:endParaRPr lang="zh-CN" altLang="en-US"/>
        </a:p>
      </dgm:t>
    </dgm:pt>
    <dgm:pt modelId="{F1B80D52-A1FC-4E5C-AA84-A48999439BCC}">
      <dgm:prSet phldrT="[文本]" custT="1"/>
      <dgm:spPr>
        <a:solidFill>
          <a:schemeClr val="accent1">
            <a:lumMod val="20000"/>
            <a:lumOff val="80000"/>
          </a:schemeClr>
        </a:solidFill>
      </dgm:spPr>
      <dgm:t>
        <a:bodyPr/>
        <a:lstStyle/>
        <a:p>
          <a:r>
            <a:rPr lang="zh-CN" altLang="en-US" sz="1800" dirty="0" smtClean="0">
              <a:latin typeface="微软雅黑" pitchFamily="34" charset="-122"/>
              <a:ea typeface="微软雅黑" pitchFamily="34" charset="-122"/>
            </a:rPr>
            <a:t>品牌词</a:t>
          </a:r>
          <a:endParaRPr lang="zh-CN" altLang="en-US" sz="1800" dirty="0">
            <a:latin typeface="微软雅黑" pitchFamily="34" charset="-122"/>
            <a:ea typeface="微软雅黑" pitchFamily="34" charset="-122"/>
          </a:endParaRPr>
        </a:p>
      </dgm:t>
    </dgm:pt>
    <dgm:pt modelId="{A97B9B8C-99BE-4BC2-804D-45AC8E26C443}" type="parTrans" cxnId="{3709DB17-DCFD-4556-98C5-D9704214126D}">
      <dgm:prSet/>
      <dgm:spPr/>
      <dgm:t>
        <a:bodyPr/>
        <a:lstStyle/>
        <a:p>
          <a:endParaRPr lang="zh-CN" altLang="en-US" sz="1800">
            <a:latin typeface="微软雅黑" pitchFamily="34" charset="-122"/>
            <a:ea typeface="微软雅黑" pitchFamily="34" charset="-122"/>
          </a:endParaRPr>
        </a:p>
      </dgm:t>
    </dgm:pt>
    <dgm:pt modelId="{2F37408E-C713-48B5-8B55-ED9082912267}" type="sibTrans" cxnId="{3709DB17-DCFD-4556-98C5-D9704214126D}">
      <dgm:prSet/>
      <dgm:spPr/>
      <dgm:t>
        <a:bodyPr/>
        <a:lstStyle/>
        <a:p>
          <a:endParaRPr lang="zh-CN" altLang="en-US" sz="1800">
            <a:latin typeface="微软雅黑" pitchFamily="34" charset="-122"/>
            <a:ea typeface="微软雅黑" pitchFamily="34" charset="-122"/>
          </a:endParaRPr>
        </a:p>
      </dgm:t>
    </dgm:pt>
    <dgm:pt modelId="{5BECED71-BD21-487B-9DE2-E8ED71C247DC}">
      <dgm:prSet phldrT="[文本]" custT="1"/>
      <dgm:spPr/>
      <dgm:t>
        <a:bodyPr/>
        <a:lstStyle/>
        <a:p>
          <a:pPr>
            <a:lnSpc>
              <a:spcPct val="100000"/>
            </a:lnSpc>
            <a:spcAft>
              <a:spcPts val="0"/>
            </a:spcAft>
          </a:pPr>
          <a:r>
            <a:rPr lang="zh-CN" altLang="en-US" sz="1400" dirty="0" smtClean="0">
              <a:latin typeface="微软雅黑" pitchFamily="34" charset="-122"/>
              <a:ea typeface="微软雅黑" pitchFamily="34" charset="-122"/>
            </a:rPr>
            <a:t>医院名称</a:t>
          </a:r>
          <a:endParaRPr lang="zh-CN" altLang="en-US" sz="1400" dirty="0">
            <a:latin typeface="微软雅黑" pitchFamily="34" charset="-122"/>
            <a:ea typeface="微软雅黑" pitchFamily="34" charset="-122"/>
          </a:endParaRPr>
        </a:p>
      </dgm:t>
    </dgm:pt>
    <dgm:pt modelId="{C0588A5E-5FE6-4F2A-A5F1-779052A7C5FD}" type="parTrans" cxnId="{94FB8CD4-A535-4603-BC4D-EAC2A7F55FB0}">
      <dgm:prSet/>
      <dgm:spPr>
        <a:ln>
          <a:solidFill>
            <a:schemeClr val="tx2">
              <a:lumMod val="60000"/>
              <a:lumOff val="40000"/>
            </a:schemeClr>
          </a:solidFill>
        </a:ln>
      </dgm:spPr>
      <dgm:t>
        <a:bodyPr/>
        <a:lstStyle/>
        <a:p>
          <a:endParaRPr lang="zh-CN" altLang="en-US" sz="1800">
            <a:latin typeface="微软雅黑" pitchFamily="34" charset="-122"/>
            <a:ea typeface="微软雅黑" pitchFamily="34" charset="-122"/>
          </a:endParaRPr>
        </a:p>
      </dgm:t>
    </dgm:pt>
    <dgm:pt modelId="{A5CAEB81-BC58-4EDB-94DC-28811C05052F}" type="sibTrans" cxnId="{94FB8CD4-A535-4603-BC4D-EAC2A7F55FB0}">
      <dgm:prSet/>
      <dgm:spPr/>
      <dgm:t>
        <a:bodyPr/>
        <a:lstStyle/>
        <a:p>
          <a:endParaRPr lang="zh-CN" altLang="en-US" sz="1800">
            <a:latin typeface="微软雅黑" pitchFamily="34" charset="-122"/>
            <a:ea typeface="微软雅黑" pitchFamily="34" charset="-122"/>
          </a:endParaRPr>
        </a:p>
      </dgm:t>
    </dgm:pt>
    <dgm:pt modelId="{1121EFFD-041E-4AA3-9D93-FAEA14218187}">
      <dgm:prSet phldrT="[文本]" custT="1"/>
      <dgm:spPr/>
      <dgm:t>
        <a:bodyPr/>
        <a:lstStyle/>
        <a:p>
          <a:pPr>
            <a:lnSpc>
              <a:spcPct val="100000"/>
            </a:lnSpc>
            <a:spcAft>
              <a:spcPts val="0"/>
            </a:spcAft>
          </a:pPr>
          <a:r>
            <a:rPr lang="zh-CN" altLang="en-US" sz="1400" dirty="0" smtClean="0">
              <a:latin typeface="微软雅黑" pitchFamily="34" charset="-122"/>
              <a:ea typeface="微软雅黑" pitchFamily="34" charset="-122"/>
            </a:rPr>
            <a:t>医院网站</a:t>
          </a:r>
          <a:endParaRPr lang="zh-CN" altLang="en-US" sz="1400" dirty="0">
            <a:latin typeface="微软雅黑" pitchFamily="34" charset="-122"/>
            <a:ea typeface="微软雅黑" pitchFamily="34" charset="-122"/>
          </a:endParaRPr>
        </a:p>
      </dgm:t>
    </dgm:pt>
    <dgm:pt modelId="{BC8BDD4D-C58B-4957-BC55-7B3FEE74E899}" type="parTrans" cxnId="{8A597846-C901-4BD7-B550-ED8D3AE95713}">
      <dgm:prSet/>
      <dgm:spPr>
        <a:ln>
          <a:solidFill>
            <a:schemeClr val="tx2">
              <a:lumMod val="60000"/>
              <a:lumOff val="40000"/>
            </a:schemeClr>
          </a:solidFill>
        </a:ln>
      </dgm:spPr>
      <dgm:t>
        <a:bodyPr/>
        <a:lstStyle/>
        <a:p>
          <a:endParaRPr lang="zh-CN" altLang="en-US" sz="1800">
            <a:latin typeface="微软雅黑" pitchFamily="34" charset="-122"/>
            <a:ea typeface="微软雅黑" pitchFamily="34" charset="-122"/>
          </a:endParaRPr>
        </a:p>
      </dgm:t>
    </dgm:pt>
    <dgm:pt modelId="{DAD747CA-0A88-4256-ABA8-44066AF1522F}" type="sibTrans" cxnId="{8A597846-C901-4BD7-B550-ED8D3AE95713}">
      <dgm:prSet/>
      <dgm:spPr/>
      <dgm:t>
        <a:bodyPr/>
        <a:lstStyle/>
        <a:p>
          <a:endParaRPr lang="zh-CN" altLang="en-US" sz="1800">
            <a:latin typeface="微软雅黑" pitchFamily="34" charset="-122"/>
            <a:ea typeface="微软雅黑" pitchFamily="34" charset="-122"/>
          </a:endParaRPr>
        </a:p>
      </dgm:t>
    </dgm:pt>
    <dgm:pt modelId="{776A9767-685E-4DAF-954C-7B84C383CB10}">
      <dgm:prSet custT="1"/>
      <dgm:spPr/>
      <dgm:t>
        <a:bodyPr/>
        <a:lstStyle/>
        <a:p>
          <a:pPr>
            <a:lnSpc>
              <a:spcPct val="100000"/>
            </a:lnSpc>
            <a:spcAft>
              <a:spcPts val="0"/>
            </a:spcAft>
          </a:pPr>
          <a:r>
            <a:rPr lang="zh-CN" altLang="en-US" sz="1400" dirty="0" smtClean="0">
              <a:latin typeface="微软雅黑" pitchFamily="34" charset="-122"/>
              <a:ea typeface="微软雅黑" pitchFamily="34" charset="-122"/>
            </a:rPr>
            <a:t>医院知名度</a:t>
          </a:r>
          <a:endParaRPr lang="zh-CN" altLang="en-US" sz="1400" dirty="0">
            <a:latin typeface="微软雅黑" pitchFamily="34" charset="-122"/>
            <a:ea typeface="微软雅黑" pitchFamily="34" charset="-122"/>
          </a:endParaRPr>
        </a:p>
      </dgm:t>
    </dgm:pt>
    <dgm:pt modelId="{EEA48DAF-9383-412D-A223-1F133FEABCF9}" type="parTrans" cxnId="{271928F3-6F6C-476B-8556-488E1F3A5EDE}">
      <dgm:prSet/>
      <dgm:spPr>
        <a:ln>
          <a:solidFill>
            <a:schemeClr val="tx2">
              <a:lumMod val="60000"/>
              <a:lumOff val="40000"/>
            </a:schemeClr>
          </a:solidFill>
        </a:ln>
      </dgm:spPr>
      <dgm:t>
        <a:bodyPr/>
        <a:lstStyle/>
        <a:p>
          <a:endParaRPr lang="zh-CN" altLang="en-US" sz="1800">
            <a:latin typeface="微软雅黑" pitchFamily="34" charset="-122"/>
            <a:ea typeface="微软雅黑" pitchFamily="34" charset="-122"/>
          </a:endParaRPr>
        </a:p>
      </dgm:t>
    </dgm:pt>
    <dgm:pt modelId="{0763890F-B8D2-4ADF-AE89-2E31A98A707F}" type="sibTrans" cxnId="{271928F3-6F6C-476B-8556-488E1F3A5EDE}">
      <dgm:prSet/>
      <dgm:spPr/>
      <dgm:t>
        <a:bodyPr/>
        <a:lstStyle/>
        <a:p>
          <a:endParaRPr lang="zh-CN" altLang="en-US" sz="1800">
            <a:latin typeface="微软雅黑" pitchFamily="34" charset="-122"/>
            <a:ea typeface="微软雅黑" pitchFamily="34" charset="-122"/>
          </a:endParaRPr>
        </a:p>
      </dgm:t>
    </dgm:pt>
    <dgm:pt modelId="{C4E7C36E-8156-4511-A0D5-275AB2D4C01F}">
      <dgm:prSet custT="1"/>
      <dgm:spPr>
        <a:ln>
          <a:solidFill>
            <a:schemeClr val="tx2">
              <a:lumMod val="40000"/>
              <a:lumOff val="60000"/>
            </a:schemeClr>
          </a:solidFill>
        </a:ln>
      </dgm:spPr>
      <dgm:t>
        <a:bodyPr/>
        <a:lstStyle/>
        <a:p>
          <a:pPr algn="ctr">
            <a:lnSpc>
              <a:spcPct val="100000"/>
            </a:lnSpc>
            <a:spcAft>
              <a:spcPts val="0"/>
            </a:spcAft>
          </a:pPr>
          <a:r>
            <a:rPr lang="zh-CN" altLang="en-US" sz="1400" dirty="0" smtClean="0">
              <a:latin typeface="微软雅黑" pitchFamily="34" charset="-122"/>
              <a:ea typeface="微软雅黑" pitchFamily="34" charset="-122"/>
            </a:rPr>
            <a:t>  医院问询</a:t>
          </a:r>
          <a:endParaRPr lang="zh-CN" altLang="en-US" sz="1400" dirty="0">
            <a:latin typeface="微软雅黑" pitchFamily="34" charset="-122"/>
            <a:ea typeface="微软雅黑" pitchFamily="34" charset="-122"/>
          </a:endParaRPr>
        </a:p>
      </dgm:t>
    </dgm:pt>
    <dgm:pt modelId="{5034ED1A-E7CA-49E4-8F4E-493AC2209AE7}" type="parTrans" cxnId="{CF1BEE4A-0577-4C62-A3BB-B74DE4423A3C}">
      <dgm:prSet/>
      <dgm:spPr>
        <a:solidFill>
          <a:schemeClr val="accent1"/>
        </a:solidFill>
        <a:ln>
          <a:solidFill>
            <a:schemeClr val="accent1"/>
          </a:solidFill>
        </a:ln>
      </dgm:spPr>
      <dgm:t>
        <a:bodyPr/>
        <a:lstStyle/>
        <a:p>
          <a:endParaRPr lang="zh-CN" altLang="en-US" sz="1800">
            <a:latin typeface="微软雅黑" pitchFamily="34" charset="-122"/>
            <a:ea typeface="微软雅黑" pitchFamily="34" charset="-122"/>
          </a:endParaRPr>
        </a:p>
      </dgm:t>
    </dgm:pt>
    <dgm:pt modelId="{3C63171A-4F15-40CB-B1ED-4891906230C9}" type="sibTrans" cxnId="{CF1BEE4A-0577-4C62-A3BB-B74DE4423A3C}">
      <dgm:prSet/>
      <dgm:spPr/>
      <dgm:t>
        <a:bodyPr/>
        <a:lstStyle/>
        <a:p>
          <a:endParaRPr lang="zh-CN" altLang="en-US" sz="1800">
            <a:latin typeface="微软雅黑" pitchFamily="34" charset="-122"/>
            <a:ea typeface="微软雅黑" pitchFamily="34" charset="-122"/>
          </a:endParaRPr>
        </a:p>
      </dgm:t>
    </dgm:pt>
    <dgm:pt modelId="{CE7629BA-A2BB-43FC-985E-EA2E0C354203}" type="pres">
      <dgm:prSet presAssocID="{DE2B8EF4-067B-4B0B-92A8-998E1E0FDD20}" presName="diagram" presStyleCnt="0">
        <dgm:presLayoutVars>
          <dgm:chPref val="1"/>
          <dgm:dir/>
          <dgm:animOne val="branch"/>
          <dgm:animLvl val="lvl"/>
          <dgm:resizeHandles/>
        </dgm:presLayoutVars>
      </dgm:prSet>
      <dgm:spPr/>
      <dgm:t>
        <a:bodyPr/>
        <a:lstStyle/>
        <a:p>
          <a:endParaRPr lang="zh-CN" altLang="en-US"/>
        </a:p>
      </dgm:t>
    </dgm:pt>
    <dgm:pt modelId="{61047CEC-29D1-417A-850E-42966053C7CC}" type="pres">
      <dgm:prSet presAssocID="{F1B80D52-A1FC-4E5C-AA84-A48999439BCC}" presName="root" presStyleCnt="0"/>
      <dgm:spPr/>
    </dgm:pt>
    <dgm:pt modelId="{E9A23C8F-FA8F-429B-85DE-9023EBA907F2}" type="pres">
      <dgm:prSet presAssocID="{F1B80D52-A1FC-4E5C-AA84-A48999439BCC}" presName="rootComposite" presStyleCnt="0"/>
      <dgm:spPr/>
    </dgm:pt>
    <dgm:pt modelId="{C81458DD-51C5-4B64-A227-2CE9CB3692DC}" type="pres">
      <dgm:prSet presAssocID="{F1B80D52-A1FC-4E5C-AA84-A48999439BCC}" presName="rootText" presStyleLbl="node1" presStyleIdx="0" presStyleCnt="1" custScaleX="168885"/>
      <dgm:spPr/>
      <dgm:t>
        <a:bodyPr/>
        <a:lstStyle/>
        <a:p>
          <a:endParaRPr lang="zh-CN" altLang="en-US"/>
        </a:p>
      </dgm:t>
    </dgm:pt>
    <dgm:pt modelId="{331FC4E5-E912-4E3B-8B1C-C2C72E432F8E}" type="pres">
      <dgm:prSet presAssocID="{F1B80D52-A1FC-4E5C-AA84-A48999439BCC}" presName="rootConnector" presStyleLbl="node1" presStyleIdx="0" presStyleCnt="1"/>
      <dgm:spPr/>
      <dgm:t>
        <a:bodyPr/>
        <a:lstStyle/>
        <a:p>
          <a:endParaRPr lang="zh-CN" altLang="en-US"/>
        </a:p>
      </dgm:t>
    </dgm:pt>
    <dgm:pt modelId="{CD5F68DB-1AD2-4050-BCB7-F0F53C50F3B5}" type="pres">
      <dgm:prSet presAssocID="{F1B80D52-A1FC-4E5C-AA84-A48999439BCC}" presName="childShape" presStyleCnt="0"/>
      <dgm:spPr/>
    </dgm:pt>
    <dgm:pt modelId="{BDC78988-1F78-4E77-BBBC-47A3A0F73CC3}" type="pres">
      <dgm:prSet presAssocID="{C0588A5E-5FE6-4F2A-A5F1-779052A7C5FD}" presName="Name13" presStyleLbl="parChTrans1D2" presStyleIdx="0" presStyleCnt="4"/>
      <dgm:spPr/>
      <dgm:t>
        <a:bodyPr/>
        <a:lstStyle/>
        <a:p>
          <a:endParaRPr lang="zh-CN" altLang="en-US"/>
        </a:p>
      </dgm:t>
    </dgm:pt>
    <dgm:pt modelId="{77126EA4-762C-47CA-9F6C-D7CB19E7C93A}" type="pres">
      <dgm:prSet presAssocID="{5BECED71-BD21-487B-9DE2-E8ED71C247DC}" presName="childText" presStyleLbl="bgAcc1" presStyleIdx="0" presStyleCnt="4" custScaleX="191068">
        <dgm:presLayoutVars>
          <dgm:bulletEnabled val="1"/>
        </dgm:presLayoutVars>
      </dgm:prSet>
      <dgm:spPr/>
      <dgm:t>
        <a:bodyPr/>
        <a:lstStyle/>
        <a:p>
          <a:endParaRPr lang="zh-CN" altLang="en-US"/>
        </a:p>
      </dgm:t>
    </dgm:pt>
    <dgm:pt modelId="{DF1681AA-0A72-4136-956F-FE250FDA3872}" type="pres">
      <dgm:prSet presAssocID="{BC8BDD4D-C58B-4957-BC55-7B3FEE74E899}" presName="Name13" presStyleLbl="parChTrans1D2" presStyleIdx="1" presStyleCnt="4"/>
      <dgm:spPr/>
      <dgm:t>
        <a:bodyPr/>
        <a:lstStyle/>
        <a:p>
          <a:endParaRPr lang="zh-CN" altLang="en-US"/>
        </a:p>
      </dgm:t>
    </dgm:pt>
    <dgm:pt modelId="{9B0EDAFA-6191-4236-9F23-0BFC9B4E7537}" type="pres">
      <dgm:prSet presAssocID="{1121EFFD-041E-4AA3-9D93-FAEA14218187}" presName="childText" presStyleLbl="bgAcc1" presStyleIdx="1" presStyleCnt="4" custScaleX="191068">
        <dgm:presLayoutVars>
          <dgm:bulletEnabled val="1"/>
        </dgm:presLayoutVars>
      </dgm:prSet>
      <dgm:spPr/>
      <dgm:t>
        <a:bodyPr/>
        <a:lstStyle/>
        <a:p>
          <a:endParaRPr lang="zh-CN" altLang="en-US"/>
        </a:p>
      </dgm:t>
    </dgm:pt>
    <dgm:pt modelId="{9B5468EF-A769-469A-9F2E-822683E8DB64}" type="pres">
      <dgm:prSet presAssocID="{EEA48DAF-9383-412D-A223-1F133FEABCF9}" presName="Name13" presStyleLbl="parChTrans1D2" presStyleIdx="2" presStyleCnt="4"/>
      <dgm:spPr/>
      <dgm:t>
        <a:bodyPr/>
        <a:lstStyle/>
        <a:p>
          <a:endParaRPr lang="zh-CN" altLang="en-US"/>
        </a:p>
      </dgm:t>
    </dgm:pt>
    <dgm:pt modelId="{C4307C7C-7CCD-49E4-A79F-E16BE68A231B}" type="pres">
      <dgm:prSet presAssocID="{776A9767-685E-4DAF-954C-7B84C383CB10}" presName="childText" presStyleLbl="bgAcc1" presStyleIdx="2" presStyleCnt="4" custScaleX="191068">
        <dgm:presLayoutVars>
          <dgm:bulletEnabled val="1"/>
        </dgm:presLayoutVars>
      </dgm:prSet>
      <dgm:spPr/>
      <dgm:t>
        <a:bodyPr/>
        <a:lstStyle/>
        <a:p>
          <a:endParaRPr lang="zh-CN" altLang="en-US"/>
        </a:p>
      </dgm:t>
    </dgm:pt>
    <dgm:pt modelId="{180F86B1-D832-4ED0-830B-4D1CDC6FB23E}" type="pres">
      <dgm:prSet presAssocID="{5034ED1A-E7CA-49E4-8F4E-493AC2209AE7}" presName="Name13" presStyleLbl="parChTrans1D2" presStyleIdx="3" presStyleCnt="4"/>
      <dgm:spPr/>
      <dgm:t>
        <a:bodyPr/>
        <a:lstStyle/>
        <a:p>
          <a:endParaRPr lang="zh-CN" altLang="en-US"/>
        </a:p>
      </dgm:t>
    </dgm:pt>
    <dgm:pt modelId="{70081453-BC8A-430B-9617-E3F9B18ACD74}" type="pres">
      <dgm:prSet presAssocID="{C4E7C36E-8156-4511-A0D5-275AB2D4C01F}" presName="childText" presStyleLbl="bgAcc1" presStyleIdx="3" presStyleCnt="4" custScaleX="191068">
        <dgm:presLayoutVars>
          <dgm:bulletEnabled val="1"/>
        </dgm:presLayoutVars>
      </dgm:prSet>
      <dgm:spPr/>
      <dgm:t>
        <a:bodyPr/>
        <a:lstStyle/>
        <a:p>
          <a:endParaRPr lang="zh-CN" altLang="en-US"/>
        </a:p>
      </dgm:t>
    </dgm:pt>
  </dgm:ptLst>
  <dgm:cxnLst>
    <dgm:cxn modelId="{390307EC-0DF2-4EFF-9F42-A0EAE8372BE7}" type="presOf" srcId="{5034ED1A-E7CA-49E4-8F4E-493AC2209AE7}" destId="{180F86B1-D832-4ED0-830B-4D1CDC6FB23E}" srcOrd="0" destOrd="0" presId="urn:microsoft.com/office/officeart/2005/8/layout/hierarchy3"/>
    <dgm:cxn modelId="{89D26385-9713-46F0-96EC-A9A040180E1C}" type="presOf" srcId="{EEA48DAF-9383-412D-A223-1F133FEABCF9}" destId="{9B5468EF-A769-469A-9F2E-822683E8DB64}" srcOrd="0" destOrd="0" presId="urn:microsoft.com/office/officeart/2005/8/layout/hierarchy3"/>
    <dgm:cxn modelId="{DEF4EC72-0354-4B74-A187-AB63CCDC1964}" type="presOf" srcId="{C0588A5E-5FE6-4F2A-A5F1-779052A7C5FD}" destId="{BDC78988-1F78-4E77-BBBC-47A3A0F73CC3}" srcOrd="0" destOrd="0" presId="urn:microsoft.com/office/officeart/2005/8/layout/hierarchy3"/>
    <dgm:cxn modelId="{739DF68A-E195-43D4-ABA0-A32E9659364B}" type="presOf" srcId="{776A9767-685E-4DAF-954C-7B84C383CB10}" destId="{C4307C7C-7CCD-49E4-A79F-E16BE68A231B}" srcOrd="0" destOrd="0" presId="urn:microsoft.com/office/officeart/2005/8/layout/hierarchy3"/>
    <dgm:cxn modelId="{94FB8CD4-A535-4603-BC4D-EAC2A7F55FB0}" srcId="{F1B80D52-A1FC-4E5C-AA84-A48999439BCC}" destId="{5BECED71-BD21-487B-9DE2-E8ED71C247DC}" srcOrd="0" destOrd="0" parTransId="{C0588A5E-5FE6-4F2A-A5F1-779052A7C5FD}" sibTransId="{A5CAEB81-BC58-4EDB-94DC-28811C05052F}"/>
    <dgm:cxn modelId="{71C29547-17FB-443D-A666-49CFC72A2691}" type="presOf" srcId="{DE2B8EF4-067B-4B0B-92A8-998E1E0FDD20}" destId="{CE7629BA-A2BB-43FC-985E-EA2E0C354203}" srcOrd="0" destOrd="0" presId="urn:microsoft.com/office/officeart/2005/8/layout/hierarchy3"/>
    <dgm:cxn modelId="{69D12D1C-6B0D-44EB-8D75-7B2E4003AA39}" type="presOf" srcId="{C4E7C36E-8156-4511-A0D5-275AB2D4C01F}" destId="{70081453-BC8A-430B-9617-E3F9B18ACD74}" srcOrd="0" destOrd="0" presId="urn:microsoft.com/office/officeart/2005/8/layout/hierarchy3"/>
    <dgm:cxn modelId="{3709DB17-DCFD-4556-98C5-D9704214126D}" srcId="{DE2B8EF4-067B-4B0B-92A8-998E1E0FDD20}" destId="{F1B80D52-A1FC-4E5C-AA84-A48999439BCC}" srcOrd="0" destOrd="0" parTransId="{A97B9B8C-99BE-4BC2-804D-45AC8E26C443}" sibTransId="{2F37408E-C713-48B5-8B55-ED9082912267}"/>
    <dgm:cxn modelId="{0ECA5C9C-6BBA-4E99-BC1D-55AA19971C0B}" type="presOf" srcId="{F1B80D52-A1FC-4E5C-AA84-A48999439BCC}" destId="{C81458DD-51C5-4B64-A227-2CE9CB3692DC}" srcOrd="0" destOrd="0" presId="urn:microsoft.com/office/officeart/2005/8/layout/hierarchy3"/>
    <dgm:cxn modelId="{CF1BEE4A-0577-4C62-A3BB-B74DE4423A3C}" srcId="{F1B80D52-A1FC-4E5C-AA84-A48999439BCC}" destId="{C4E7C36E-8156-4511-A0D5-275AB2D4C01F}" srcOrd="3" destOrd="0" parTransId="{5034ED1A-E7CA-49E4-8F4E-493AC2209AE7}" sibTransId="{3C63171A-4F15-40CB-B1ED-4891906230C9}"/>
    <dgm:cxn modelId="{CEACAB4E-B9D8-4A47-A52E-EF3681C82B20}" type="presOf" srcId="{BC8BDD4D-C58B-4957-BC55-7B3FEE74E899}" destId="{DF1681AA-0A72-4136-956F-FE250FDA3872}" srcOrd="0" destOrd="0" presId="urn:microsoft.com/office/officeart/2005/8/layout/hierarchy3"/>
    <dgm:cxn modelId="{695376DC-2159-4392-A9CA-0518F941496D}" type="presOf" srcId="{5BECED71-BD21-487B-9DE2-E8ED71C247DC}" destId="{77126EA4-762C-47CA-9F6C-D7CB19E7C93A}" srcOrd="0" destOrd="0" presId="urn:microsoft.com/office/officeart/2005/8/layout/hierarchy3"/>
    <dgm:cxn modelId="{B26A2994-9885-45D6-9C1B-8651A2467807}" type="presOf" srcId="{F1B80D52-A1FC-4E5C-AA84-A48999439BCC}" destId="{331FC4E5-E912-4E3B-8B1C-C2C72E432F8E}" srcOrd="1" destOrd="0" presId="urn:microsoft.com/office/officeart/2005/8/layout/hierarchy3"/>
    <dgm:cxn modelId="{90D1B0F5-A14D-4BC9-B943-EAB5D216439D}" type="presOf" srcId="{1121EFFD-041E-4AA3-9D93-FAEA14218187}" destId="{9B0EDAFA-6191-4236-9F23-0BFC9B4E7537}" srcOrd="0" destOrd="0" presId="urn:microsoft.com/office/officeart/2005/8/layout/hierarchy3"/>
    <dgm:cxn modelId="{271928F3-6F6C-476B-8556-488E1F3A5EDE}" srcId="{F1B80D52-A1FC-4E5C-AA84-A48999439BCC}" destId="{776A9767-685E-4DAF-954C-7B84C383CB10}" srcOrd="2" destOrd="0" parTransId="{EEA48DAF-9383-412D-A223-1F133FEABCF9}" sibTransId="{0763890F-B8D2-4ADF-AE89-2E31A98A707F}"/>
    <dgm:cxn modelId="{8A597846-C901-4BD7-B550-ED8D3AE95713}" srcId="{F1B80D52-A1FC-4E5C-AA84-A48999439BCC}" destId="{1121EFFD-041E-4AA3-9D93-FAEA14218187}" srcOrd="1" destOrd="0" parTransId="{BC8BDD4D-C58B-4957-BC55-7B3FEE74E899}" sibTransId="{DAD747CA-0A88-4256-ABA8-44066AF1522F}"/>
    <dgm:cxn modelId="{10BDFF26-BA3A-4BF4-B1E2-45EBEBBBDC83}" type="presParOf" srcId="{CE7629BA-A2BB-43FC-985E-EA2E0C354203}" destId="{61047CEC-29D1-417A-850E-42966053C7CC}" srcOrd="0" destOrd="0" presId="urn:microsoft.com/office/officeart/2005/8/layout/hierarchy3"/>
    <dgm:cxn modelId="{C13101B9-704E-4345-900D-BB790E8380E1}" type="presParOf" srcId="{61047CEC-29D1-417A-850E-42966053C7CC}" destId="{E9A23C8F-FA8F-429B-85DE-9023EBA907F2}" srcOrd="0" destOrd="0" presId="urn:microsoft.com/office/officeart/2005/8/layout/hierarchy3"/>
    <dgm:cxn modelId="{A08AD676-173F-4B3A-ACC1-0A2EFBCE4EFC}" type="presParOf" srcId="{E9A23C8F-FA8F-429B-85DE-9023EBA907F2}" destId="{C81458DD-51C5-4B64-A227-2CE9CB3692DC}" srcOrd="0" destOrd="0" presId="urn:microsoft.com/office/officeart/2005/8/layout/hierarchy3"/>
    <dgm:cxn modelId="{7DFEB558-1EBE-4F2A-9E83-5B404F027C88}" type="presParOf" srcId="{E9A23C8F-FA8F-429B-85DE-9023EBA907F2}" destId="{331FC4E5-E912-4E3B-8B1C-C2C72E432F8E}" srcOrd="1" destOrd="0" presId="urn:microsoft.com/office/officeart/2005/8/layout/hierarchy3"/>
    <dgm:cxn modelId="{B1F59AE9-85D7-4693-9956-FB3D2326D8F1}" type="presParOf" srcId="{61047CEC-29D1-417A-850E-42966053C7CC}" destId="{CD5F68DB-1AD2-4050-BCB7-F0F53C50F3B5}" srcOrd="1" destOrd="0" presId="urn:microsoft.com/office/officeart/2005/8/layout/hierarchy3"/>
    <dgm:cxn modelId="{1EF76D87-5B06-4DB7-B341-0057CA50EB35}" type="presParOf" srcId="{CD5F68DB-1AD2-4050-BCB7-F0F53C50F3B5}" destId="{BDC78988-1F78-4E77-BBBC-47A3A0F73CC3}" srcOrd="0" destOrd="0" presId="urn:microsoft.com/office/officeart/2005/8/layout/hierarchy3"/>
    <dgm:cxn modelId="{63408161-E874-43FD-8168-2404EFB6D60F}" type="presParOf" srcId="{CD5F68DB-1AD2-4050-BCB7-F0F53C50F3B5}" destId="{77126EA4-762C-47CA-9F6C-D7CB19E7C93A}" srcOrd="1" destOrd="0" presId="urn:microsoft.com/office/officeart/2005/8/layout/hierarchy3"/>
    <dgm:cxn modelId="{6ABCF5CA-4372-454D-BB8F-BE8E9D68F868}" type="presParOf" srcId="{CD5F68DB-1AD2-4050-BCB7-F0F53C50F3B5}" destId="{DF1681AA-0A72-4136-956F-FE250FDA3872}" srcOrd="2" destOrd="0" presId="urn:microsoft.com/office/officeart/2005/8/layout/hierarchy3"/>
    <dgm:cxn modelId="{A841137B-F1A9-49AC-BF71-A4E3F4ABB973}" type="presParOf" srcId="{CD5F68DB-1AD2-4050-BCB7-F0F53C50F3B5}" destId="{9B0EDAFA-6191-4236-9F23-0BFC9B4E7537}" srcOrd="3" destOrd="0" presId="urn:microsoft.com/office/officeart/2005/8/layout/hierarchy3"/>
    <dgm:cxn modelId="{7299228F-B803-47F5-827E-E073E5269C83}" type="presParOf" srcId="{CD5F68DB-1AD2-4050-BCB7-F0F53C50F3B5}" destId="{9B5468EF-A769-469A-9F2E-822683E8DB64}" srcOrd="4" destOrd="0" presId="urn:microsoft.com/office/officeart/2005/8/layout/hierarchy3"/>
    <dgm:cxn modelId="{10392217-34B8-496A-A503-EC538052CB74}" type="presParOf" srcId="{CD5F68DB-1AD2-4050-BCB7-F0F53C50F3B5}" destId="{C4307C7C-7CCD-49E4-A79F-E16BE68A231B}" srcOrd="5" destOrd="0" presId="urn:microsoft.com/office/officeart/2005/8/layout/hierarchy3"/>
    <dgm:cxn modelId="{2EFC1BDE-83BD-489E-8116-634234BF7766}" type="presParOf" srcId="{CD5F68DB-1AD2-4050-BCB7-F0F53C50F3B5}" destId="{180F86B1-D832-4ED0-830B-4D1CDC6FB23E}" srcOrd="6" destOrd="0" presId="urn:microsoft.com/office/officeart/2005/8/layout/hierarchy3"/>
    <dgm:cxn modelId="{6EB98B7B-D8A1-4B7E-A716-59F4537306A0}" type="presParOf" srcId="{CD5F68DB-1AD2-4050-BCB7-F0F53C50F3B5}" destId="{70081453-BC8A-430B-9617-E3F9B18ACD74}" srcOrd="7"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2B8EF4-067B-4B0B-92A8-998E1E0FDD20}" type="doc">
      <dgm:prSet loTypeId="urn:microsoft.com/office/officeart/2005/8/layout/hierarchy3" loCatId="hierarchy" qsTypeId="urn:microsoft.com/office/officeart/2005/8/quickstyle/simple3" qsCatId="simple" csTypeId="urn:microsoft.com/office/officeart/2005/8/colors/colorful5" csCatId="colorful" phldr="1"/>
      <dgm:spPr/>
      <dgm:t>
        <a:bodyPr/>
        <a:lstStyle/>
        <a:p>
          <a:endParaRPr lang="zh-CN" altLang="en-US"/>
        </a:p>
      </dgm:t>
    </dgm:pt>
    <dgm:pt modelId="{F1B80D52-A1FC-4E5C-AA84-A48999439BCC}">
      <dgm:prSet phldrT="[文本]" custT="1"/>
      <dgm:spPr>
        <a:solidFill>
          <a:schemeClr val="tx2">
            <a:lumMod val="20000"/>
            <a:lumOff val="80000"/>
          </a:schemeClr>
        </a:solidFill>
        <a:ln>
          <a:solidFill>
            <a:schemeClr val="tx2">
              <a:lumMod val="40000"/>
              <a:lumOff val="60000"/>
            </a:schemeClr>
          </a:solidFill>
        </a:ln>
      </dgm:spPr>
      <dgm:t>
        <a:bodyPr/>
        <a:lstStyle/>
        <a:p>
          <a:r>
            <a:rPr lang="zh-CN" altLang="en-US" sz="1800" dirty="0" smtClean="0">
              <a:latin typeface="微软雅黑" pitchFamily="34" charset="-122"/>
              <a:ea typeface="微软雅黑" pitchFamily="34" charset="-122"/>
            </a:rPr>
            <a:t>竞品词</a:t>
          </a:r>
          <a:endParaRPr lang="zh-CN" altLang="en-US" sz="1800" dirty="0">
            <a:latin typeface="微软雅黑" pitchFamily="34" charset="-122"/>
            <a:ea typeface="微软雅黑" pitchFamily="34" charset="-122"/>
          </a:endParaRPr>
        </a:p>
      </dgm:t>
    </dgm:pt>
    <dgm:pt modelId="{A97B9B8C-99BE-4BC2-804D-45AC8E26C443}" type="parTrans" cxnId="{3709DB17-DCFD-4556-98C5-D9704214126D}">
      <dgm:prSet/>
      <dgm:spPr/>
      <dgm:t>
        <a:bodyPr/>
        <a:lstStyle/>
        <a:p>
          <a:endParaRPr lang="zh-CN" altLang="en-US" sz="1800">
            <a:latin typeface="微软雅黑" pitchFamily="34" charset="-122"/>
            <a:ea typeface="微软雅黑" pitchFamily="34" charset="-122"/>
          </a:endParaRPr>
        </a:p>
      </dgm:t>
    </dgm:pt>
    <dgm:pt modelId="{2F37408E-C713-48B5-8B55-ED9082912267}" type="sibTrans" cxnId="{3709DB17-DCFD-4556-98C5-D9704214126D}">
      <dgm:prSet/>
      <dgm:spPr/>
      <dgm:t>
        <a:bodyPr/>
        <a:lstStyle/>
        <a:p>
          <a:endParaRPr lang="zh-CN" altLang="en-US" sz="1800">
            <a:latin typeface="微软雅黑" pitchFamily="34" charset="-122"/>
            <a:ea typeface="微软雅黑" pitchFamily="34" charset="-122"/>
          </a:endParaRPr>
        </a:p>
      </dgm:t>
    </dgm:pt>
    <dgm:pt modelId="{5BECED71-BD21-487B-9DE2-E8ED71C247DC}">
      <dgm:prSet phldrT="[文本]" custT="1"/>
      <dgm:spPr/>
      <dgm:t>
        <a:bodyPr/>
        <a:lstStyle/>
        <a:p>
          <a:pPr>
            <a:lnSpc>
              <a:spcPct val="100000"/>
            </a:lnSpc>
            <a:spcAft>
              <a:spcPts val="0"/>
            </a:spcAft>
          </a:pPr>
          <a:r>
            <a:rPr lang="zh-CN" altLang="en-US" sz="1400" dirty="0" smtClean="0">
              <a:latin typeface="微软雅黑" pitchFamily="34" charset="-122"/>
              <a:ea typeface="微软雅黑" pitchFamily="34" charset="-122"/>
            </a:rPr>
            <a:t>竞品医院名称</a:t>
          </a:r>
          <a:endParaRPr lang="zh-CN" altLang="en-US" sz="1400" dirty="0">
            <a:latin typeface="微软雅黑" pitchFamily="34" charset="-122"/>
            <a:ea typeface="微软雅黑" pitchFamily="34" charset="-122"/>
          </a:endParaRPr>
        </a:p>
      </dgm:t>
    </dgm:pt>
    <dgm:pt modelId="{C0588A5E-5FE6-4F2A-A5F1-779052A7C5FD}" type="parTrans" cxnId="{94FB8CD4-A535-4603-BC4D-EAC2A7F55FB0}">
      <dgm:prSet/>
      <dgm:spPr>
        <a:ln>
          <a:solidFill>
            <a:schemeClr val="tx2">
              <a:lumMod val="40000"/>
              <a:lumOff val="60000"/>
            </a:schemeClr>
          </a:solidFill>
        </a:ln>
      </dgm:spPr>
      <dgm:t>
        <a:bodyPr/>
        <a:lstStyle/>
        <a:p>
          <a:endParaRPr lang="zh-CN" altLang="en-US" sz="1800">
            <a:latin typeface="微软雅黑" pitchFamily="34" charset="-122"/>
            <a:ea typeface="微软雅黑" pitchFamily="34" charset="-122"/>
          </a:endParaRPr>
        </a:p>
      </dgm:t>
    </dgm:pt>
    <dgm:pt modelId="{A5CAEB81-BC58-4EDB-94DC-28811C05052F}" type="sibTrans" cxnId="{94FB8CD4-A535-4603-BC4D-EAC2A7F55FB0}">
      <dgm:prSet/>
      <dgm:spPr/>
      <dgm:t>
        <a:bodyPr/>
        <a:lstStyle/>
        <a:p>
          <a:endParaRPr lang="zh-CN" altLang="en-US" sz="1800">
            <a:latin typeface="微软雅黑" pitchFamily="34" charset="-122"/>
            <a:ea typeface="微软雅黑" pitchFamily="34" charset="-122"/>
          </a:endParaRPr>
        </a:p>
      </dgm:t>
    </dgm:pt>
    <dgm:pt modelId="{1121EFFD-041E-4AA3-9D93-FAEA14218187}">
      <dgm:prSet phldrT="[文本]" custT="1"/>
      <dgm:spPr/>
      <dgm:t>
        <a:bodyPr/>
        <a:lstStyle/>
        <a:p>
          <a:pPr>
            <a:lnSpc>
              <a:spcPct val="90000"/>
            </a:lnSpc>
            <a:spcAft>
              <a:spcPts val="0"/>
            </a:spcAft>
          </a:pPr>
          <a:r>
            <a:rPr lang="zh-CN" altLang="en-US" sz="1400" dirty="0" smtClean="0">
              <a:latin typeface="微软雅黑" pitchFamily="34" charset="-122"/>
              <a:ea typeface="微软雅黑" pitchFamily="34" charset="-122"/>
            </a:rPr>
            <a:t>竞品医院网站</a:t>
          </a:r>
          <a:endParaRPr lang="zh-CN" altLang="en-US" sz="1400" dirty="0">
            <a:latin typeface="微软雅黑" pitchFamily="34" charset="-122"/>
            <a:ea typeface="微软雅黑" pitchFamily="34" charset="-122"/>
          </a:endParaRPr>
        </a:p>
      </dgm:t>
    </dgm:pt>
    <dgm:pt modelId="{BC8BDD4D-C58B-4957-BC55-7B3FEE74E899}" type="parTrans" cxnId="{8A597846-C901-4BD7-B550-ED8D3AE95713}">
      <dgm:prSet/>
      <dgm:spPr>
        <a:ln>
          <a:solidFill>
            <a:schemeClr val="tx2">
              <a:lumMod val="40000"/>
              <a:lumOff val="60000"/>
            </a:schemeClr>
          </a:solidFill>
        </a:ln>
      </dgm:spPr>
      <dgm:t>
        <a:bodyPr/>
        <a:lstStyle/>
        <a:p>
          <a:endParaRPr lang="zh-CN" altLang="en-US" sz="1800">
            <a:latin typeface="微软雅黑" pitchFamily="34" charset="-122"/>
            <a:ea typeface="微软雅黑" pitchFamily="34" charset="-122"/>
          </a:endParaRPr>
        </a:p>
      </dgm:t>
    </dgm:pt>
    <dgm:pt modelId="{DAD747CA-0A88-4256-ABA8-44066AF1522F}" type="sibTrans" cxnId="{8A597846-C901-4BD7-B550-ED8D3AE95713}">
      <dgm:prSet/>
      <dgm:spPr/>
      <dgm:t>
        <a:bodyPr/>
        <a:lstStyle/>
        <a:p>
          <a:endParaRPr lang="zh-CN" altLang="en-US" sz="1800">
            <a:latin typeface="微软雅黑" pitchFamily="34" charset="-122"/>
            <a:ea typeface="微软雅黑" pitchFamily="34" charset="-122"/>
          </a:endParaRPr>
        </a:p>
      </dgm:t>
    </dgm:pt>
    <dgm:pt modelId="{776A9767-685E-4DAF-954C-7B84C383CB10}">
      <dgm:prSet custT="1"/>
      <dgm:spPr/>
      <dgm:t>
        <a:bodyPr/>
        <a:lstStyle/>
        <a:p>
          <a:pPr>
            <a:lnSpc>
              <a:spcPct val="100000"/>
            </a:lnSpc>
            <a:spcAft>
              <a:spcPts val="0"/>
            </a:spcAft>
          </a:pPr>
          <a:r>
            <a:rPr lang="zh-CN" altLang="en-US" sz="1400" dirty="0" smtClean="0">
              <a:latin typeface="微软雅黑" pitchFamily="34" charset="-122"/>
              <a:ea typeface="微软雅黑" pitchFamily="34" charset="-122"/>
            </a:rPr>
            <a:t>竞品医院</a:t>
          </a:r>
          <a:endParaRPr lang="zh-CN" altLang="en-US" sz="1400" dirty="0">
            <a:latin typeface="微软雅黑" pitchFamily="34" charset="-122"/>
            <a:ea typeface="微软雅黑" pitchFamily="34" charset="-122"/>
          </a:endParaRPr>
        </a:p>
      </dgm:t>
    </dgm:pt>
    <dgm:pt modelId="{EEA48DAF-9383-412D-A223-1F133FEABCF9}" type="parTrans" cxnId="{271928F3-6F6C-476B-8556-488E1F3A5EDE}">
      <dgm:prSet/>
      <dgm:spPr>
        <a:ln>
          <a:solidFill>
            <a:schemeClr val="tx2">
              <a:lumMod val="40000"/>
              <a:lumOff val="60000"/>
            </a:schemeClr>
          </a:solidFill>
        </a:ln>
      </dgm:spPr>
      <dgm:t>
        <a:bodyPr/>
        <a:lstStyle/>
        <a:p>
          <a:endParaRPr lang="zh-CN" altLang="en-US" sz="1800">
            <a:latin typeface="微软雅黑" pitchFamily="34" charset="-122"/>
            <a:ea typeface="微软雅黑" pitchFamily="34" charset="-122"/>
          </a:endParaRPr>
        </a:p>
      </dgm:t>
    </dgm:pt>
    <dgm:pt modelId="{0763890F-B8D2-4ADF-AE89-2E31A98A707F}" type="sibTrans" cxnId="{271928F3-6F6C-476B-8556-488E1F3A5EDE}">
      <dgm:prSet/>
      <dgm:spPr/>
      <dgm:t>
        <a:bodyPr/>
        <a:lstStyle/>
        <a:p>
          <a:endParaRPr lang="zh-CN" altLang="en-US" sz="1800">
            <a:latin typeface="微软雅黑" pitchFamily="34" charset="-122"/>
            <a:ea typeface="微软雅黑" pitchFamily="34" charset="-122"/>
          </a:endParaRPr>
        </a:p>
      </dgm:t>
    </dgm:pt>
    <dgm:pt modelId="{C4E7C36E-8156-4511-A0D5-275AB2D4C01F}">
      <dgm:prSet custT="1"/>
      <dgm:spPr>
        <a:ln>
          <a:solidFill>
            <a:schemeClr val="tx2">
              <a:lumMod val="40000"/>
              <a:lumOff val="60000"/>
            </a:schemeClr>
          </a:solidFill>
        </a:ln>
      </dgm:spPr>
      <dgm:t>
        <a:bodyPr/>
        <a:lstStyle/>
        <a:p>
          <a:pPr>
            <a:lnSpc>
              <a:spcPct val="100000"/>
            </a:lnSpc>
            <a:spcAft>
              <a:spcPts val="0"/>
            </a:spcAft>
          </a:pPr>
          <a:r>
            <a:rPr lang="zh-CN" altLang="en-US" sz="1400" dirty="0" smtClean="0">
              <a:latin typeface="微软雅黑" pitchFamily="34" charset="-122"/>
              <a:ea typeface="微软雅黑" pitchFamily="34" charset="-122"/>
            </a:rPr>
            <a:t>竞品医院问询</a:t>
          </a:r>
          <a:endParaRPr lang="zh-CN" altLang="en-US" sz="1400" dirty="0">
            <a:latin typeface="微软雅黑" pitchFamily="34" charset="-122"/>
            <a:ea typeface="微软雅黑" pitchFamily="34" charset="-122"/>
          </a:endParaRPr>
        </a:p>
      </dgm:t>
    </dgm:pt>
    <dgm:pt modelId="{3C63171A-4F15-40CB-B1ED-4891906230C9}" type="sibTrans" cxnId="{CF1BEE4A-0577-4C62-A3BB-B74DE4423A3C}">
      <dgm:prSet/>
      <dgm:spPr/>
      <dgm:t>
        <a:bodyPr/>
        <a:lstStyle/>
        <a:p>
          <a:endParaRPr lang="zh-CN" altLang="en-US" sz="1800">
            <a:latin typeface="微软雅黑" pitchFamily="34" charset="-122"/>
            <a:ea typeface="微软雅黑" pitchFamily="34" charset="-122"/>
          </a:endParaRPr>
        </a:p>
      </dgm:t>
    </dgm:pt>
    <dgm:pt modelId="{5034ED1A-E7CA-49E4-8F4E-493AC2209AE7}" type="parTrans" cxnId="{CF1BEE4A-0577-4C62-A3BB-B74DE4423A3C}">
      <dgm:prSet/>
      <dgm:spPr>
        <a:ln>
          <a:solidFill>
            <a:schemeClr val="tx2">
              <a:lumMod val="40000"/>
              <a:lumOff val="60000"/>
            </a:schemeClr>
          </a:solidFill>
        </a:ln>
      </dgm:spPr>
      <dgm:t>
        <a:bodyPr/>
        <a:lstStyle/>
        <a:p>
          <a:endParaRPr lang="zh-CN" altLang="en-US" sz="1800">
            <a:latin typeface="微软雅黑" pitchFamily="34" charset="-122"/>
            <a:ea typeface="微软雅黑" pitchFamily="34" charset="-122"/>
          </a:endParaRPr>
        </a:p>
      </dgm:t>
    </dgm:pt>
    <dgm:pt modelId="{CE7629BA-A2BB-43FC-985E-EA2E0C354203}" type="pres">
      <dgm:prSet presAssocID="{DE2B8EF4-067B-4B0B-92A8-998E1E0FDD20}" presName="diagram" presStyleCnt="0">
        <dgm:presLayoutVars>
          <dgm:chPref val="1"/>
          <dgm:dir/>
          <dgm:animOne val="branch"/>
          <dgm:animLvl val="lvl"/>
          <dgm:resizeHandles/>
        </dgm:presLayoutVars>
      </dgm:prSet>
      <dgm:spPr/>
      <dgm:t>
        <a:bodyPr/>
        <a:lstStyle/>
        <a:p>
          <a:endParaRPr lang="zh-CN" altLang="en-US"/>
        </a:p>
      </dgm:t>
    </dgm:pt>
    <dgm:pt modelId="{61047CEC-29D1-417A-850E-42966053C7CC}" type="pres">
      <dgm:prSet presAssocID="{F1B80D52-A1FC-4E5C-AA84-A48999439BCC}" presName="root" presStyleCnt="0"/>
      <dgm:spPr/>
    </dgm:pt>
    <dgm:pt modelId="{E9A23C8F-FA8F-429B-85DE-9023EBA907F2}" type="pres">
      <dgm:prSet presAssocID="{F1B80D52-A1FC-4E5C-AA84-A48999439BCC}" presName="rootComposite" presStyleCnt="0"/>
      <dgm:spPr/>
    </dgm:pt>
    <dgm:pt modelId="{C81458DD-51C5-4B64-A227-2CE9CB3692DC}" type="pres">
      <dgm:prSet presAssocID="{F1B80D52-A1FC-4E5C-AA84-A48999439BCC}" presName="rootText" presStyleLbl="node1" presStyleIdx="0" presStyleCnt="1" custScaleX="168885" custLinFactNeighborX="-5915"/>
      <dgm:spPr/>
      <dgm:t>
        <a:bodyPr/>
        <a:lstStyle/>
        <a:p>
          <a:endParaRPr lang="zh-CN" altLang="en-US"/>
        </a:p>
      </dgm:t>
    </dgm:pt>
    <dgm:pt modelId="{331FC4E5-E912-4E3B-8B1C-C2C72E432F8E}" type="pres">
      <dgm:prSet presAssocID="{F1B80D52-A1FC-4E5C-AA84-A48999439BCC}" presName="rootConnector" presStyleLbl="node1" presStyleIdx="0" presStyleCnt="1"/>
      <dgm:spPr/>
      <dgm:t>
        <a:bodyPr/>
        <a:lstStyle/>
        <a:p>
          <a:endParaRPr lang="zh-CN" altLang="en-US"/>
        </a:p>
      </dgm:t>
    </dgm:pt>
    <dgm:pt modelId="{CD5F68DB-1AD2-4050-BCB7-F0F53C50F3B5}" type="pres">
      <dgm:prSet presAssocID="{F1B80D52-A1FC-4E5C-AA84-A48999439BCC}" presName="childShape" presStyleCnt="0"/>
      <dgm:spPr/>
    </dgm:pt>
    <dgm:pt modelId="{BDC78988-1F78-4E77-BBBC-47A3A0F73CC3}" type="pres">
      <dgm:prSet presAssocID="{C0588A5E-5FE6-4F2A-A5F1-779052A7C5FD}" presName="Name13" presStyleLbl="parChTrans1D2" presStyleIdx="0" presStyleCnt="4"/>
      <dgm:spPr/>
      <dgm:t>
        <a:bodyPr/>
        <a:lstStyle/>
        <a:p>
          <a:endParaRPr lang="zh-CN" altLang="en-US"/>
        </a:p>
      </dgm:t>
    </dgm:pt>
    <dgm:pt modelId="{77126EA4-762C-47CA-9F6C-D7CB19E7C93A}" type="pres">
      <dgm:prSet presAssocID="{5BECED71-BD21-487B-9DE2-E8ED71C247DC}" presName="childText" presStyleLbl="bgAcc1" presStyleIdx="0" presStyleCnt="4" custScaleX="191068">
        <dgm:presLayoutVars>
          <dgm:bulletEnabled val="1"/>
        </dgm:presLayoutVars>
      </dgm:prSet>
      <dgm:spPr/>
      <dgm:t>
        <a:bodyPr/>
        <a:lstStyle/>
        <a:p>
          <a:endParaRPr lang="zh-CN" altLang="en-US"/>
        </a:p>
      </dgm:t>
    </dgm:pt>
    <dgm:pt modelId="{DF1681AA-0A72-4136-956F-FE250FDA3872}" type="pres">
      <dgm:prSet presAssocID="{BC8BDD4D-C58B-4957-BC55-7B3FEE74E899}" presName="Name13" presStyleLbl="parChTrans1D2" presStyleIdx="1" presStyleCnt="4"/>
      <dgm:spPr/>
      <dgm:t>
        <a:bodyPr/>
        <a:lstStyle/>
        <a:p>
          <a:endParaRPr lang="zh-CN" altLang="en-US"/>
        </a:p>
      </dgm:t>
    </dgm:pt>
    <dgm:pt modelId="{9B0EDAFA-6191-4236-9F23-0BFC9B4E7537}" type="pres">
      <dgm:prSet presAssocID="{1121EFFD-041E-4AA3-9D93-FAEA14218187}" presName="childText" presStyleLbl="bgAcc1" presStyleIdx="1" presStyleCnt="4" custScaleX="191068">
        <dgm:presLayoutVars>
          <dgm:bulletEnabled val="1"/>
        </dgm:presLayoutVars>
      </dgm:prSet>
      <dgm:spPr/>
      <dgm:t>
        <a:bodyPr/>
        <a:lstStyle/>
        <a:p>
          <a:endParaRPr lang="zh-CN" altLang="en-US"/>
        </a:p>
      </dgm:t>
    </dgm:pt>
    <dgm:pt modelId="{9B5468EF-A769-469A-9F2E-822683E8DB64}" type="pres">
      <dgm:prSet presAssocID="{EEA48DAF-9383-412D-A223-1F133FEABCF9}" presName="Name13" presStyleLbl="parChTrans1D2" presStyleIdx="2" presStyleCnt="4"/>
      <dgm:spPr/>
      <dgm:t>
        <a:bodyPr/>
        <a:lstStyle/>
        <a:p>
          <a:endParaRPr lang="zh-CN" altLang="en-US"/>
        </a:p>
      </dgm:t>
    </dgm:pt>
    <dgm:pt modelId="{C4307C7C-7CCD-49E4-A79F-E16BE68A231B}" type="pres">
      <dgm:prSet presAssocID="{776A9767-685E-4DAF-954C-7B84C383CB10}" presName="childText" presStyleLbl="bgAcc1" presStyleIdx="2" presStyleCnt="4" custScaleX="191068">
        <dgm:presLayoutVars>
          <dgm:bulletEnabled val="1"/>
        </dgm:presLayoutVars>
      </dgm:prSet>
      <dgm:spPr/>
      <dgm:t>
        <a:bodyPr/>
        <a:lstStyle/>
        <a:p>
          <a:endParaRPr lang="zh-CN" altLang="en-US"/>
        </a:p>
      </dgm:t>
    </dgm:pt>
    <dgm:pt modelId="{180F86B1-D832-4ED0-830B-4D1CDC6FB23E}" type="pres">
      <dgm:prSet presAssocID="{5034ED1A-E7CA-49E4-8F4E-493AC2209AE7}" presName="Name13" presStyleLbl="parChTrans1D2" presStyleIdx="3" presStyleCnt="4"/>
      <dgm:spPr/>
      <dgm:t>
        <a:bodyPr/>
        <a:lstStyle/>
        <a:p>
          <a:endParaRPr lang="zh-CN" altLang="en-US"/>
        </a:p>
      </dgm:t>
    </dgm:pt>
    <dgm:pt modelId="{70081453-BC8A-430B-9617-E3F9B18ACD74}" type="pres">
      <dgm:prSet presAssocID="{C4E7C36E-8156-4511-A0D5-275AB2D4C01F}" presName="childText" presStyleLbl="bgAcc1" presStyleIdx="3" presStyleCnt="4" custScaleX="191068">
        <dgm:presLayoutVars>
          <dgm:bulletEnabled val="1"/>
        </dgm:presLayoutVars>
      </dgm:prSet>
      <dgm:spPr/>
      <dgm:t>
        <a:bodyPr/>
        <a:lstStyle/>
        <a:p>
          <a:endParaRPr lang="zh-CN" altLang="en-US"/>
        </a:p>
      </dgm:t>
    </dgm:pt>
  </dgm:ptLst>
  <dgm:cxnLst>
    <dgm:cxn modelId="{47D26BF6-E472-4096-A6A0-F2502EDB9110}" type="presOf" srcId="{F1B80D52-A1FC-4E5C-AA84-A48999439BCC}" destId="{331FC4E5-E912-4E3B-8B1C-C2C72E432F8E}" srcOrd="1" destOrd="0" presId="urn:microsoft.com/office/officeart/2005/8/layout/hierarchy3"/>
    <dgm:cxn modelId="{B083536E-1435-4556-9B04-A2FBA8752F73}" type="presOf" srcId="{5034ED1A-E7CA-49E4-8F4E-493AC2209AE7}" destId="{180F86B1-D832-4ED0-830B-4D1CDC6FB23E}" srcOrd="0" destOrd="0" presId="urn:microsoft.com/office/officeart/2005/8/layout/hierarchy3"/>
    <dgm:cxn modelId="{3B1C3D2B-FB63-4014-A652-B4B584661483}" type="presOf" srcId="{DE2B8EF4-067B-4B0B-92A8-998E1E0FDD20}" destId="{CE7629BA-A2BB-43FC-985E-EA2E0C354203}" srcOrd="0" destOrd="0" presId="urn:microsoft.com/office/officeart/2005/8/layout/hierarchy3"/>
    <dgm:cxn modelId="{94FB8CD4-A535-4603-BC4D-EAC2A7F55FB0}" srcId="{F1B80D52-A1FC-4E5C-AA84-A48999439BCC}" destId="{5BECED71-BD21-487B-9DE2-E8ED71C247DC}" srcOrd="0" destOrd="0" parTransId="{C0588A5E-5FE6-4F2A-A5F1-779052A7C5FD}" sibTransId="{A5CAEB81-BC58-4EDB-94DC-28811C05052F}"/>
    <dgm:cxn modelId="{3709DB17-DCFD-4556-98C5-D9704214126D}" srcId="{DE2B8EF4-067B-4B0B-92A8-998E1E0FDD20}" destId="{F1B80D52-A1FC-4E5C-AA84-A48999439BCC}" srcOrd="0" destOrd="0" parTransId="{A97B9B8C-99BE-4BC2-804D-45AC8E26C443}" sibTransId="{2F37408E-C713-48B5-8B55-ED9082912267}"/>
    <dgm:cxn modelId="{CF1BEE4A-0577-4C62-A3BB-B74DE4423A3C}" srcId="{F1B80D52-A1FC-4E5C-AA84-A48999439BCC}" destId="{C4E7C36E-8156-4511-A0D5-275AB2D4C01F}" srcOrd="3" destOrd="0" parTransId="{5034ED1A-E7CA-49E4-8F4E-493AC2209AE7}" sibTransId="{3C63171A-4F15-40CB-B1ED-4891906230C9}"/>
    <dgm:cxn modelId="{BA75D0F2-C51D-4085-8550-EC55444B9226}" type="presOf" srcId="{C0588A5E-5FE6-4F2A-A5F1-779052A7C5FD}" destId="{BDC78988-1F78-4E77-BBBC-47A3A0F73CC3}" srcOrd="0" destOrd="0" presId="urn:microsoft.com/office/officeart/2005/8/layout/hierarchy3"/>
    <dgm:cxn modelId="{65EDFD8F-C055-4951-A724-ABF7345A53C8}" type="presOf" srcId="{1121EFFD-041E-4AA3-9D93-FAEA14218187}" destId="{9B0EDAFA-6191-4236-9F23-0BFC9B4E7537}" srcOrd="0" destOrd="0" presId="urn:microsoft.com/office/officeart/2005/8/layout/hierarchy3"/>
    <dgm:cxn modelId="{5240F99E-5A84-4476-BECF-E34C46ADF89A}" type="presOf" srcId="{5BECED71-BD21-487B-9DE2-E8ED71C247DC}" destId="{77126EA4-762C-47CA-9F6C-D7CB19E7C93A}" srcOrd="0" destOrd="0" presId="urn:microsoft.com/office/officeart/2005/8/layout/hierarchy3"/>
    <dgm:cxn modelId="{802A8CFF-F955-475D-8AB7-6FAA0FDBB5FA}" type="presOf" srcId="{BC8BDD4D-C58B-4957-BC55-7B3FEE74E899}" destId="{DF1681AA-0A72-4136-956F-FE250FDA3872}" srcOrd="0" destOrd="0" presId="urn:microsoft.com/office/officeart/2005/8/layout/hierarchy3"/>
    <dgm:cxn modelId="{A2D25D45-BF5B-490C-81BA-4457932F6B61}" type="presOf" srcId="{776A9767-685E-4DAF-954C-7B84C383CB10}" destId="{C4307C7C-7CCD-49E4-A79F-E16BE68A231B}" srcOrd="0" destOrd="0" presId="urn:microsoft.com/office/officeart/2005/8/layout/hierarchy3"/>
    <dgm:cxn modelId="{17E7E2D9-3603-410F-A152-50B8EBFC001F}" type="presOf" srcId="{EEA48DAF-9383-412D-A223-1F133FEABCF9}" destId="{9B5468EF-A769-469A-9F2E-822683E8DB64}" srcOrd="0" destOrd="0" presId="urn:microsoft.com/office/officeart/2005/8/layout/hierarchy3"/>
    <dgm:cxn modelId="{271928F3-6F6C-476B-8556-488E1F3A5EDE}" srcId="{F1B80D52-A1FC-4E5C-AA84-A48999439BCC}" destId="{776A9767-685E-4DAF-954C-7B84C383CB10}" srcOrd="2" destOrd="0" parTransId="{EEA48DAF-9383-412D-A223-1F133FEABCF9}" sibTransId="{0763890F-B8D2-4ADF-AE89-2E31A98A707F}"/>
    <dgm:cxn modelId="{8A597846-C901-4BD7-B550-ED8D3AE95713}" srcId="{F1B80D52-A1FC-4E5C-AA84-A48999439BCC}" destId="{1121EFFD-041E-4AA3-9D93-FAEA14218187}" srcOrd="1" destOrd="0" parTransId="{BC8BDD4D-C58B-4957-BC55-7B3FEE74E899}" sibTransId="{DAD747CA-0A88-4256-ABA8-44066AF1522F}"/>
    <dgm:cxn modelId="{EBCE5391-69FC-4775-B299-F965C8E47CCC}" type="presOf" srcId="{C4E7C36E-8156-4511-A0D5-275AB2D4C01F}" destId="{70081453-BC8A-430B-9617-E3F9B18ACD74}" srcOrd="0" destOrd="0" presId="urn:microsoft.com/office/officeart/2005/8/layout/hierarchy3"/>
    <dgm:cxn modelId="{6EE71FA7-410B-48BA-8F12-ED80A0E88D00}" type="presOf" srcId="{F1B80D52-A1FC-4E5C-AA84-A48999439BCC}" destId="{C81458DD-51C5-4B64-A227-2CE9CB3692DC}" srcOrd="0" destOrd="0" presId="urn:microsoft.com/office/officeart/2005/8/layout/hierarchy3"/>
    <dgm:cxn modelId="{A17582AC-7EC6-4C95-B60D-EFD9DD67DEF1}" type="presParOf" srcId="{CE7629BA-A2BB-43FC-985E-EA2E0C354203}" destId="{61047CEC-29D1-417A-850E-42966053C7CC}" srcOrd="0" destOrd="0" presId="urn:microsoft.com/office/officeart/2005/8/layout/hierarchy3"/>
    <dgm:cxn modelId="{6F061F30-5BC0-4AF0-9FF3-2E5E0F3A6FB3}" type="presParOf" srcId="{61047CEC-29D1-417A-850E-42966053C7CC}" destId="{E9A23C8F-FA8F-429B-85DE-9023EBA907F2}" srcOrd="0" destOrd="0" presId="urn:microsoft.com/office/officeart/2005/8/layout/hierarchy3"/>
    <dgm:cxn modelId="{5DBA5C79-062B-4168-977E-2840979FEAED}" type="presParOf" srcId="{E9A23C8F-FA8F-429B-85DE-9023EBA907F2}" destId="{C81458DD-51C5-4B64-A227-2CE9CB3692DC}" srcOrd="0" destOrd="0" presId="urn:microsoft.com/office/officeart/2005/8/layout/hierarchy3"/>
    <dgm:cxn modelId="{AB3B2D7C-27A7-4379-9690-396B1B81BBFE}" type="presParOf" srcId="{E9A23C8F-FA8F-429B-85DE-9023EBA907F2}" destId="{331FC4E5-E912-4E3B-8B1C-C2C72E432F8E}" srcOrd="1" destOrd="0" presId="urn:microsoft.com/office/officeart/2005/8/layout/hierarchy3"/>
    <dgm:cxn modelId="{7B15AF29-D66F-4629-9BE7-911E89C9EB53}" type="presParOf" srcId="{61047CEC-29D1-417A-850E-42966053C7CC}" destId="{CD5F68DB-1AD2-4050-BCB7-F0F53C50F3B5}" srcOrd="1" destOrd="0" presId="urn:microsoft.com/office/officeart/2005/8/layout/hierarchy3"/>
    <dgm:cxn modelId="{A9A9807E-1E89-471F-849F-A964B030A9B4}" type="presParOf" srcId="{CD5F68DB-1AD2-4050-BCB7-F0F53C50F3B5}" destId="{BDC78988-1F78-4E77-BBBC-47A3A0F73CC3}" srcOrd="0" destOrd="0" presId="urn:microsoft.com/office/officeart/2005/8/layout/hierarchy3"/>
    <dgm:cxn modelId="{7B64EF76-DC87-455A-8D84-DA1821B136C4}" type="presParOf" srcId="{CD5F68DB-1AD2-4050-BCB7-F0F53C50F3B5}" destId="{77126EA4-762C-47CA-9F6C-D7CB19E7C93A}" srcOrd="1" destOrd="0" presId="urn:microsoft.com/office/officeart/2005/8/layout/hierarchy3"/>
    <dgm:cxn modelId="{5251D4C1-2520-4F6E-B2D3-E2CFE894CD77}" type="presParOf" srcId="{CD5F68DB-1AD2-4050-BCB7-F0F53C50F3B5}" destId="{DF1681AA-0A72-4136-956F-FE250FDA3872}" srcOrd="2" destOrd="0" presId="urn:microsoft.com/office/officeart/2005/8/layout/hierarchy3"/>
    <dgm:cxn modelId="{E6E1C554-852A-4EF3-998C-120CF6426790}" type="presParOf" srcId="{CD5F68DB-1AD2-4050-BCB7-F0F53C50F3B5}" destId="{9B0EDAFA-6191-4236-9F23-0BFC9B4E7537}" srcOrd="3" destOrd="0" presId="urn:microsoft.com/office/officeart/2005/8/layout/hierarchy3"/>
    <dgm:cxn modelId="{C885A7F8-BC64-46C1-98E6-14161F3E6FF6}" type="presParOf" srcId="{CD5F68DB-1AD2-4050-BCB7-F0F53C50F3B5}" destId="{9B5468EF-A769-469A-9F2E-822683E8DB64}" srcOrd="4" destOrd="0" presId="urn:microsoft.com/office/officeart/2005/8/layout/hierarchy3"/>
    <dgm:cxn modelId="{A2FC4CD5-904C-4028-86DC-934E47E368A9}" type="presParOf" srcId="{CD5F68DB-1AD2-4050-BCB7-F0F53C50F3B5}" destId="{C4307C7C-7CCD-49E4-A79F-E16BE68A231B}" srcOrd="5" destOrd="0" presId="urn:microsoft.com/office/officeart/2005/8/layout/hierarchy3"/>
    <dgm:cxn modelId="{45048A61-A022-4058-BCED-DC027FD65C8B}" type="presParOf" srcId="{CD5F68DB-1AD2-4050-BCB7-F0F53C50F3B5}" destId="{180F86B1-D832-4ED0-830B-4D1CDC6FB23E}" srcOrd="6" destOrd="0" presId="urn:microsoft.com/office/officeart/2005/8/layout/hierarchy3"/>
    <dgm:cxn modelId="{589764DE-3E42-4E9F-87C0-390BA3532D98}" type="presParOf" srcId="{CD5F68DB-1AD2-4050-BCB7-F0F53C50F3B5}" destId="{70081453-BC8A-430B-9617-E3F9B18ACD74}" srcOrd="7" destOrd="0" presId="urn:microsoft.com/office/officeart/2005/8/layout/hierarchy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2B8EF4-067B-4B0B-92A8-998E1E0FDD20}" type="doc">
      <dgm:prSet loTypeId="urn:microsoft.com/office/officeart/2005/8/layout/hierarchy3" loCatId="hierarchy" qsTypeId="urn:microsoft.com/office/officeart/2005/8/quickstyle/simple3" qsCatId="simple" csTypeId="urn:microsoft.com/office/officeart/2005/8/colors/colorful5" csCatId="colorful" phldr="1"/>
      <dgm:spPr/>
      <dgm:t>
        <a:bodyPr/>
        <a:lstStyle/>
        <a:p>
          <a:endParaRPr lang="zh-CN" altLang="en-US"/>
        </a:p>
      </dgm:t>
    </dgm:pt>
    <dgm:pt modelId="{F1B80D52-A1FC-4E5C-AA84-A48999439BCC}">
      <dgm:prSet phldrT="[文本]" custT="1"/>
      <dgm:spPr>
        <a:solidFill>
          <a:schemeClr val="accent1">
            <a:lumMod val="40000"/>
            <a:lumOff val="60000"/>
          </a:schemeClr>
        </a:solidFill>
        <a:ln>
          <a:solidFill>
            <a:schemeClr val="accent6">
              <a:lumMod val="60000"/>
              <a:lumOff val="40000"/>
            </a:schemeClr>
          </a:solidFill>
        </a:ln>
      </dgm:spPr>
      <dgm:t>
        <a:bodyPr/>
        <a:lstStyle/>
        <a:p>
          <a:r>
            <a:rPr lang="zh-CN" altLang="en-US" sz="1800" dirty="0" smtClean="0">
              <a:latin typeface="微软雅黑" pitchFamily="34" charset="-122"/>
              <a:ea typeface="微软雅黑" pitchFamily="34" charset="-122"/>
            </a:rPr>
            <a:t>病种词</a:t>
          </a:r>
          <a:endParaRPr lang="zh-CN" altLang="en-US" sz="1800" dirty="0">
            <a:latin typeface="微软雅黑" pitchFamily="34" charset="-122"/>
            <a:ea typeface="微软雅黑" pitchFamily="34" charset="-122"/>
          </a:endParaRPr>
        </a:p>
      </dgm:t>
    </dgm:pt>
    <dgm:pt modelId="{A97B9B8C-99BE-4BC2-804D-45AC8E26C443}" type="parTrans" cxnId="{3709DB17-DCFD-4556-98C5-D9704214126D}">
      <dgm:prSet/>
      <dgm:spPr/>
      <dgm:t>
        <a:bodyPr/>
        <a:lstStyle/>
        <a:p>
          <a:endParaRPr lang="zh-CN" altLang="en-US" sz="1800">
            <a:latin typeface="微软雅黑" pitchFamily="34" charset="-122"/>
            <a:ea typeface="微软雅黑" pitchFamily="34" charset="-122"/>
          </a:endParaRPr>
        </a:p>
      </dgm:t>
    </dgm:pt>
    <dgm:pt modelId="{2F37408E-C713-48B5-8B55-ED9082912267}" type="sibTrans" cxnId="{3709DB17-DCFD-4556-98C5-D9704214126D}">
      <dgm:prSet/>
      <dgm:spPr/>
      <dgm:t>
        <a:bodyPr/>
        <a:lstStyle/>
        <a:p>
          <a:endParaRPr lang="zh-CN" altLang="en-US" sz="1800">
            <a:latin typeface="微软雅黑" pitchFamily="34" charset="-122"/>
            <a:ea typeface="微软雅黑" pitchFamily="34" charset="-122"/>
          </a:endParaRPr>
        </a:p>
      </dgm:t>
    </dgm:pt>
    <dgm:pt modelId="{5BECED71-BD21-487B-9DE2-E8ED71C247DC}">
      <dgm:prSet phldrT="[文本]" custT="1"/>
      <dgm:spPr/>
      <dgm:t>
        <a:bodyPr/>
        <a:lstStyle/>
        <a:p>
          <a:pPr>
            <a:lnSpc>
              <a:spcPct val="100000"/>
            </a:lnSpc>
            <a:spcAft>
              <a:spcPts val="0"/>
            </a:spcAft>
          </a:pPr>
          <a:r>
            <a:rPr lang="zh-CN" altLang="en-US" sz="1400" dirty="0" smtClean="0">
              <a:latin typeface="微软雅黑" pitchFamily="34" charset="-122"/>
              <a:ea typeface="微软雅黑" pitchFamily="34" charset="-122"/>
            </a:rPr>
            <a:t>核心病种</a:t>
          </a:r>
          <a:endParaRPr lang="zh-CN" altLang="en-US" sz="1400" dirty="0">
            <a:latin typeface="微软雅黑" pitchFamily="34" charset="-122"/>
            <a:ea typeface="微软雅黑" pitchFamily="34" charset="-122"/>
          </a:endParaRPr>
        </a:p>
      </dgm:t>
    </dgm:pt>
    <dgm:pt modelId="{C0588A5E-5FE6-4F2A-A5F1-779052A7C5FD}" type="parTrans" cxnId="{94FB8CD4-A535-4603-BC4D-EAC2A7F55FB0}">
      <dgm:prSet/>
      <dgm:spPr>
        <a:ln>
          <a:solidFill>
            <a:schemeClr val="accent1">
              <a:lumMod val="60000"/>
              <a:lumOff val="40000"/>
            </a:schemeClr>
          </a:solidFill>
        </a:ln>
      </dgm:spPr>
      <dgm:t>
        <a:bodyPr/>
        <a:lstStyle/>
        <a:p>
          <a:endParaRPr lang="zh-CN" altLang="en-US" sz="1800">
            <a:latin typeface="微软雅黑" pitchFamily="34" charset="-122"/>
            <a:ea typeface="微软雅黑" pitchFamily="34" charset="-122"/>
          </a:endParaRPr>
        </a:p>
      </dgm:t>
    </dgm:pt>
    <dgm:pt modelId="{A5CAEB81-BC58-4EDB-94DC-28811C05052F}" type="sibTrans" cxnId="{94FB8CD4-A535-4603-BC4D-EAC2A7F55FB0}">
      <dgm:prSet/>
      <dgm:spPr/>
      <dgm:t>
        <a:bodyPr/>
        <a:lstStyle/>
        <a:p>
          <a:endParaRPr lang="zh-CN" altLang="en-US" sz="1800">
            <a:latin typeface="微软雅黑" pitchFamily="34" charset="-122"/>
            <a:ea typeface="微软雅黑" pitchFamily="34" charset="-122"/>
          </a:endParaRPr>
        </a:p>
      </dgm:t>
    </dgm:pt>
    <dgm:pt modelId="{1121EFFD-041E-4AA3-9D93-FAEA14218187}">
      <dgm:prSet phldrT="[文本]" custT="1"/>
      <dgm:spPr/>
      <dgm:t>
        <a:bodyPr/>
        <a:lstStyle/>
        <a:p>
          <a:pPr>
            <a:lnSpc>
              <a:spcPct val="90000"/>
            </a:lnSpc>
            <a:spcAft>
              <a:spcPts val="0"/>
            </a:spcAft>
          </a:pPr>
          <a:r>
            <a:rPr lang="zh-CN" altLang="en-US" sz="1400" dirty="0" smtClean="0">
              <a:latin typeface="微软雅黑" pitchFamily="34" charset="-122"/>
              <a:ea typeface="微软雅黑" pitchFamily="34" charset="-122"/>
            </a:rPr>
            <a:t>病种症状</a:t>
          </a:r>
          <a:endParaRPr lang="zh-CN" altLang="en-US" sz="1400" dirty="0">
            <a:latin typeface="微软雅黑" pitchFamily="34" charset="-122"/>
            <a:ea typeface="微软雅黑" pitchFamily="34" charset="-122"/>
          </a:endParaRPr>
        </a:p>
      </dgm:t>
    </dgm:pt>
    <dgm:pt modelId="{BC8BDD4D-C58B-4957-BC55-7B3FEE74E899}" type="parTrans" cxnId="{8A597846-C901-4BD7-B550-ED8D3AE95713}">
      <dgm:prSet/>
      <dgm:spPr>
        <a:ln>
          <a:solidFill>
            <a:schemeClr val="accent1">
              <a:lumMod val="60000"/>
              <a:lumOff val="40000"/>
            </a:schemeClr>
          </a:solidFill>
        </a:ln>
      </dgm:spPr>
      <dgm:t>
        <a:bodyPr/>
        <a:lstStyle/>
        <a:p>
          <a:endParaRPr lang="zh-CN" altLang="en-US" sz="1800">
            <a:latin typeface="微软雅黑" pitchFamily="34" charset="-122"/>
            <a:ea typeface="微软雅黑" pitchFamily="34" charset="-122"/>
          </a:endParaRPr>
        </a:p>
      </dgm:t>
    </dgm:pt>
    <dgm:pt modelId="{DAD747CA-0A88-4256-ABA8-44066AF1522F}" type="sibTrans" cxnId="{8A597846-C901-4BD7-B550-ED8D3AE95713}">
      <dgm:prSet/>
      <dgm:spPr/>
      <dgm:t>
        <a:bodyPr/>
        <a:lstStyle/>
        <a:p>
          <a:endParaRPr lang="zh-CN" altLang="en-US" sz="1800">
            <a:latin typeface="微软雅黑" pitchFamily="34" charset="-122"/>
            <a:ea typeface="微软雅黑" pitchFamily="34" charset="-122"/>
          </a:endParaRPr>
        </a:p>
      </dgm:t>
    </dgm:pt>
    <dgm:pt modelId="{776A9767-685E-4DAF-954C-7B84C383CB10}">
      <dgm:prSet custT="1"/>
      <dgm:spPr/>
      <dgm:t>
        <a:bodyPr/>
        <a:lstStyle/>
        <a:p>
          <a:pPr>
            <a:lnSpc>
              <a:spcPct val="100000"/>
            </a:lnSpc>
            <a:spcAft>
              <a:spcPts val="0"/>
            </a:spcAft>
          </a:pPr>
          <a:r>
            <a:rPr lang="zh-CN" altLang="en-US" sz="1400" dirty="0" smtClean="0">
              <a:latin typeface="微软雅黑" pitchFamily="34" charset="-122"/>
              <a:ea typeface="微软雅黑" pitchFamily="34" charset="-122"/>
            </a:rPr>
            <a:t>病种治疗价格</a:t>
          </a:r>
          <a:endParaRPr lang="zh-CN" altLang="en-US" sz="1400" dirty="0">
            <a:latin typeface="微软雅黑" pitchFamily="34" charset="-122"/>
            <a:ea typeface="微软雅黑" pitchFamily="34" charset="-122"/>
          </a:endParaRPr>
        </a:p>
      </dgm:t>
    </dgm:pt>
    <dgm:pt modelId="{EEA48DAF-9383-412D-A223-1F133FEABCF9}" type="parTrans" cxnId="{271928F3-6F6C-476B-8556-488E1F3A5EDE}">
      <dgm:prSet/>
      <dgm:spPr>
        <a:ln>
          <a:solidFill>
            <a:schemeClr val="accent1">
              <a:lumMod val="60000"/>
              <a:lumOff val="40000"/>
            </a:schemeClr>
          </a:solidFill>
        </a:ln>
      </dgm:spPr>
      <dgm:t>
        <a:bodyPr/>
        <a:lstStyle/>
        <a:p>
          <a:endParaRPr lang="zh-CN" altLang="en-US" sz="1800">
            <a:latin typeface="微软雅黑" pitchFamily="34" charset="-122"/>
            <a:ea typeface="微软雅黑" pitchFamily="34" charset="-122"/>
          </a:endParaRPr>
        </a:p>
      </dgm:t>
    </dgm:pt>
    <dgm:pt modelId="{0763890F-B8D2-4ADF-AE89-2E31A98A707F}" type="sibTrans" cxnId="{271928F3-6F6C-476B-8556-488E1F3A5EDE}">
      <dgm:prSet/>
      <dgm:spPr/>
      <dgm:t>
        <a:bodyPr/>
        <a:lstStyle/>
        <a:p>
          <a:endParaRPr lang="zh-CN" altLang="en-US" sz="1800">
            <a:latin typeface="微软雅黑" pitchFamily="34" charset="-122"/>
            <a:ea typeface="微软雅黑" pitchFamily="34" charset="-122"/>
          </a:endParaRPr>
        </a:p>
      </dgm:t>
    </dgm:pt>
    <dgm:pt modelId="{C4E7C36E-8156-4511-A0D5-275AB2D4C01F}">
      <dgm:prSet custT="1"/>
      <dgm:spPr>
        <a:ln>
          <a:solidFill>
            <a:schemeClr val="accent1">
              <a:lumMod val="60000"/>
              <a:lumOff val="40000"/>
            </a:schemeClr>
          </a:solidFill>
        </a:ln>
      </dgm:spPr>
      <dgm:t>
        <a:bodyPr/>
        <a:lstStyle/>
        <a:p>
          <a:pPr>
            <a:lnSpc>
              <a:spcPct val="100000"/>
            </a:lnSpc>
            <a:spcAft>
              <a:spcPts val="0"/>
            </a:spcAft>
          </a:pPr>
          <a:r>
            <a:rPr lang="zh-CN" altLang="en-US" sz="1400" dirty="0" smtClean="0">
              <a:latin typeface="微软雅黑" pitchFamily="34" charset="-122"/>
              <a:ea typeface="微软雅黑" pitchFamily="34" charset="-122"/>
            </a:rPr>
            <a:t>病种治疗效果</a:t>
          </a:r>
          <a:endParaRPr lang="zh-CN" altLang="en-US" sz="1400" dirty="0">
            <a:latin typeface="微软雅黑" pitchFamily="34" charset="-122"/>
            <a:ea typeface="微软雅黑" pitchFamily="34" charset="-122"/>
          </a:endParaRPr>
        </a:p>
      </dgm:t>
    </dgm:pt>
    <dgm:pt modelId="{5034ED1A-E7CA-49E4-8F4E-493AC2209AE7}" type="parTrans" cxnId="{CF1BEE4A-0577-4C62-A3BB-B74DE4423A3C}">
      <dgm:prSet/>
      <dgm:spPr>
        <a:ln>
          <a:solidFill>
            <a:schemeClr val="accent1">
              <a:lumMod val="60000"/>
              <a:lumOff val="40000"/>
            </a:schemeClr>
          </a:solidFill>
        </a:ln>
      </dgm:spPr>
      <dgm:t>
        <a:bodyPr/>
        <a:lstStyle/>
        <a:p>
          <a:endParaRPr lang="zh-CN" altLang="en-US" sz="1800">
            <a:latin typeface="微软雅黑" pitchFamily="34" charset="-122"/>
            <a:ea typeface="微软雅黑" pitchFamily="34" charset="-122"/>
          </a:endParaRPr>
        </a:p>
      </dgm:t>
    </dgm:pt>
    <dgm:pt modelId="{3C63171A-4F15-40CB-B1ED-4891906230C9}" type="sibTrans" cxnId="{CF1BEE4A-0577-4C62-A3BB-B74DE4423A3C}">
      <dgm:prSet/>
      <dgm:spPr/>
      <dgm:t>
        <a:bodyPr/>
        <a:lstStyle/>
        <a:p>
          <a:endParaRPr lang="zh-CN" altLang="en-US" sz="1800">
            <a:latin typeface="微软雅黑" pitchFamily="34" charset="-122"/>
            <a:ea typeface="微软雅黑" pitchFamily="34" charset="-122"/>
          </a:endParaRPr>
        </a:p>
      </dgm:t>
    </dgm:pt>
    <dgm:pt modelId="{CE7629BA-A2BB-43FC-985E-EA2E0C354203}" type="pres">
      <dgm:prSet presAssocID="{DE2B8EF4-067B-4B0B-92A8-998E1E0FDD20}" presName="diagram" presStyleCnt="0">
        <dgm:presLayoutVars>
          <dgm:chPref val="1"/>
          <dgm:dir/>
          <dgm:animOne val="branch"/>
          <dgm:animLvl val="lvl"/>
          <dgm:resizeHandles/>
        </dgm:presLayoutVars>
      </dgm:prSet>
      <dgm:spPr/>
      <dgm:t>
        <a:bodyPr/>
        <a:lstStyle/>
        <a:p>
          <a:endParaRPr lang="zh-CN" altLang="en-US"/>
        </a:p>
      </dgm:t>
    </dgm:pt>
    <dgm:pt modelId="{61047CEC-29D1-417A-850E-42966053C7CC}" type="pres">
      <dgm:prSet presAssocID="{F1B80D52-A1FC-4E5C-AA84-A48999439BCC}" presName="root" presStyleCnt="0"/>
      <dgm:spPr/>
    </dgm:pt>
    <dgm:pt modelId="{E9A23C8F-FA8F-429B-85DE-9023EBA907F2}" type="pres">
      <dgm:prSet presAssocID="{F1B80D52-A1FC-4E5C-AA84-A48999439BCC}" presName="rootComposite" presStyleCnt="0"/>
      <dgm:spPr/>
    </dgm:pt>
    <dgm:pt modelId="{C81458DD-51C5-4B64-A227-2CE9CB3692DC}" type="pres">
      <dgm:prSet presAssocID="{F1B80D52-A1FC-4E5C-AA84-A48999439BCC}" presName="rootText" presStyleLbl="node1" presStyleIdx="0" presStyleCnt="1" custScaleX="168885"/>
      <dgm:spPr/>
      <dgm:t>
        <a:bodyPr/>
        <a:lstStyle/>
        <a:p>
          <a:endParaRPr lang="zh-CN" altLang="en-US"/>
        </a:p>
      </dgm:t>
    </dgm:pt>
    <dgm:pt modelId="{331FC4E5-E912-4E3B-8B1C-C2C72E432F8E}" type="pres">
      <dgm:prSet presAssocID="{F1B80D52-A1FC-4E5C-AA84-A48999439BCC}" presName="rootConnector" presStyleLbl="node1" presStyleIdx="0" presStyleCnt="1"/>
      <dgm:spPr/>
      <dgm:t>
        <a:bodyPr/>
        <a:lstStyle/>
        <a:p>
          <a:endParaRPr lang="zh-CN" altLang="en-US"/>
        </a:p>
      </dgm:t>
    </dgm:pt>
    <dgm:pt modelId="{CD5F68DB-1AD2-4050-BCB7-F0F53C50F3B5}" type="pres">
      <dgm:prSet presAssocID="{F1B80D52-A1FC-4E5C-AA84-A48999439BCC}" presName="childShape" presStyleCnt="0"/>
      <dgm:spPr/>
    </dgm:pt>
    <dgm:pt modelId="{BDC78988-1F78-4E77-BBBC-47A3A0F73CC3}" type="pres">
      <dgm:prSet presAssocID="{C0588A5E-5FE6-4F2A-A5F1-779052A7C5FD}" presName="Name13" presStyleLbl="parChTrans1D2" presStyleIdx="0" presStyleCnt="4"/>
      <dgm:spPr/>
      <dgm:t>
        <a:bodyPr/>
        <a:lstStyle/>
        <a:p>
          <a:endParaRPr lang="zh-CN" altLang="en-US"/>
        </a:p>
      </dgm:t>
    </dgm:pt>
    <dgm:pt modelId="{77126EA4-762C-47CA-9F6C-D7CB19E7C93A}" type="pres">
      <dgm:prSet presAssocID="{5BECED71-BD21-487B-9DE2-E8ED71C247DC}" presName="childText" presStyleLbl="bgAcc1" presStyleIdx="0" presStyleCnt="4" custScaleX="191068">
        <dgm:presLayoutVars>
          <dgm:bulletEnabled val="1"/>
        </dgm:presLayoutVars>
      </dgm:prSet>
      <dgm:spPr/>
      <dgm:t>
        <a:bodyPr/>
        <a:lstStyle/>
        <a:p>
          <a:endParaRPr lang="zh-CN" altLang="en-US"/>
        </a:p>
      </dgm:t>
    </dgm:pt>
    <dgm:pt modelId="{DF1681AA-0A72-4136-956F-FE250FDA3872}" type="pres">
      <dgm:prSet presAssocID="{BC8BDD4D-C58B-4957-BC55-7B3FEE74E899}" presName="Name13" presStyleLbl="parChTrans1D2" presStyleIdx="1" presStyleCnt="4"/>
      <dgm:spPr/>
      <dgm:t>
        <a:bodyPr/>
        <a:lstStyle/>
        <a:p>
          <a:endParaRPr lang="zh-CN" altLang="en-US"/>
        </a:p>
      </dgm:t>
    </dgm:pt>
    <dgm:pt modelId="{9B0EDAFA-6191-4236-9F23-0BFC9B4E7537}" type="pres">
      <dgm:prSet presAssocID="{1121EFFD-041E-4AA3-9D93-FAEA14218187}" presName="childText" presStyleLbl="bgAcc1" presStyleIdx="1" presStyleCnt="4" custScaleX="191068">
        <dgm:presLayoutVars>
          <dgm:bulletEnabled val="1"/>
        </dgm:presLayoutVars>
      </dgm:prSet>
      <dgm:spPr/>
      <dgm:t>
        <a:bodyPr/>
        <a:lstStyle/>
        <a:p>
          <a:endParaRPr lang="zh-CN" altLang="en-US"/>
        </a:p>
      </dgm:t>
    </dgm:pt>
    <dgm:pt modelId="{9B5468EF-A769-469A-9F2E-822683E8DB64}" type="pres">
      <dgm:prSet presAssocID="{EEA48DAF-9383-412D-A223-1F133FEABCF9}" presName="Name13" presStyleLbl="parChTrans1D2" presStyleIdx="2" presStyleCnt="4"/>
      <dgm:spPr/>
      <dgm:t>
        <a:bodyPr/>
        <a:lstStyle/>
        <a:p>
          <a:endParaRPr lang="zh-CN" altLang="en-US"/>
        </a:p>
      </dgm:t>
    </dgm:pt>
    <dgm:pt modelId="{C4307C7C-7CCD-49E4-A79F-E16BE68A231B}" type="pres">
      <dgm:prSet presAssocID="{776A9767-685E-4DAF-954C-7B84C383CB10}" presName="childText" presStyleLbl="bgAcc1" presStyleIdx="2" presStyleCnt="4" custScaleX="191068">
        <dgm:presLayoutVars>
          <dgm:bulletEnabled val="1"/>
        </dgm:presLayoutVars>
      </dgm:prSet>
      <dgm:spPr/>
      <dgm:t>
        <a:bodyPr/>
        <a:lstStyle/>
        <a:p>
          <a:endParaRPr lang="zh-CN" altLang="en-US"/>
        </a:p>
      </dgm:t>
    </dgm:pt>
    <dgm:pt modelId="{180F86B1-D832-4ED0-830B-4D1CDC6FB23E}" type="pres">
      <dgm:prSet presAssocID="{5034ED1A-E7CA-49E4-8F4E-493AC2209AE7}" presName="Name13" presStyleLbl="parChTrans1D2" presStyleIdx="3" presStyleCnt="4"/>
      <dgm:spPr/>
      <dgm:t>
        <a:bodyPr/>
        <a:lstStyle/>
        <a:p>
          <a:endParaRPr lang="zh-CN" altLang="en-US"/>
        </a:p>
      </dgm:t>
    </dgm:pt>
    <dgm:pt modelId="{70081453-BC8A-430B-9617-E3F9B18ACD74}" type="pres">
      <dgm:prSet presAssocID="{C4E7C36E-8156-4511-A0D5-275AB2D4C01F}" presName="childText" presStyleLbl="bgAcc1" presStyleIdx="3" presStyleCnt="4" custScaleX="184386" custLinFactNeighborX="4003" custLinFactNeighborY="180">
        <dgm:presLayoutVars>
          <dgm:bulletEnabled val="1"/>
        </dgm:presLayoutVars>
      </dgm:prSet>
      <dgm:spPr/>
      <dgm:t>
        <a:bodyPr/>
        <a:lstStyle/>
        <a:p>
          <a:endParaRPr lang="zh-CN" altLang="en-US"/>
        </a:p>
      </dgm:t>
    </dgm:pt>
  </dgm:ptLst>
  <dgm:cxnLst>
    <dgm:cxn modelId="{66A31C79-55C2-43CF-923A-581573854E53}" type="presOf" srcId="{5BECED71-BD21-487B-9DE2-E8ED71C247DC}" destId="{77126EA4-762C-47CA-9F6C-D7CB19E7C93A}" srcOrd="0" destOrd="0" presId="urn:microsoft.com/office/officeart/2005/8/layout/hierarchy3"/>
    <dgm:cxn modelId="{567A4AD0-784A-4CB5-8FCE-7629DB5A1387}" type="presOf" srcId="{F1B80D52-A1FC-4E5C-AA84-A48999439BCC}" destId="{C81458DD-51C5-4B64-A227-2CE9CB3692DC}" srcOrd="0" destOrd="0" presId="urn:microsoft.com/office/officeart/2005/8/layout/hierarchy3"/>
    <dgm:cxn modelId="{8942D78A-661A-4C7D-AFCA-448B902D2A07}" type="presOf" srcId="{776A9767-685E-4DAF-954C-7B84C383CB10}" destId="{C4307C7C-7CCD-49E4-A79F-E16BE68A231B}" srcOrd="0" destOrd="0" presId="urn:microsoft.com/office/officeart/2005/8/layout/hierarchy3"/>
    <dgm:cxn modelId="{94FB8CD4-A535-4603-BC4D-EAC2A7F55FB0}" srcId="{F1B80D52-A1FC-4E5C-AA84-A48999439BCC}" destId="{5BECED71-BD21-487B-9DE2-E8ED71C247DC}" srcOrd="0" destOrd="0" parTransId="{C0588A5E-5FE6-4F2A-A5F1-779052A7C5FD}" sibTransId="{A5CAEB81-BC58-4EDB-94DC-28811C05052F}"/>
    <dgm:cxn modelId="{BEB4923F-E29A-4B2B-9431-A7C9F881F957}" type="presOf" srcId="{5034ED1A-E7CA-49E4-8F4E-493AC2209AE7}" destId="{180F86B1-D832-4ED0-830B-4D1CDC6FB23E}" srcOrd="0" destOrd="0" presId="urn:microsoft.com/office/officeart/2005/8/layout/hierarchy3"/>
    <dgm:cxn modelId="{28CE295D-72C3-4795-B896-61FAA59486BE}" type="presOf" srcId="{DE2B8EF4-067B-4B0B-92A8-998E1E0FDD20}" destId="{CE7629BA-A2BB-43FC-985E-EA2E0C354203}" srcOrd="0" destOrd="0" presId="urn:microsoft.com/office/officeart/2005/8/layout/hierarchy3"/>
    <dgm:cxn modelId="{64002016-D565-47C7-8822-3C977A9A77A1}" type="presOf" srcId="{EEA48DAF-9383-412D-A223-1F133FEABCF9}" destId="{9B5468EF-A769-469A-9F2E-822683E8DB64}" srcOrd="0" destOrd="0" presId="urn:microsoft.com/office/officeart/2005/8/layout/hierarchy3"/>
    <dgm:cxn modelId="{C810711F-6FEC-4965-8CE1-1354869CE55E}" type="presOf" srcId="{F1B80D52-A1FC-4E5C-AA84-A48999439BCC}" destId="{331FC4E5-E912-4E3B-8B1C-C2C72E432F8E}" srcOrd="1" destOrd="0" presId="urn:microsoft.com/office/officeart/2005/8/layout/hierarchy3"/>
    <dgm:cxn modelId="{3709DB17-DCFD-4556-98C5-D9704214126D}" srcId="{DE2B8EF4-067B-4B0B-92A8-998E1E0FDD20}" destId="{F1B80D52-A1FC-4E5C-AA84-A48999439BCC}" srcOrd="0" destOrd="0" parTransId="{A97B9B8C-99BE-4BC2-804D-45AC8E26C443}" sibTransId="{2F37408E-C713-48B5-8B55-ED9082912267}"/>
    <dgm:cxn modelId="{2CBFC137-75B7-482A-8A5E-524918D4998A}" type="presOf" srcId="{1121EFFD-041E-4AA3-9D93-FAEA14218187}" destId="{9B0EDAFA-6191-4236-9F23-0BFC9B4E7537}" srcOrd="0" destOrd="0" presId="urn:microsoft.com/office/officeart/2005/8/layout/hierarchy3"/>
    <dgm:cxn modelId="{CF1BEE4A-0577-4C62-A3BB-B74DE4423A3C}" srcId="{F1B80D52-A1FC-4E5C-AA84-A48999439BCC}" destId="{C4E7C36E-8156-4511-A0D5-275AB2D4C01F}" srcOrd="3" destOrd="0" parTransId="{5034ED1A-E7CA-49E4-8F4E-493AC2209AE7}" sibTransId="{3C63171A-4F15-40CB-B1ED-4891906230C9}"/>
    <dgm:cxn modelId="{2CC69DD3-B2F8-4617-84F2-D6EEA1F61D58}" type="presOf" srcId="{C0588A5E-5FE6-4F2A-A5F1-779052A7C5FD}" destId="{BDC78988-1F78-4E77-BBBC-47A3A0F73CC3}" srcOrd="0" destOrd="0" presId="urn:microsoft.com/office/officeart/2005/8/layout/hierarchy3"/>
    <dgm:cxn modelId="{22BD7AC4-1147-4F2F-83F1-05EE6B594B63}" type="presOf" srcId="{BC8BDD4D-C58B-4957-BC55-7B3FEE74E899}" destId="{DF1681AA-0A72-4136-956F-FE250FDA3872}" srcOrd="0" destOrd="0" presId="urn:microsoft.com/office/officeart/2005/8/layout/hierarchy3"/>
    <dgm:cxn modelId="{57BC3230-E3C9-4621-8A92-374BD7D57EB0}" type="presOf" srcId="{C4E7C36E-8156-4511-A0D5-275AB2D4C01F}" destId="{70081453-BC8A-430B-9617-E3F9B18ACD74}" srcOrd="0" destOrd="0" presId="urn:microsoft.com/office/officeart/2005/8/layout/hierarchy3"/>
    <dgm:cxn modelId="{271928F3-6F6C-476B-8556-488E1F3A5EDE}" srcId="{F1B80D52-A1FC-4E5C-AA84-A48999439BCC}" destId="{776A9767-685E-4DAF-954C-7B84C383CB10}" srcOrd="2" destOrd="0" parTransId="{EEA48DAF-9383-412D-A223-1F133FEABCF9}" sibTransId="{0763890F-B8D2-4ADF-AE89-2E31A98A707F}"/>
    <dgm:cxn modelId="{8A597846-C901-4BD7-B550-ED8D3AE95713}" srcId="{F1B80D52-A1FC-4E5C-AA84-A48999439BCC}" destId="{1121EFFD-041E-4AA3-9D93-FAEA14218187}" srcOrd="1" destOrd="0" parTransId="{BC8BDD4D-C58B-4957-BC55-7B3FEE74E899}" sibTransId="{DAD747CA-0A88-4256-ABA8-44066AF1522F}"/>
    <dgm:cxn modelId="{D05E3557-158C-4FE9-8FD1-882EB2427AB9}" type="presParOf" srcId="{CE7629BA-A2BB-43FC-985E-EA2E0C354203}" destId="{61047CEC-29D1-417A-850E-42966053C7CC}" srcOrd="0" destOrd="0" presId="urn:microsoft.com/office/officeart/2005/8/layout/hierarchy3"/>
    <dgm:cxn modelId="{FA75000B-6DF9-4D84-A8BA-46C24B7DE180}" type="presParOf" srcId="{61047CEC-29D1-417A-850E-42966053C7CC}" destId="{E9A23C8F-FA8F-429B-85DE-9023EBA907F2}" srcOrd="0" destOrd="0" presId="urn:microsoft.com/office/officeart/2005/8/layout/hierarchy3"/>
    <dgm:cxn modelId="{BE4C46B5-0544-43DA-9484-7EA430DAEAEE}" type="presParOf" srcId="{E9A23C8F-FA8F-429B-85DE-9023EBA907F2}" destId="{C81458DD-51C5-4B64-A227-2CE9CB3692DC}" srcOrd="0" destOrd="0" presId="urn:microsoft.com/office/officeart/2005/8/layout/hierarchy3"/>
    <dgm:cxn modelId="{AC7774BA-6B02-44D1-8151-BE0972C05D29}" type="presParOf" srcId="{E9A23C8F-FA8F-429B-85DE-9023EBA907F2}" destId="{331FC4E5-E912-4E3B-8B1C-C2C72E432F8E}" srcOrd="1" destOrd="0" presId="urn:microsoft.com/office/officeart/2005/8/layout/hierarchy3"/>
    <dgm:cxn modelId="{53DBD960-2B56-4D5E-BAD3-2E0B9BC6D059}" type="presParOf" srcId="{61047CEC-29D1-417A-850E-42966053C7CC}" destId="{CD5F68DB-1AD2-4050-BCB7-F0F53C50F3B5}" srcOrd="1" destOrd="0" presId="urn:microsoft.com/office/officeart/2005/8/layout/hierarchy3"/>
    <dgm:cxn modelId="{8DE4B1D8-1356-4802-B122-A3DD2627DD49}" type="presParOf" srcId="{CD5F68DB-1AD2-4050-BCB7-F0F53C50F3B5}" destId="{BDC78988-1F78-4E77-BBBC-47A3A0F73CC3}" srcOrd="0" destOrd="0" presId="urn:microsoft.com/office/officeart/2005/8/layout/hierarchy3"/>
    <dgm:cxn modelId="{A136CE9F-0C66-4F5C-BC96-885A0A4C4143}" type="presParOf" srcId="{CD5F68DB-1AD2-4050-BCB7-F0F53C50F3B5}" destId="{77126EA4-762C-47CA-9F6C-D7CB19E7C93A}" srcOrd="1" destOrd="0" presId="urn:microsoft.com/office/officeart/2005/8/layout/hierarchy3"/>
    <dgm:cxn modelId="{6CD43611-D8DE-4AE0-A280-089472932D5E}" type="presParOf" srcId="{CD5F68DB-1AD2-4050-BCB7-F0F53C50F3B5}" destId="{DF1681AA-0A72-4136-956F-FE250FDA3872}" srcOrd="2" destOrd="0" presId="urn:microsoft.com/office/officeart/2005/8/layout/hierarchy3"/>
    <dgm:cxn modelId="{0FC708EF-C1D0-4D3A-A0FF-2779D2D074A3}" type="presParOf" srcId="{CD5F68DB-1AD2-4050-BCB7-F0F53C50F3B5}" destId="{9B0EDAFA-6191-4236-9F23-0BFC9B4E7537}" srcOrd="3" destOrd="0" presId="urn:microsoft.com/office/officeart/2005/8/layout/hierarchy3"/>
    <dgm:cxn modelId="{CAE44B2B-9012-41DD-ADF8-B16C96D7332F}" type="presParOf" srcId="{CD5F68DB-1AD2-4050-BCB7-F0F53C50F3B5}" destId="{9B5468EF-A769-469A-9F2E-822683E8DB64}" srcOrd="4" destOrd="0" presId="urn:microsoft.com/office/officeart/2005/8/layout/hierarchy3"/>
    <dgm:cxn modelId="{B457101D-72F1-4EC5-9653-85B0424F05F3}" type="presParOf" srcId="{CD5F68DB-1AD2-4050-BCB7-F0F53C50F3B5}" destId="{C4307C7C-7CCD-49E4-A79F-E16BE68A231B}" srcOrd="5" destOrd="0" presId="urn:microsoft.com/office/officeart/2005/8/layout/hierarchy3"/>
    <dgm:cxn modelId="{B07F621A-59F0-4DBE-B668-02A7BE50F20F}" type="presParOf" srcId="{CD5F68DB-1AD2-4050-BCB7-F0F53C50F3B5}" destId="{180F86B1-D832-4ED0-830B-4D1CDC6FB23E}" srcOrd="6" destOrd="0" presId="urn:microsoft.com/office/officeart/2005/8/layout/hierarchy3"/>
    <dgm:cxn modelId="{6B446315-DF5A-4B67-A17E-664D3E8E4401}" type="presParOf" srcId="{CD5F68DB-1AD2-4050-BCB7-F0F53C50F3B5}" destId="{70081453-BC8A-430B-9617-E3F9B18ACD74}" srcOrd="7" destOrd="0" presId="urn:microsoft.com/office/officeart/2005/8/layout/hierarchy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100A28-D6AB-4CF4-84A5-763A044E837F}">
      <dsp:nvSpPr>
        <dsp:cNvPr id="0" name=""/>
        <dsp:cNvSpPr/>
      </dsp:nvSpPr>
      <dsp:spPr>
        <a:xfrm>
          <a:off x="-4445509" y="-681782"/>
          <a:ext cx="5296020" cy="5296020"/>
        </a:xfrm>
        <a:prstGeom prst="blockArc">
          <a:avLst>
            <a:gd name="adj1" fmla="val 18900000"/>
            <a:gd name="adj2" fmla="val 2700000"/>
            <a:gd name="adj3" fmla="val 40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68B890-24CE-43EC-B389-0A212F5872B9}">
      <dsp:nvSpPr>
        <dsp:cNvPr id="0" name=""/>
        <dsp:cNvSpPr/>
      </dsp:nvSpPr>
      <dsp:spPr>
        <a:xfrm>
          <a:off x="372382" y="245699"/>
          <a:ext cx="2886876" cy="4917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98" tIns="40640" rIns="40640" bIns="4064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微软雅黑" pitchFamily="34" charset="-122"/>
              <a:ea typeface="微软雅黑" pitchFamily="34" charset="-122"/>
            </a:rPr>
            <a:t>前列腺炎症状</a:t>
          </a:r>
          <a:endParaRPr lang="zh-CN" altLang="en-US" sz="1600" b="1" kern="1200" dirty="0">
            <a:latin typeface="微软雅黑" pitchFamily="34" charset="-122"/>
            <a:ea typeface="微软雅黑" pitchFamily="34" charset="-122"/>
          </a:endParaRPr>
        </a:p>
      </dsp:txBody>
      <dsp:txXfrm>
        <a:off x="372382" y="245699"/>
        <a:ext cx="2886876" cy="491714"/>
      </dsp:txXfrm>
    </dsp:sp>
    <dsp:sp modelId="{2E72C1D9-D301-4AFD-BFC1-FB0CFA89CED3}">
      <dsp:nvSpPr>
        <dsp:cNvPr id="0" name=""/>
        <dsp:cNvSpPr/>
      </dsp:nvSpPr>
      <dsp:spPr>
        <a:xfrm>
          <a:off x="65061" y="184235"/>
          <a:ext cx="614642" cy="6146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60C1AB-C1D7-41A8-850F-86264F277E92}">
      <dsp:nvSpPr>
        <dsp:cNvPr id="0" name=""/>
        <dsp:cNvSpPr/>
      </dsp:nvSpPr>
      <dsp:spPr>
        <a:xfrm>
          <a:off x="724730" y="983035"/>
          <a:ext cx="2534528" cy="4917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98" tIns="40640" rIns="40640" bIns="4064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微软雅黑" pitchFamily="34" charset="-122"/>
              <a:ea typeface="微软雅黑" pitchFamily="34" charset="-122"/>
            </a:rPr>
            <a:t>如何治疗前列腺炎</a:t>
          </a:r>
          <a:endParaRPr lang="zh-CN" altLang="en-US" sz="1600" b="1" kern="1200" dirty="0">
            <a:latin typeface="微软雅黑" pitchFamily="34" charset="-122"/>
            <a:ea typeface="微软雅黑" pitchFamily="34" charset="-122"/>
          </a:endParaRPr>
        </a:p>
      </dsp:txBody>
      <dsp:txXfrm>
        <a:off x="724730" y="983035"/>
        <a:ext cx="2534528" cy="491714"/>
      </dsp:txXfrm>
    </dsp:sp>
    <dsp:sp modelId="{47475940-ADBD-4BFD-A501-CB882AA597EB}">
      <dsp:nvSpPr>
        <dsp:cNvPr id="0" name=""/>
        <dsp:cNvSpPr/>
      </dsp:nvSpPr>
      <dsp:spPr>
        <a:xfrm>
          <a:off x="417409" y="921571"/>
          <a:ext cx="614642" cy="6146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5C2B33-95EE-4F66-AD6E-72B9B7BCF775}">
      <dsp:nvSpPr>
        <dsp:cNvPr id="0" name=""/>
        <dsp:cNvSpPr/>
      </dsp:nvSpPr>
      <dsp:spPr>
        <a:xfrm>
          <a:off x="832873" y="1720370"/>
          <a:ext cx="2426385" cy="4917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98" tIns="40640" rIns="40640" bIns="4064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微软雅黑" pitchFamily="34" charset="-122"/>
              <a:ea typeface="微软雅黑" pitchFamily="34" charset="-122"/>
            </a:rPr>
            <a:t>前列腺炎 医院</a:t>
          </a:r>
          <a:endParaRPr lang="zh-CN" altLang="en-US" sz="1600" b="1" kern="1200" dirty="0">
            <a:latin typeface="微软雅黑" pitchFamily="34" charset="-122"/>
            <a:ea typeface="微软雅黑" pitchFamily="34" charset="-122"/>
          </a:endParaRPr>
        </a:p>
      </dsp:txBody>
      <dsp:txXfrm>
        <a:off x="832873" y="1720370"/>
        <a:ext cx="2426385" cy="491714"/>
      </dsp:txXfrm>
    </dsp:sp>
    <dsp:sp modelId="{52AE6E0E-6B46-41A0-9467-FA2E5882523C}">
      <dsp:nvSpPr>
        <dsp:cNvPr id="0" name=""/>
        <dsp:cNvSpPr/>
      </dsp:nvSpPr>
      <dsp:spPr>
        <a:xfrm>
          <a:off x="525551" y="1658906"/>
          <a:ext cx="614642" cy="6146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029994-CED7-4574-8D08-98291F8B82B5}">
      <dsp:nvSpPr>
        <dsp:cNvPr id="0" name=""/>
        <dsp:cNvSpPr/>
      </dsp:nvSpPr>
      <dsp:spPr>
        <a:xfrm>
          <a:off x="724730" y="2457706"/>
          <a:ext cx="2534528" cy="4917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98" tIns="40640" rIns="40640" bIns="4064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微软雅黑" pitchFamily="34" charset="-122"/>
              <a:ea typeface="微软雅黑" pitchFamily="34" charset="-122"/>
            </a:rPr>
            <a:t>南昌市男科医院</a:t>
          </a:r>
          <a:endParaRPr lang="zh-CN" altLang="en-US" sz="1600" b="1" kern="1200" dirty="0">
            <a:latin typeface="微软雅黑" pitchFamily="34" charset="-122"/>
            <a:ea typeface="微软雅黑" pitchFamily="34" charset="-122"/>
          </a:endParaRPr>
        </a:p>
      </dsp:txBody>
      <dsp:txXfrm>
        <a:off x="724730" y="2457706"/>
        <a:ext cx="2534528" cy="491714"/>
      </dsp:txXfrm>
    </dsp:sp>
    <dsp:sp modelId="{C86E9D1A-7463-4818-BA90-D2EA882BB7BC}">
      <dsp:nvSpPr>
        <dsp:cNvPr id="0" name=""/>
        <dsp:cNvSpPr/>
      </dsp:nvSpPr>
      <dsp:spPr>
        <a:xfrm>
          <a:off x="417409" y="2396242"/>
          <a:ext cx="614642" cy="6146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9410D0-8D37-481A-8E64-3A1CBC3214A0}">
      <dsp:nvSpPr>
        <dsp:cNvPr id="0" name=""/>
        <dsp:cNvSpPr/>
      </dsp:nvSpPr>
      <dsp:spPr>
        <a:xfrm>
          <a:off x="372382" y="3195041"/>
          <a:ext cx="2886876" cy="4917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298" tIns="40640" rIns="40640" bIns="4064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微软雅黑" pitchFamily="34" charset="-122"/>
              <a:ea typeface="微软雅黑" pitchFamily="34" charset="-122"/>
            </a:rPr>
            <a:t>南昌市男科医院  地点</a:t>
          </a:r>
          <a:endParaRPr lang="zh-CN" altLang="en-US" sz="1600" b="1" kern="1200" dirty="0">
            <a:latin typeface="微软雅黑" pitchFamily="34" charset="-122"/>
            <a:ea typeface="微软雅黑" pitchFamily="34" charset="-122"/>
          </a:endParaRPr>
        </a:p>
      </dsp:txBody>
      <dsp:txXfrm>
        <a:off x="372382" y="3195041"/>
        <a:ext cx="2886876" cy="491714"/>
      </dsp:txXfrm>
    </dsp:sp>
    <dsp:sp modelId="{E4B0100D-6BC5-42B3-B4CA-3875780DA636}">
      <dsp:nvSpPr>
        <dsp:cNvPr id="0" name=""/>
        <dsp:cNvSpPr/>
      </dsp:nvSpPr>
      <dsp:spPr>
        <a:xfrm>
          <a:off x="65061" y="3133577"/>
          <a:ext cx="614642" cy="6146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1458DD-51C5-4B64-A227-2CE9CB3692DC}">
      <dsp:nvSpPr>
        <dsp:cNvPr id="0" name=""/>
        <dsp:cNvSpPr/>
      </dsp:nvSpPr>
      <dsp:spPr>
        <a:xfrm>
          <a:off x="208883" y="0"/>
          <a:ext cx="1884536" cy="557934"/>
        </a:xfrm>
        <a:prstGeom prst="roundRect">
          <a:avLst>
            <a:gd name="adj" fmla="val 10000"/>
          </a:avLst>
        </a:prstGeom>
        <a:solidFill>
          <a:schemeClr val="accent1">
            <a:lumMod val="60000"/>
            <a:lumOff val="40000"/>
          </a:schemeClr>
        </a:solidFill>
        <a:ln>
          <a:solidFill>
            <a:schemeClr val="tx2">
              <a:lumMod val="20000"/>
              <a:lumOff val="8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rPr>
            <a:t>通用词</a:t>
          </a:r>
          <a:endParaRPr lang="zh-CN" altLang="en-US" sz="1800" kern="1200" dirty="0">
            <a:latin typeface="微软雅黑" pitchFamily="34" charset="-122"/>
            <a:ea typeface="微软雅黑" pitchFamily="34" charset="-122"/>
          </a:endParaRPr>
        </a:p>
      </dsp:txBody>
      <dsp:txXfrm>
        <a:off x="208883" y="0"/>
        <a:ext cx="1884536" cy="557934"/>
      </dsp:txXfrm>
    </dsp:sp>
    <dsp:sp modelId="{BDC78988-1F78-4E77-BBBC-47A3A0F73CC3}">
      <dsp:nvSpPr>
        <dsp:cNvPr id="0" name=""/>
        <dsp:cNvSpPr/>
      </dsp:nvSpPr>
      <dsp:spPr>
        <a:xfrm>
          <a:off x="397336" y="557934"/>
          <a:ext cx="188453" cy="419456"/>
        </a:xfrm>
        <a:custGeom>
          <a:avLst/>
          <a:gdLst/>
          <a:ahLst/>
          <a:cxnLst/>
          <a:rect l="0" t="0" r="0" b="0"/>
          <a:pathLst>
            <a:path>
              <a:moveTo>
                <a:pt x="0" y="0"/>
              </a:moveTo>
              <a:lnTo>
                <a:pt x="0" y="419456"/>
              </a:lnTo>
              <a:lnTo>
                <a:pt x="188453" y="419456"/>
              </a:lnTo>
            </a:path>
          </a:pathLst>
        </a:custGeom>
        <a:noFill/>
        <a:ln w="25400" cap="flat" cmpd="sng" algn="ctr">
          <a:solidFill>
            <a:schemeClr val="tx2">
              <a:lumMod val="20000"/>
              <a:lumOff val="80000"/>
            </a:schemeClr>
          </a:solidFill>
          <a:prstDash val="solid"/>
        </a:ln>
        <a:effectLst/>
      </dsp:spPr>
      <dsp:style>
        <a:lnRef idx="2">
          <a:scrgbClr r="0" g="0" b="0"/>
        </a:lnRef>
        <a:fillRef idx="0">
          <a:scrgbClr r="0" g="0" b="0"/>
        </a:fillRef>
        <a:effectRef idx="0">
          <a:scrgbClr r="0" g="0" b="0"/>
        </a:effectRef>
        <a:fontRef idx="minor"/>
      </dsp:style>
    </dsp:sp>
    <dsp:sp modelId="{77126EA4-762C-47CA-9F6C-D7CB19E7C93A}">
      <dsp:nvSpPr>
        <dsp:cNvPr id="0" name=""/>
        <dsp:cNvSpPr/>
      </dsp:nvSpPr>
      <dsp:spPr>
        <a:xfrm>
          <a:off x="585790" y="698423"/>
          <a:ext cx="1705656" cy="55793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100000"/>
            </a:lnSpc>
            <a:spcBef>
              <a:spcPct val="0"/>
            </a:spcBef>
            <a:spcAft>
              <a:spcPts val="0"/>
            </a:spcAft>
          </a:pPr>
          <a:r>
            <a:rPr lang="zh-CN" altLang="en-US" sz="1400" kern="1200" dirty="0" smtClean="0">
              <a:latin typeface="微软雅黑" pitchFamily="34" charset="-122"/>
              <a:ea typeface="微软雅黑" pitchFamily="34" charset="-122"/>
            </a:rPr>
            <a:t>治疗词</a:t>
          </a:r>
          <a:endParaRPr lang="zh-CN" altLang="en-US" sz="1400" kern="1200" dirty="0">
            <a:latin typeface="微软雅黑" pitchFamily="34" charset="-122"/>
            <a:ea typeface="微软雅黑" pitchFamily="34" charset="-122"/>
          </a:endParaRPr>
        </a:p>
      </dsp:txBody>
      <dsp:txXfrm>
        <a:off x="585790" y="698423"/>
        <a:ext cx="1705656" cy="557934"/>
      </dsp:txXfrm>
    </dsp:sp>
    <dsp:sp modelId="{DF1681AA-0A72-4136-956F-FE250FDA3872}">
      <dsp:nvSpPr>
        <dsp:cNvPr id="0" name=""/>
        <dsp:cNvSpPr/>
      </dsp:nvSpPr>
      <dsp:spPr>
        <a:xfrm>
          <a:off x="397336" y="557934"/>
          <a:ext cx="188453" cy="1116875"/>
        </a:xfrm>
        <a:custGeom>
          <a:avLst/>
          <a:gdLst/>
          <a:ahLst/>
          <a:cxnLst/>
          <a:rect l="0" t="0" r="0" b="0"/>
          <a:pathLst>
            <a:path>
              <a:moveTo>
                <a:pt x="0" y="0"/>
              </a:moveTo>
              <a:lnTo>
                <a:pt x="0" y="1116875"/>
              </a:lnTo>
              <a:lnTo>
                <a:pt x="188453" y="1116875"/>
              </a:lnTo>
            </a:path>
          </a:pathLst>
        </a:custGeom>
        <a:noFill/>
        <a:ln w="25400" cap="flat" cmpd="sng" algn="ctr">
          <a:solidFill>
            <a:schemeClr val="tx2">
              <a:lumMod val="20000"/>
              <a:lumOff val="80000"/>
            </a:schemeClr>
          </a:solidFill>
          <a:prstDash val="solid"/>
        </a:ln>
        <a:effectLst/>
      </dsp:spPr>
      <dsp:style>
        <a:lnRef idx="2">
          <a:scrgbClr r="0" g="0" b="0"/>
        </a:lnRef>
        <a:fillRef idx="0">
          <a:scrgbClr r="0" g="0" b="0"/>
        </a:fillRef>
        <a:effectRef idx="0">
          <a:scrgbClr r="0" g="0" b="0"/>
        </a:effectRef>
        <a:fontRef idx="minor"/>
      </dsp:style>
    </dsp:sp>
    <dsp:sp modelId="{9B0EDAFA-6191-4236-9F23-0BFC9B4E7537}">
      <dsp:nvSpPr>
        <dsp:cNvPr id="0" name=""/>
        <dsp:cNvSpPr/>
      </dsp:nvSpPr>
      <dsp:spPr>
        <a:xfrm>
          <a:off x="585790" y="1395842"/>
          <a:ext cx="1705656" cy="55793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2003566"/>
              <a:satOff val="-8793"/>
              <a:lumOff val="26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100000"/>
            </a:lnSpc>
            <a:spcBef>
              <a:spcPct val="0"/>
            </a:spcBef>
            <a:spcAft>
              <a:spcPts val="0"/>
            </a:spcAft>
          </a:pPr>
          <a:r>
            <a:rPr lang="zh-CN" altLang="en-US" sz="1400" kern="1200" dirty="0" smtClean="0">
              <a:latin typeface="微软雅黑" pitchFamily="34" charset="-122"/>
              <a:ea typeface="微软雅黑" pitchFamily="34" charset="-122"/>
            </a:rPr>
            <a:t>症状词</a:t>
          </a:r>
          <a:endParaRPr lang="zh-CN" altLang="en-US" sz="1400" kern="1200" dirty="0">
            <a:latin typeface="微软雅黑" pitchFamily="34" charset="-122"/>
            <a:ea typeface="微软雅黑" pitchFamily="34" charset="-122"/>
          </a:endParaRPr>
        </a:p>
      </dsp:txBody>
      <dsp:txXfrm>
        <a:off x="585790" y="1395842"/>
        <a:ext cx="1705656" cy="557934"/>
      </dsp:txXfrm>
    </dsp:sp>
    <dsp:sp modelId="{9B5468EF-A769-469A-9F2E-822683E8DB64}">
      <dsp:nvSpPr>
        <dsp:cNvPr id="0" name=""/>
        <dsp:cNvSpPr/>
      </dsp:nvSpPr>
      <dsp:spPr>
        <a:xfrm>
          <a:off x="397336" y="557934"/>
          <a:ext cx="188453" cy="1814293"/>
        </a:xfrm>
        <a:custGeom>
          <a:avLst/>
          <a:gdLst/>
          <a:ahLst/>
          <a:cxnLst/>
          <a:rect l="0" t="0" r="0" b="0"/>
          <a:pathLst>
            <a:path>
              <a:moveTo>
                <a:pt x="0" y="0"/>
              </a:moveTo>
              <a:lnTo>
                <a:pt x="0" y="1814293"/>
              </a:lnTo>
              <a:lnTo>
                <a:pt x="188453" y="1814293"/>
              </a:lnTo>
            </a:path>
          </a:pathLst>
        </a:custGeom>
        <a:noFill/>
        <a:ln w="25400" cap="flat" cmpd="sng" algn="ctr">
          <a:solidFill>
            <a:schemeClr val="tx2">
              <a:lumMod val="20000"/>
              <a:lumOff val="80000"/>
            </a:schemeClr>
          </a:solidFill>
          <a:prstDash val="solid"/>
        </a:ln>
        <a:effectLst/>
      </dsp:spPr>
      <dsp:style>
        <a:lnRef idx="2">
          <a:scrgbClr r="0" g="0" b="0"/>
        </a:lnRef>
        <a:fillRef idx="0">
          <a:scrgbClr r="0" g="0" b="0"/>
        </a:fillRef>
        <a:effectRef idx="0">
          <a:scrgbClr r="0" g="0" b="0"/>
        </a:effectRef>
        <a:fontRef idx="minor"/>
      </dsp:style>
    </dsp:sp>
    <dsp:sp modelId="{C4307C7C-7CCD-49E4-A79F-E16BE68A231B}">
      <dsp:nvSpPr>
        <dsp:cNvPr id="0" name=""/>
        <dsp:cNvSpPr/>
      </dsp:nvSpPr>
      <dsp:spPr>
        <a:xfrm>
          <a:off x="585790" y="2093261"/>
          <a:ext cx="1705656" cy="55793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007133"/>
              <a:satOff val="-17587"/>
              <a:lumOff val="52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100000"/>
            </a:lnSpc>
            <a:spcBef>
              <a:spcPct val="0"/>
            </a:spcBef>
            <a:spcAft>
              <a:spcPts val="0"/>
            </a:spcAft>
          </a:pPr>
          <a:r>
            <a:rPr lang="zh-CN" altLang="en-US" sz="1400" kern="1200" dirty="0" smtClean="0">
              <a:latin typeface="微软雅黑" pitchFamily="34" charset="-122"/>
              <a:ea typeface="微软雅黑" pitchFamily="34" charset="-122"/>
            </a:rPr>
            <a:t>效果词</a:t>
          </a:r>
          <a:endParaRPr lang="zh-CN" altLang="en-US" sz="1400" kern="1200" dirty="0">
            <a:latin typeface="微软雅黑" pitchFamily="34" charset="-122"/>
            <a:ea typeface="微软雅黑" pitchFamily="34" charset="-122"/>
          </a:endParaRPr>
        </a:p>
      </dsp:txBody>
      <dsp:txXfrm>
        <a:off x="585790" y="2093261"/>
        <a:ext cx="1705656" cy="557934"/>
      </dsp:txXfrm>
    </dsp:sp>
    <dsp:sp modelId="{180F86B1-D832-4ED0-830B-4D1CDC6FB23E}">
      <dsp:nvSpPr>
        <dsp:cNvPr id="0" name=""/>
        <dsp:cNvSpPr/>
      </dsp:nvSpPr>
      <dsp:spPr>
        <a:xfrm>
          <a:off x="397336" y="557934"/>
          <a:ext cx="188453" cy="2511712"/>
        </a:xfrm>
        <a:custGeom>
          <a:avLst/>
          <a:gdLst/>
          <a:ahLst/>
          <a:cxnLst/>
          <a:rect l="0" t="0" r="0" b="0"/>
          <a:pathLst>
            <a:path>
              <a:moveTo>
                <a:pt x="0" y="0"/>
              </a:moveTo>
              <a:lnTo>
                <a:pt x="0" y="2511712"/>
              </a:lnTo>
              <a:lnTo>
                <a:pt x="188453" y="2511712"/>
              </a:lnTo>
            </a:path>
          </a:pathLst>
        </a:custGeom>
        <a:noFill/>
        <a:ln w="25400" cap="flat" cmpd="sng" algn="ctr">
          <a:solidFill>
            <a:schemeClr val="tx2">
              <a:lumMod val="20000"/>
              <a:lumOff val="80000"/>
            </a:schemeClr>
          </a:solidFill>
          <a:prstDash val="solid"/>
        </a:ln>
        <a:effectLst/>
      </dsp:spPr>
      <dsp:style>
        <a:lnRef idx="2">
          <a:scrgbClr r="0" g="0" b="0"/>
        </a:lnRef>
        <a:fillRef idx="0">
          <a:scrgbClr r="0" g="0" b="0"/>
        </a:fillRef>
        <a:effectRef idx="0">
          <a:scrgbClr r="0" g="0" b="0"/>
        </a:effectRef>
        <a:fontRef idx="minor"/>
      </dsp:style>
    </dsp:sp>
    <dsp:sp modelId="{70081453-BC8A-430B-9617-E3F9B18ACD74}">
      <dsp:nvSpPr>
        <dsp:cNvPr id="0" name=""/>
        <dsp:cNvSpPr/>
      </dsp:nvSpPr>
      <dsp:spPr>
        <a:xfrm>
          <a:off x="585790" y="2790679"/>
          <a:ext cx="1705656" cy="557934"/>
        </a:xfrm>
        <a:prstGeom prst="roundRect">
          <a:avLst>
            <a:gd name="adj" fmla="val 10000"/>
          </a:avLst>
        </a:prstGeom>
        <a:solidFill>
          <a:schemeClr val="lt1">
            <a:alpha val="90000"/>
            <a:hueOff val="0"/>
            <a:satOff val="0"/>
            <a:lumOff val="0"/>
            <a:alphaOff val="0"/>
          </a:schemeClr>
        </a:solidFill>
        <a:ln w="9525" cap="flat" cmpd="sng" algn="ctr">
          <a:solidFill>
            <a:schemeClr val="tx2">
              <a:lumMod val="20000"/>
              <a:lumOff val="8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100000"/>
            </a:lnSpc>
            <a:spcBef>
              <a:spcPct val="0"/>
            </a:spcBef>
            <a:spcAft>
              <a:spcPts val="0"/>
            </a:spcAft>
          </a:pPr>
          <a:r>
            <a:rPr lang="zh-CN" altLang="en-US" sz="1400" kern="1200" dirty="0" smtClean="0">
              <a:latin typeface="微软雅黑" pitchFamily="34" charset="-122"/>
              <a:ea typeface="微软雅黑" pitchFamily="34" charset="-122"/>
            </a:rPr>
            <a:t>价格词</a:t>
          </a:r>
          <a:endParaRPr lang="zh-CN" altLang="en-US" sz="1400" kern="1200" dirty="0">
            <a:latin typeface="微软雅黑" pitchFamily="34" charset="-122"/>
            <a:ea typeface="微软雅黑" pitchFamily="34" charset="-122"/>
          </a:endParaRPr>
        </a:p>
      </dsp:txBody>
      <dsp:txXfrm>
        <a:off x="585790" y="2790679"/>
        <a:ext cx="1705656" cy="55793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14D0F8-AE4E-4858-BB26-28E6752107C3}">
      <dsp:nvSpPr>
        <dsp:cNvPr id="0" name=""/>
        <dsp:cNvSpPr/>
      </dsp:nvSpPr>
      <dsp:spPr>
        <a:xfrm>
          <a:off x="795880" y="39061"/>
          <a:ext cx="1874966" cy="1874966"/>
        </a:xfrm>
        <a:prstGeom prst="ellipse">
          <a:avLst/>
        </a:prstGeom>
        <a:solidFill>
          <a:schemeClr val="bg2">
            <a:lumMod val="9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itchFamily="34" charset="-122"/>
              <a:ea typeface="微软雅黑" pitchFamily="34" charset="-122"/>
            </a:rPr>
            <a:t>精  准</a:t>
          </a:r>
          <a:endParaRPr lang="zh-CN" altLang="en-US" sz="2400" b="1" kern="1200" dirty="0">
            <a:latin typeface="微软雅黑" pitchFamily="34" charset="-122"/>
            <a:ea typeface="微软雅黑" pitchFamily="34" charset="-122"/>
          </a:endParaRPr>
        </a:p>
      </dsp:txBody>
      <dsp:txXfrm>
        <a:off x="1045876" y="367180"/>
        <a:ext cx="1374975" cy="843734"/>
      </dsp:txXfrm>
    </dsp:sp>
    <dsp:sp modelId="{B1CF8C18-F359-4A7B-8991-163005D81735}">
      <dsp:nvSpPr>
        <dsp:cNvPr id="0" name=""/>
        <dsp:cNvSpPr/>
      </dsp:nvSpPr>
      <dsp:spPr>
        <a:xfrm>
          <a:off x="1458706" y="1232890"/>
          <a:ext cx="1874966" cy="1874966"/>
        </a:xfrm>
        <a:prstGeom prst="ellipse">
          <a:avLst/>
        </a:prstGeom>
        <a:solidFill>
          <a:schemeClr val="bg2">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itchFamily="34" charset="-122"/>
              <a:ea typeface="微软雅黑" pitchFamily="34" charset="-122"/>
            </a:rPr>
            <a:t>词 组</a:t>
          </a:r>
          <a:endParaRPr lang="zh-CN" altLang="en-US" sz="2400" b="1" kern="1200" dirty="0">
            <a:latin typeface="微软雅黑" pitchFamily="34" charset="-122"/>
            <a:ea typeface="微软雅黑" pitchFamily="34" charset="-122"/>
          </a:endParaRPr>
        </a:p>
      </dsp:txBody>
      <dsp:txXfrm>
        <a:off x="2032133" y="1717256"/>
        <a:ext cx="1124979" cy="1031231"/>
      </dsp:txXfrm>
    </dsp:sp>
    <dsp:sp modelId="{EB60C6B3-1077-4323-887A-187373EF09C3}">
      <dsp:nvSpPr>
        <dsp:cNvPr id="0" name=""/>
        <dsp:cNvSpPr/>
      </dsp:nvSpPr>
      <dsp:spPr>
        <a:xfrm>
          <a:off x="119330" y="1210915"/>
          <a:ext cx="1874966" cy="1874966"/>
        </a:xfrm>
        <a:prstGeom prst="ellipse">
          <a:avLst/>
        </a:prstGeom>
        <a:solidFill>
          <a:schemeClr val="bg2">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itchFamily="34" charset="-122"/>
              <a:ea typeface="微软雅黑" pitchFamily="34" charset="-122"/>
            </a:rPr>
            <a:t>广 泛</a:t>
          </a:r>
          <a:endParaRPr lang="zh-CN" altLang="en-US" sz="2400" b="1" kern="1200" dirty="0">
            <a:latin typeface="微软雅黑" pitchFamily="34" charset="-122"/>
            <a:ea typeface="微软雅黑" pitchFamily="34" charset="-122"/>
          </a:endParaRPr>
        </a:p>
      </dsp:txBody>
      <dsp:txXfrm>
        <a:off x="295889" y="1695282"/>
        <a:ext cx="1124979" cy="1031231"/>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A32E7D-33E1-47E4-BC0D-C177A2F75A41}">
      <dsp:nvSpPr>
        <dsp:cNvPr id="0" name=""/>
        <dsp:cNvSpPr/>
      </dsp:nvSpPr>
      <dsp:spPr>
        <a:xfrm>
          <a:off x="1515014" y="374677"/>
          <a:ext cx="1397182" cy="931920"/>
        </a:xfrm>
        <a:prstGeom prst="rect">
          <a:avLst/>
        </a:prstGeom>
        <a:solidFill>
          <a:schemeClr val="tx2">
            <a:lumMod val="20000"/>
            <a:lumOff val="8000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cs typeface="Arial" pitchFamily="34" charset="0"/>
            </a:rPr>
            <a:t>预算</a:t>
          </a:r>
          <a:r>
            <a:rPr lang="en-US" altLang="zh-CN" sz="1400" b="1" kern="1200" dirty="0" smtClean="0">
              <a:latin typeface="微软雅黑" pitchFamily="34" charset="-122"/>
              <a:ea typeface="微软雅黑" pitchFamily="34" charset="-122"/>
              <a:cs typeface="Arial" pitchFamily="34" charset="0"/>
            </a:rPr>
            <a:t>:500</a:t>
          </a:r>
          <a:endParaRPr lang="zh-CN" altLang="en-US" sz="1400" b="1" kern="1200" dirty="0">
            <a:latin typeface="微软雅黑" pitchFamily="34" charset="-122"/>
            <a:ea typeface="微软雅黑" pitchFamily="34" charset="-122"/>
            <a:cs typeface="Arial" pitchFamily="34" charset="0"/>
          </a:endParaRPr>
        </a:p>
      </dsp:txBody>
      <dsp:txXfrm>
        <a:off x="1738563" y="374677"/>
        <a:ext cx="1173633" cy="931920"/>
      </dsp:txXfrm>
    </dsp:sp>
    <dsp:sp modelId="{5FA08501-7DFF-4FBD-9359-8D64A5AFE572}">
      <dsp:nvSpPr>
        <dsp:cNvPr id="0" name=""/>
        <dsp:cNvSpPr/>
      </dsp:nvSpPr>
      <dsp:spPr>
        <a:xfrm>
          <a:off x="1515014" y="1306598"/>
          <a:ext cx="1397182" cy="931920"/>
        </a:xfrm>
        <a:prstGeom prst="rect">
          <a:avLst/>
        </a:prstGeom>
        <a:solidFill>
          <a:schemeClr val="tx2">
            <a:lumMod val="20000"/>
            <a:lumOff val="80000"/>
          </a:schemeClr>
        </a:solidFill>
        <a:ln w="9525" cap="flat" cmpd="sng" algn="ctr">
          <a:solidFill>
            <a:schemeClr val="accent4">
              <a:tint val="40000"/>
              <a:alpha val="90000"/>
              <a:hueOff val="-202498"/>
              <a:satOff val="-96"/>
              <a:lumOff val="45"/>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altLang="zh-CN" sz="1400" b="1" kern="1200" dirty="0" smtClean="0">
              <a:latin typeface="微软雅黑" pitchFamily="34" charset="-122"/>
              <a:ea typeface="微软雅黑" pitchFamily="34" charset="-122"/>
              <a:cs typeface="Arial" pitchFamily="34" charset="0"/>
            </a:rPr>
            <a:t>CPC</a:t>
          </a:r>
          <a:r>
            <a:rPr lang="zh-CN" altLang="en-US" sz="1400" b="1" kern="1200" dirty="0" smtClean="0">
              <a:latin typeface="微软雅黑" pitchFamily="34" charset="-122"/>
              <a:ea typeface="微软雅黑" pitchFamily="34" charset="-122"/>
              <a:cs typeface="Arial" pitchFamily="34" charset="0"/>
            </a:rPr>
            <a:t>：</a:t>
          </a:r>
          <a:r>
            <a:rPr lang="en-US" altLang="zh-CN" sz="1400" b="1" kern="1200" dirty="0" smtClean="0">
              <a:latin typeface="微软雅黑" pitchFamily="34" charset="-122"/>
              <a:ea typeface="微软雅黑" pitchFamily="34" charset="-122"/>
              <a:cs typeface="Arial" pitchFamily="34" charset="0"/>
            </a:rPr>
            <a:t>2.5</a:t>
          </a:r>
          <a:endParaRPr lang="zh-CN" altLang="en-US" sz="1400" b="1" kern="1200" dirty="0">
            <a:latin typeface="微软雅黑" pitchFamily="34" charset="-122"/>
            <a:ea typeface="微软雅黑" pitchFamily="34" charset="-122"/>
            <a:cs typeface="Arial" pitchFamily="34" charset="0"/>
          </a:endParaRPr>
        </a:p>
      </dsp:txBody>
      <dsp:txXfrm>
        <a:off x="1738563" y="1306598"/>
        <a:ext cx="1173633" cy="931920"/>
      </dsp:txXfrm>
    </dsp:sp>
    <dsp:sp modelId="{36BE9E98-136D-4463-BD39-7915F598B439}">
      <dsp:nvSpPr>
        <dsp:cNvPr id="0" name=""/>
        <dsp:cNvSpPr/>
      </dsp:nvSpPr>
      <dsp:spPr>
        <a:xfrm>
          <a:off x="1515014" y="2238519"/>
          <a:ext cx="1397182" cy="931920"/>
        </a:xfrm>
        <a:prstGeom prst="rect">
          <a:avLst/>
        </a:prstGeom>
        <a:solidFill>
          <a:schemeClr val="tx2">
            <a:lumMod val="20000"/>
            <a:lumOff val="80000"/>
          </a:schemeClr>
        </a:solidFill>
        <a:ln w="9525" cap="flat" cmpd="sng" algn="ctr">
          <a:solidFill>
            <a:schemeClr val="accent4">
              <a:tint val="40000"/>
              <a:alpha val="90000"/>
              <a:hueOff val="-404996"/>
              <a:satOff val="-192"/>
              <a:lumOff val="9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cs typeface="Arial" pitchFamily="34" charset="0"/>
            </a:rPr>
            <a:t>点击：</a:t>
          </a:r>
          <a:r>
            <a:rPr lang="en-US" altLang="zh-CN" sz="1400" b="1" kern="1200" dirty="0" smtClean="0">
              <a:latin typeface="微软雅黑" pitchFamily="34" charset="-122"/>
              <a:ea typeface="微软雅黑" pitchFamily="34" charset="-122"/>
              <a:cs typeface="Arial" pitchFamily="34" charset="0"/>
            </a:rPr>
            <a:t>200</a:t>
          </a:r>
          <a:endParaRPr lang="zh-CN" altLang="en-US" sz="1400" b="1" kern="1200" dirty="0">
            <a:latin typeface="微软雅黑" pitchFamily="34" charset="-122"/>
            <a:ea typeface="微软雅黑" pitchFamily="34" charset="-122"/>
            <a:cs typeface="Arial" pitchFamily="34" charset="0"/>
          </a:endParaRPr>
        </a:p>
      </dsp:txBody>
      <dsp:txXfrm>
        <a:off x="1738563" y="2238519"/>
        <a:ext cx="1173633" cy="931920"/>
      </dsp:txXfrm>
    </dsp:sp>
    <dsp:sp modelId="{20E6FC10-ECF5-47DD-B7D2-8F6BD819401B}">
      <dsp:nvSpPr>
        <dsp:cNvPr id="0" name=""/>
        <dsp:cNvSpPr/>
      </dsp:nvSpPr>
      <dsp:spPr>
        <a:xfrm>
          <a:off x="1515014" y="3170440"/>
          <a:ext cx="1397182" cy="931920"/>
        </a:xfrm>
        <a:prstGeom prst="rect">
          <a:avLst/>
        </a:prstGeom>
        <a:solidFill>
          <a:schemeClr val="tx2">
            <a:lumMod val="20000"/>
            <a:lumOff val="80000"/>
          </a:schemeClr>
        </a:solidFill>
        <a:ln w="9525" cap="flat" cmpd="sng" algn="ctr">
          <a:solidFill>
            <a:schemeClr val="accent4">
              <a:tint val="40000"/>
              <a:alpha val="90000"/>
              <a:hueOff val="-607493"/>
              <a:satOff val="-289"/>
              <a:lumOff val="136"/>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zh-CN" altLang="en-US" sz="1400" b="1" kern="1200" dirty="0" smtClean="0">
              <a:solidFill>
                <a:srgbClr val="FF0000"/>
              </a:solidFill>
              <a:latin typeface="微软雅黑" pitchFamily="34" charset="-122"/>
              <a:ea typeface="微软雅黑" pitchFamily="34" charset="-122"/>
              <a:cs typeface="Arial" pitchFamily="34" charset="0"/>
            </a:rPr>
            <a:t>成本：</a:t>
          </a:r>
          <a:r>
            <a:rPr lang="en-US" altLang="zh-CN" sz="1400" b="1" kern="1200" dirty="0" smtClean="0">
              <a:solidFill>
                <a:srgbClr val="FF0000"/>
              </a:solidFill>
              <a:latin typeface="微软雅黑" pitchFamily="34" charset="-122"/>
              <a:ea typeface="微软雅黑" pitchFamily="34" charset="-122"/>
              <a:cs typeface="Arial" pitchFamily="34" charset="0"/>
            </a:rPr>
            <a:t>400</a:t>
          </a:r>
          <a:endParaRPr lang="zh-CN" altLang="en-US" sz="1400" b="1" kern="1200" dirty="0">
            <a:solidFill>
              <a:srgbClr val="FF0000"/>
            </a:solidFill>
            <a:latin typeface="微软雅黑" pitchFamily="34" charset="-122"/>
            <a:ea typeface="微软雅黑" pitchFamily="34" charset="-122"/>
            <a:cs typeface="Arial" pitchFamily="34" charset="0"/>
          </a:endParaRPr>
        </a:p>
      </dsp:txBody>
      <dsp:txXfrm>
        <a:off x="1738563" y="3170440"/>
        <a:ext cx="1173633" cy="931920"/>
      </dsp:txXfrm>
    </dsp:sp>
    <dsp:sp modelId="{EA173E08-A005-4AFF-9CDC-5D5BF5450C84}">
      <dsp:nvSpPr>
        <dsp:cNvPr id="0" name=""/>
        <dsp:cNvSpPr/>
      </dsp:nvSpPr>
      <dsp:spPr>
        <a:xfrm>
          <a:off x="769850" y="2094"/>
          <a:ext cx="931455" cy="931455"/>
        </a:xfrm>
        <a:prstGeom prst="ellipse">
          <a:avLst/>
        </a:prstGeom>
        <a:solidFill>
          <a:schemeClr val="tx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tx1"/>
              </a:solidFill>
              <a:latin typeface="微软雅黑" pitchFamily="34" charset="-122"/>
              <a:ea typeface="微软雅黑" pitchFamily="34" charset="-122"/>
              <a:cs typeface="Arial" pitchFamily="34" charset="0"/>
            </a:rPr>
            <a:t>投放</a:t>
          </a:r>
          <a:endParaRPr lang="en-US" altLang="zh-CN" sz="1400" b="1" kern="1200" dirty="0" smtClean="0">
            <a:solidFill>
              <a:schemeClr val="tx1"/>
            </a:solidFill>
            <a:latin typeface="微软雅黑" pitchFamily="34" charset="-122"/>
            <a:ea typeface="微软雅黑" pitchFamily="34" charset="-122"/>
            <a:cs typeface="Arial" pitchFamily="34" charset="0"/>
          </a:endParaRPr>
        </a:p>
        <a:p>
          <a:pPr lvl="0" algn="ctr" defTabSz="622300">
            <a:lnSpc>
              <a:spcPct val="90000"/>
            </a:lnSpc>
            <a:spcBef>
              <a:spcPct val="0"/>
            </a:spcBef>
            <a:spcAft>
              <a:spcPct val="35000"/>
            </a:spcAft>
          </a:pPr>
          <a:r>
            <a:rPr lang="zh-CN" altLang="en-US" sz="1400" b="1" kern="1200" dirty="0" smtClean="0">
              <a:solidFill>
                <a:schemeClr val="tx1"/>
              </a:solidFill>
              <a:latin typeface="微软雅黑" pitchFamily="34" charset="-122"/>
              <a:ea typeface="微软雅黑" pitchFamily="34" charset="-122"/>
              <a:cs typeface="Arial" pitchFamily="34" charset="0"/>
            </a:rPr>
            <a:t>初期</a:t>
          </a:r>
          <a:endParaRPr lang="zh-CN" altLang="en-US" sz="1400" b="1" kern="1200" dirty="0">
            <a:solidFill>
              <a:schemeClr val="tx1"/>
            </a:solidFill>
            <a:latin typeface="微软雅黑" pitchFamily="34" charset="-122"/>
            <a:ea typeface="微软雅黑" pitchFamily="34" charset="-122"/>
            <a:cs typeface="Arial" pitchFamily="34" charset="0"/>
          </a:endParaRPr>
        </a:p>
      </dsp:txBody>
      <dsp:txXfrm>
        <a:off x="769850" y="2094"/>
        <a:ext cx="931455" cy="931455"/>
      </dsp:txXfrm>
    </dsp:sp>
    <dsp:sp modelId="{63DFD876-59E3-466C-9A0D-E4005974B883}">
      <dsp:nvSpPr>
        <dsp:cNvPr id="0" name=""/>
        <dsp:cNvSpPr/>
      </dsp:nvSpPr>
      <dsp:spPr>
        <a:xfrm>
          <a:off x="3874823" y="364220"/>
          <a:ext cx="1397182" cy="931920"/>
        </a:xfrm>
        <a:prstGeom prst="rect">
          <a:avLst/>
        </a:prstGeom>
        <a:solidFill>
          <a:schemeClr val="accent2">
            <a:lumMod val="40000"/>
            <a:lumOff val="60000"/>
          </a:schemeClr>
        </a:solidFill>
        <a:ln w="9525" cap="flat" cmpd="sng" algn="ctr">
          <a:solidFill>
            <a:schemeClr val="accent4">
              <a:tint val="40000"/>
              <a:alpha val="90000"/>
              <a:hueOff val="-809991"/>
              <a:satOff val="-385"/>
              <a:lumOff val="181"/>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cs typeface="Arial" pitchFamily="34" charset="0"/>
            </a:rPr>
            <a:t>预算</a:t>
          </a:r>
          <a:r>
            <a:rPr lang="en-US" altLang="zh-CN" sz="1400" b="1" kern="1200" dirty="0" smtClean="0">
              <a:latin typeface="微软雅黑" pitchFamily="34" charset="-122"/>
              <a:ea typeface="微软雅黑" pitchFamily="34" charset="-122"/>
              <a:cs typeface="Arial" pitchFamily="34" charset="0"/>
            </a:rPr>
            <a:t>:800</a:t>
          </a:r>
          <a:endParaRPr lang="zh-CN" altLang="en-US" sz="1400" b="1" kern="1200" dirty="0">
            <a:latin typeface="微软雅黑" pitchFamily="34" charset="-122"/>
            <a:ea typeface="微软雅黑" pitchFamily="34" charset="-122"/>
            <a:cs typeface="Arial" pitchFamily="34" charset="0"/>
          </a:endParaRPr>
        </a:p>
      </dsp:txBody>
      <dsp:txXfrm>
        <a:off x="4098373" y="364220"/>
        <a:ext cx="1173633" cy="931920"/>
      </dsp:txXfrm>
    </dsp:sp>
    <dsp:sp modelId="{799AABF8-05D9-42FB-B50B-E3D3E11B3995}">
      <dsp:nvSpPr>
        <dsp:cNvPr id="0" name=""/>
        <dsp:cNvSpPr/>
      </dsp:nvSpPr>
      <dsp:spPr>
        <a:xfrm>
          <a:off x="3874823" y="1296141"/>
          <a:ext cx="1397182" cy="931920"/>
        </a:xfrm>
        <a:prstGeom prst="rect">
          <a:avLst/>
        </a:prstGeom>
        <a:solidFill>
          <a:schemeClr val="accent2">
            <a:lumMod val="40000"/>
            <a:lumOff val="60000"/>
          </a:schemeClr>
        </a:solidFill>
        <a:ln w="9525" cap="flat" cmpd="sng" algn="ctr">
          <a:solidFill>
            <a:schemeClr val="accent4">
              <a:tint val="40000"/>
              <a:alpha val="90000"/>
              <a:hueOff val="-1012489"/>
              <a:satOff val="-481"/>
              <a:lumOff val="226"/>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altLang="zh-CN" sz="1400" b="1" kern="1200" dirty="0" smtClean="0">
              <a:latin typeface="微软雅黑" pitchFamily="34" charset="-122"/>
              <a:ea typeface="微软雅黑" pitchFamily="34" charset="-122"/>
              <a:cs typeface="Arial" pitchFamily="34" charset="0"/>
            </a:rPr>
            <a:t>CPC</a:t>
          </a:r>
          <a:r>
            <a:rPr lang="zh-CN" altLang="en-US" sz="1400" b="1" kern="1200" dirty="0" smtClean="0">
              <a:latin typeface="微软雅黑" pitchFamily="34" charset="-122"/>
              <a:ea typeface="微软雅黑" pitchFamily="34" charset="-122"/>
              <a:cs typeface="Arial" pitchFamily="34" charset="0"/>
            </a:rPr>
            <a:t>：</a:t>
          </a:r>
          <a:r>
            <a:rPr lang="en-US" altLang="zh-CN" sz="1400" b="1" kern="1200" dirty="0" smtClean="0">
              <a:latin typeface="微软雅黑" pitchFamily="34" charset="-122"/>
              <a:ea typeface="微软雅黑" pitchFamily="34" charset="-122"/>
              <a:cs typeface="Arial" pitchFamily="34" charset="0"/>
            </a:rPr>
            <a:t>4</a:t>
          </a:r>
          <a:endParaRPr lang="zh-CN" altLang="en-US" sz="1400" b="1" kern="1200" dirty="0">
            <a:latin typeface="微软雅黑" pitchFamily="34" charset="-122"/>
            <a:ea typeface="微软雅黑" pitchFamily="34" charset="-122"/>
            <a:cs typeface="Arial" pitchFamily="34" charset="0"/>
          </a:endParaRPr>
        </a:p>
      </dsp:txBody>
      <dsp:txXfrm>
        <a:off x="4098373" y="1296141"/>
        <a:ext cx="1173633" cy="931920"/>
      </dsp:txXfrm>
    </dsp:sp>
    <dsp:sp modelId="{E8E17E1E-DBEC-4856-AA69-E4AFE3CCB3F8}">
      <dsp:nvSpPr>
        <dsp:cNvPr id="0" name=""/>
        <dsp:cNvSpPr/>
      </dsp:nvSpPr>
      <dsp:spPr>
        <a:xfrm>
          <a:off x="3874823" y="2232247"/>
          <a:ext cx="1397182" cy="931920"/>
        </a:xfrm>
        <a:prstGeom prst="rect">
          <a:avLst/>
        </a:prstGeom>
        <a:solidFill>
          <a:schemeClr val="accent2">
            <a:lumMod val="40000"/>
            <a:lumOff val="60000"/>
          </a:schemeClr>
        </a:solidFill>
        <a:ln w="9525" cap="flat" cmpd="sng" algn="ctr">
          <a:solidFill>
            <a:schemeClr val="accent4">
              <a:tint val="40000"/>
              <a:alpha val="90000"/>
              <a:hueOff val="-1214986"/>
              <a:satOff val="-577"/>
              <a:lumOff val="271"/>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cs typeface="Arial" pitchFamily="34" charset="0"/>
            </a:rPr>
            <a:t>点击</a:t>
          </a:r>
          <a:r>
            <a:rPr lang="en-US" altLang="zh-CN" sz="1400" b="1" kern="1200" dirty="0" smtClean="0">
              <a:latin typeface="微软雅黑" pitchFamily="34" charset="-122"/>
              <a:ea typeface="微软雅黑" pitchFamily="34" charset="-122"/>
              <a:cs typeface="Arial" pitchFamily="34" charset="0"/>
            </a:rPr>
            <a:t>:200</a:t>
          </a:r>
          <a:endParaRPr lang="zh-CN" altLang="en-US" sz="1400" b="1" kern="1200" dirty="0">
            <a:latin typeface="微软雅黑" pitchFamily="34" charset="-122"/>
            <a:ea typeface="微软雅黑" pitchFamily="34" charset="-122"/>
            <a:cs typeface="Arial" pitchFamily="34" charset="0"/>
          </a:endParaRPr>
        </a:p>
      </dsp:txBody>
      <dsp:txXfrm>
        <a:off x="4098373" y="2232247"/>
        <a:ext cx="1173633" cy="931920"/>
      </dsp:txXfrm>
    </dsp:sp>
    <dsp:sp modelId="{2394D6CD-0783-496A-8931-F921FADF1039}">
      <dsp:nvSpPr>
        <dsp:cNvPr id="0" name=""/>
        <dsp:cNvSpPr/>
      </dsp:nvSpPr>
      <dsp:spPr>
        <a:xfrm>
          <a:off x="3874823" y="3168352"/>
          <a:ext cx="1397182" cy="931920"/>
        </a:xfrm>
        <a:prstGeom prst="rect">
          <a:avLst/>
        </a:prstGeom>
        <a:solidFill>
          <a:schemeClr val="accent2">
            <a:lumMod val="40000"/>
            <a:lumOff val="60000"/>
          </a:schemeClr>
        </a:solidFill>
        <a:ln w="9525" cap="flat" cmpd="sng" algn="ctr">
          <a:solidFill>
            <a:schemeClr val="accent4">
              <a:tint val="40000"/>
              <a:alpha val="90000"/>
              <a:hueOff val="-1417484"/>
              <a:satOff val="-673"/>
              <a:lumOff val="316"/>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zh-CN" altLang="en-US" sz="1400" b="1" kern="1200" dirty="0" smtClean="0">
              <a:solidFill>
                <a:srgbClr val="FF0000"/>
              </a:solidFill>
              <a:latin typeface="微软雅黑" pitchFamily="34" charset="-122"/>
              <a:ea typeface="微软雅黑" pitchFamily="34" charset="-122"/>
              <a:cs typeface="Arial" pitchFamily="34" charset="0"/>
            </a:rPr>
            <a:t>成本：</a:t>
          </a:r>
          <a:r>
            <a:rPr lang="en-US" altLang="zh-CN" sz="1400" b="1" kern="1200" dirty="0" smtClean="0">
              <a:solidFill>
                <a:srgbClr val="FF0000"/>
              </a:solidFill>
              <a:latin typeface="微软雅黑" pitchFamily="34" charset="-122"/>
              <a:ea typeface="微软雅黑" pitchFamily="34" charset="-122"/>
              <a:cs typeface="Arial" pitchFamily="34" charset="0"/>
            </a:rPr>
            <a:t>360</a:t>
          </a:r>
          <a:endParaRPr lang="zh-CN" altLang="en-US" sz="1400" b="1" kern="1200" dirty="0">
            <a:solidFill>
              <a:srgbClr val="FF0000"/>
            </a:solidFill>
            <a:latin typeface="微软雅黑" pitchFamily="34" charset="-122"/>
            <a:ea typeface="微软雅黑" pitchFamily="34" charset="-122"/>
            <a:cs typeface="Arial" pitchFamily="34" charset="0"/>
          </a:endParaRPr>
        </a:p>
      </dsp:txBody>
      <dsp:txXfrm>
        <a:off x="4098373" y="3168352"/>
        <a:ext cx="1173633" cy="931920"/>
      </dsp:txXfrm>
    </dsp:sp>
    <dsp:sp modelId="{297F2A36-3331-4117-86CE-ED1AC20B40A1}">
      <dsp:nvSpPr>
        <dsp:cNvPr id="0" name=""/>
        <dsp:cNvSpPr/>
      </dsp:nvSpPr>
      <dsp:spPr>
        <a:xfrm>
          <a:off x="3098488" y="2094"/>
          <a:ext cx="931455" cy="931455"/>
        </a:xfrm>
        <a:prstGeom prst="ellipse">
          <a:avLst/>
        </a:prstGeom>
        <a:solidFill>
          <a:schemeClr val="accent2">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tx1"/>
              </a:solidFill>
              <a:latin typeface="微软雅黑" pitchFamily="34" charset="-122"/>
              <a:ea typeface="微软雅黑" pitchFamily="34" charset="-122"/>
              <a:cs typeface="Arial" pitchFamily="34" charset="0"/>
            </a:rPr>
            <a:t>测试</a:t>
          </a:r>
          <a:endParaRPr lang="en-US" altLang="zh-CN" sz="1400" b="1" kern="1200" dirty="0" smtClean="0">
            <a:solidFill>
              <a:schemeClr val="tx1"/>
            </a:solidFill>
            <a:latin typeface="微软雅黑" pitchFamily="34" charset="-122"/>
            <a:ea typeface="微软雅黑" pitchFamily="34" charset="-122"/>
            <a:cs typeface="Arial" pitchFamily="34" charset="0"/>
          </a:endParaRPr>
        </a:p>
        <a:p>
          <a:pPr lvl="0" algn="ctr" defTabSz="622300">
            <a:lnSpc>
              <a:spcPct val="90000"/>
            </a:lnSpc>
            <a:spcBef>
              <a:spcPct val="0"/>
            </a:spcBef>
            <a:spcAft>
              <a:spcPct val="35000"/>
            </a:spcAft>
          </a:pPr>
          <a:r>
            <a:rPr lang="zh-CN" altLang="en-US" sz="1400" b="1" kern="1200" dirty="0" smtClean="0">
              <a:solidFill>
                <a:schemeClr val="tx1"/>
              </a:solidFill>
              <a:latin typeface="微软雅黑" pitchFamily="34" charset="-122"/>
              <a:ea typeface="微软雅黑" pitchFamily="34" charset="-122"/>
              <a:cs typeface="Arial" pitchFamily="34" charset="0"/>
            </a:rPr>
            <a:t>投放</a:t>
          </a:r>
          <a:endParaRPr lang="zh-CN" altLang="en-US" sz="1400" b="1" kern="1200" dirty="0">
            <a:solidFill>
              <a:schemeClr val="tx1"/>
            </a:solidFill>
            <a:latin typeface="微软雅黑" pitchFamily="34" charset="-122"/>
            <a:ea typeface="微软雅黑" pitchFamily="34" charset="-122"/>
            <a:cs typeface="Arial" pitchFamily="34" charset="0"/>
          </a:endParaRPr>
        </a:p>
      </dsp:txBody>
      <dsp:txXfrm>
        <a:off x="3098488" y="2094"/>
        <a:ext cx="931455" cy="931455"/>
      </dsp:txXfrm>
    </dsp:sp>
    <dsp:sp modelId="{D5B8DA83-D5B6-4818-A40E-C1C1D7F62A57}">
      <dsp:nvSpPr>
        <dsp:cNvPr id="0" name=""/>
        <dsp:cNvSpPr/>
      </dsp:nvSpPr>
      <dsp:spPr>
        <a:xfrm>
          <a:off x="6172290" y="374677"/>
          <a:ext cx="1397182" cy="931920"/>
        </a:xfrm>
        <a:prstGeom prst="rect">
          <a:avLst/>
        </a:prstGeom>
        <a:solidFill>
          <a:schemeClr val="accent3">
            <a:lumMod val="40000"/>
            <a:lumOff val="60000"/>
          </a:schemeClr>
        </a:solidFill>
        <a:ln w="9525" cap="flat" cmpd="sng" algn="ctr">
          <a:solidFill>
            <a:schemeClr val="accent4">
              <a:tint val="40000"/>
              <a:alpha val="90000"/>
              <a:hueOff val="-1619982"/>
              <a:satOff val="-769"/>
              <a:lumOff val="361"/>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cs typeface="Arial" pitchFamily="34" charset="0"/>
            </a:rPr>
            <a:t>预算</a:t>
          </a:r>
          <a:r>
            <a:rPr lang="en-US" altLang="zh-CN" sz="1400" b="1" kern="1200" dirty="0" smtClean="0">
              <a:latin typeface="微软雅黑" pitchFamily="34" charset="-122"/>
              <a:ea typeface="微软雅黑" pitchFamily="34" charset="-122"/>
              <a:cs typeface="Arial" pitchFamily="34" charset="0"/>
            </a:rPr>
            <a:t>:1200</a:t>
          </a:r>
          <a:endParaRPr lang="zh-CN" altLang="en-US" sz="1400" b="1" kern="1200" dirty="0">
            <a:latin typeface="微软雅黑" pitchFamily="34" charset="-122"/>
            <a:ea typeface="微软雅黑" pitchFamily="34" charset="-122"/>
            <a:cs typeface="Arial" pitchFamily="34" charset="0"/>
          </a:endParaRPr>
        </a:p>
      </dsp:txBody>
      <dsp:txXfrm>
        <a:off x="6395840" y="374677"/>
        <a:ext cx="1173633" cy="931920"/>
      </dsp:txXfrm>
    </dsp:sp>
    <dsp:sp modelId="{4D4DBEC1-9888-40A7-99BD-7F48DDE89309}">
      <dsp:nvSpPr>
        <dsp:cNvPr id="0" name=""/>
        <dsp:cNvSpPr/>
      </dsp:nvSpPr>
      <dsp:spPr>
        <a:xfrm>
          <a:off x="6172290" y="1306598"/>
          <a:ext cx="1397182" cy="931920"/>
        </a:xfrm>
        <a:prstGeom prst="rect">
          <a:avLst/>
        </a:prstGeom>
        <a:solidFill>
          <a:schemeClr val="accent3">
            <a:lumMod val="40000"/>
            <a:lumOff val="60000"/>
          </a:schemeClr>
        </a:solidFill>
        <a:ln w="9525" cap="flat" cmpd="sng" algn="ctr">
          <a:solidFill>
            <a:schemeClr val="accent4">
              <a:tint val="40000"/>
              <a:alpha val="90000"/>
              <a:hueOff val="-1822480"/>
              <a:satOff val="-866"/>
              <a:lumOff val="40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altLang="zh-CN" sz="1400" b="1" kern="1200" dirty="0" smtClean="0">
              <a:latin typeface="微软雅黑" pitchFamily="34" charset="-122"/>
              <a:ea typeface="微软雅黑" pitchFamily="34" charset="-122"/>
              <a:cs typeface="Arial" pitchFamily="34" charset="0"/>
            </a:rPr>
            <a:t>CPC</a:t>
          </a:r>
          <a:r>
            <a:rPr lang="zh-CN" altLang="en-US" sz="1400" b="1" kern="1200" dirty="0" smtClean="0">
              <a:latin typeface="微软雅黑" pitchFamily="34" charset="-122"/>
              <a:ea typeface="微软雅黑" pitchFamily="34" charset="-122"/>
              <a:cs typeface="Arial" pitchFamily="34" charset="0"/>
            </a:rPr>
            <a:t>：</a:t>
          </a:r>
          <a:r>
            <a:rPr lang="en-US" altLang="zh-CN" sz="1400" b="1" kern="1200" dirty="0" smtClean="0">
              <a:latin typeface="微软雅黑" pitchFamily="34" charset="-122"/>
              <a:ea typeface="微软雅黑" pitchFamily="34" charset="-122"/>
              <a:cs typeface="Arial" pitchFamily="34" charset="0"/>
            </a:rPr>
            <a:t>6</a:t>
          </a:r>
          <a:endParaRPr lang="zh-CN" altLang="en-US" sz="1400" b="1" kern="1200" dirty="0">
            <a:latin typeface="微软雅黑" pitchFamily="34" charset="-122"/>
            <a:ea typeface="微软雅黑" pitchFamily="34" charset="-122"/>
            <a:cs typeface="Arial" pitchFamily="34" charset="0"/>
          </a:endParaRPr>
        </a:p>
      </dsp:txBody>
      <dsp:txXfrm>
        <a:off x="6395840" y="1306598"/>
        <a:ext cx="1173633" cy="931920"/>
      </dsp:txXfrm>
    </dsp:sp>
    <dsp:sp modelId="{5D13DC28-ED4D-43E4-BCDD-2C5ED614E21A}">
      <dsp:nvSpPr>
        <dsp:cNvPr id="0" name=""/>
        <dsp:cNvSpPr/>
      </dsp:nvSpPr>
      <dsp:spPr>
        <a:xfrm>
          <a:off x="6172290" y="2238519"/>
          <a:ext cx="1397182" cy="931920"/>
        </a:xfrm>
        <a:prstGeom prst="rect">
          <a:avLst/>
        </a:prstGeom>
        <a:solidFill>
          <a:schemeClr val="accent3">
            <a:lumMod val="40000"/>
            <a:lumOff val="60000"/>
          </a:schemeClr>
        </a:solidFill>
        <a:ln w="9525" cap="flat" cmpd="sng" algn="ctr">
          <a:solidFill>
            <a:schemeClr val="accent4">
              <a:tint val="40000"/>
              <a:alpha val="90000"/>
              <a:hueOff val="-2024978"/>
              <a:satOff val="-962"/>
              <a:lumOff val="452"/>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cs typeface="Arial" pitchFamily="34" charset="0"/>
            </a:rPr>
            <a:t>点击：</a:t>
          </a:r>
          <a:r>
            <a:rPr lang="en-US" altLang="zh-CN" sz="1400" b="1" kern="1200" dirty="0" smtClean="0">
              <a:latin typeface="微软雅黑" pitchFamily="34" charset="-122"/>
              <a:ea typeface="微软雅黑" pitchFamily="34" charset="-122"/>
              <a:cs typeface="Arial" pitchFamily="34" charset="0"/>
            </a:rPr>
            <a:t>200</a:t>
          </a:r>
          <a:endParaRPr lang="zh-CN" altLang="en-US" sz="1400" b="1" kern="1200" dirty="0">
            <a:latin typeface="微软雅黑" pitchFamily="34" charset="-122"/>
            <a:ea typeface="微软雅黑" pitchFamily="34" charset="-122"/>
            <a:cs typeface="Arial" pitchFamily="34" charset="0"/>
          </a:endParaRPr>
        </a:p>
      </dsp:txBody>
      <dsp:txXfrm>
        <a:off x="6395840" y="2238519"/>
        <a:ext cx="1173633" cy="931920"/>
      </dsp:txXfrm>
    </dsp:sp>
    <dsp:sp modelId="{F28640C8-4D8B-49F1-B88A-312E2E076B1D}">
      <dsp:nvSpPr>
        <dsp:cNvPr id="0" name=""/>
        <dsp:cNvSpPr/>
      </dsp:nvSpPr>
      <dsp:spPr>
        <a:xfrm>
          <a:off x="6172290" y="3170440"/>
          <a:ext cx="1397182" cy="931920"/>
        </a:xfrm>
        <a:prstGeom prst="rect">
          <a:avLst/>
        </a:prstGeom>
        <a:solidFill>
          <a:schemeClr val="accent3">
            <a:lumMod val="40000"/>
            <a:lumOff val="60000"/>
            <a:alpha val="90000"/>
          </a:schemeClr>
        </a:solidFill>
        <a:ln w="9525" cap="flat" cmpd="sng" algn="ctr">
          <a:solidFill>
            <a:schemeClr val="accent4">
              <a:tint val="40000"/>
              <a:alpha val="90000"/>
              <a:hueOff val="-2227475"/>
              <a:satOff val="-1058"/>
              <a:lumOff val="49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zh-CN" altLang="en-US" sz="1400" b="1" kern="1200" dirty="0" smtClean="0">
              <a:solidFill>
                <a:srgbClr val="FF0000"/>
              </a:solidFill>
              <a:latin typeface="微软雅黑" pitchFamily="34" charset="-122"/>
              <a:ea typeface="微软雅黑" pitchFamily="34" charset="-122"/>
              <a:cs typeface="Arial" pitchFamily="34" charset="0"/>
            </a:rPr>
            <a:t>成本：</a:t>
          </a:r>
          <a:r>
            <a:rPr lang="en-US" altLang="zh-CN" sz="1400" b="1" kern="1200" dirty="0" smtClean="0">
              <a:solidFill>
                <a:srgbClr val="FF0000"/>
              </a:solidFill>
              <a:latin typeface="微软雅黑" pitchFamily="34" charset="-122"/>
              <a:ea typeface="微软雅黑" pitchFamily="34" charset="-122"/>
              <a:cs typeface="Arial" pitchFamily="34" charset="0"/>
            </a:rPr>
            <a:t>330</a:t>
          </a:r>
          <a:endParaRPr lang="zh-CN" altLang="en-US" sz="1400" b="1" kern="1200" dirty="0">
            <a:solidFill>
              <a:srgbClr val="FF0000"/>
            </a:solidFill>
            <a:latin typeface="微软雅黑" pitchFamily="34" charset="-122"/>
            <a:ea typeface="微软雅黑" pitchFamily="34" charset="-122"/>
            <a:cs typeface="Arial" pitchFamily="34" charset="0"/>
          </a:endParaRPr>
        </a:p>
      </dsp:txBody>
      <dsp:txXfrm>
        <a:off x="6395840" y="3170440"/>
        <a:ext cx="1173633" cy="931920"/>
      </dsp:txXfrm>
    </dsp:sp>
    <dsp:sp modelId="{36E800C4-DB67-4645-A5C5-C37883C33F12}">
      <dsp:nvSpPr>
        <dsp:cNvPr id="0" name=""/>
        <dsp:cNvSpPr/>
      </dsp:nvSpPr>
      <dsp:spPr>
        <a:xfrm>
          <a:off x="5427126" y="2094"/>
          <a:ext cx="931455" cy="931455"/>
        </a:xfrm>
        <a:prstGeom prst="ellipse">
          <a:avLst/>
        </a:prstGeom>
        <a:solidFill>
          <a:schemeClr val="accent3">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schemeClr val="tx1"/>
              </a:solidFill>
              <a:latin typeface="微软雅黑" pitchFamily="34" charset="-122"/>
              <a:ea typeface="微软雅黑" pitchFamily="34" charset="-122"/>
              <a:cs typeface="Arial" pitchFamily="34" charset="0"/>
            </a:rPr>
            <a:t>稳定</a:t>
          </a:r>
          <a:endParaRPr lang="en-US" altLang="zh-CN" sz="1600" b="1" kern="1200" dirty="0" smtClean="0">
            <a:solidFill>
              <a:schemeClr val="tx1"/>
            </a:solidFill>
            <a:latin typeface="微软雅黑" pitchFamily="34" charset="-122"/>
            <a:ea typeface="微软雅黑" pitchFamily="34" charset="-122"/>
            <a:cs typeface="Arial" pitchFamily="34" charset="0"/>
          </a:endParaRPr>
        </a:p>
        <a:p>
          <a:pPr lvl="0" algn="ctr" defTabSz="711200">
            <a:lnSpc>
              <a:spcPct val="90000"/>
            </a:lnSpc>
            <a:spcBef>
              <a:spcPct val="0"/>
            </a:spcBef>
            <a:spcAft>
              <a:spcPct val="35000"/>
            </a:spcAft>
          </a:pPr>
          <a:r>
            <a:rPr lang="zh-CN" altLang="en-US" sz="1600" b="1" kern="1200" dirty="0" smtClean="0">
              <a:solidFill>
                <a:schemeClr val="tx1"/>
              </a:solidFill>
              <a:latin typeface="微软雅黑" pitchFamily="34" charset="-122"/>
              <a:ea typeface="微软雅黑" pitchFamily="34" charset="-122"/>
              <a:cs typeface="Arial" pitchFamily="34" charset="0"/>
            </a:rPr>
            <a:t>投放</a:t>
          </a:r>
          <a:endParaRPr lang="zh-CN" altLang="en-US" sz="1600" b="1" kern="1200" dirty="0">
            <a:solidFill>
              <a:schemeClr val="tx1"/>
            </a:solidFill>
            <a:latin typeface="微软雅黑" pitchFamily="34" charset="-122"/>
            <a:ea typeface="微软雅黑" pitchFamily="34" charset="-122"/>
            <a:cs typeface="Arial" pitchFamily="34" charset="0"/>
          </a:endParaRPr>
        </a:p>
      </dsp:txBody>
      <dsp:txXfrm>
        <a:off x="5427126" y="2094"/>
        <a:ext cx="931455" cy="9314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7E918C-013B-4F4F-B808-8738A49E274C}">
      <dsp:nvSpPr>
        <dsp:cNvPr id="0" name=""/>
        <dsp:cNvSpPr/>
      </dsp:nvSpPr>
      <dsp:spPr>
        <a:xfrm>
          <a:off x="1801" y="1301005"/>
          <a:ext cx="1349146" cy="11127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搜索引擎</a:t>
          </a:r>
          <a:endParaRPr lang="zh-CN" alt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门户网站</a:t>
          </a:r>
          <a:endParaRPr lang="zh-CN" alt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健康网站</a:t>
          </a:r>
          <a:endParaRPr lang="zh-CN" alt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广告联盟</a:t>
          </a:r>
          <a:endParaRPr lang="zh-CN" alt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endParaRPr lang="zh-CN" alt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endParaRPr lang="zh-CN" altLang="en-US" sz="1200" kern="1200" dirty="0">
            <a:latin typeface="微软雅黑" pitchFamily="34" charset="-122"/>
            <a:ea typeface="微软雅黑" pitchFamily="34" charset="-122"/>
          </a:endParaRPr>
        </a:p>
      </dsp:txBody>
      <dsp:txXfrm>
        <a:off x="1801" y="1301005"/>
        <a:ext cx="1349146" cy="874314"/>
      </dsp:txXfrm>
    </dsp:sp>
    <dsp:sp modelId="{B5A70045-829D-464C-9165-FD0219E5EF6D}">
      <dsp:nvSpPr>
        <dsp:cNvPr id="0" name=""/>
        <dsp:cNvSpPr/>
      </dsp:nvSpPr>
      <dsp:spPr>
        <a:xfrm>
          <a:off x="647697" y="1501937"/>
          <a:ext cx="1654126" cy="1654126"/>
        </a:xfrm>
        <a:prstGeom prst="leftCircularArrow">
          <a:avLst>
            <a:gd name="adj1" fmla="val 3327"/>
            <a:gd name="adj2" fmla="val 411060"/>
            <a:gd name="adj3" fmla="val 1906781"/>
            <a:gd name="adj4" fmla="val 8744700"/>
            <a:gd name="adj5" fmla="val 38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00ED22-E2EB-4BE1-86EB-E8479178ECA0}">
      <dsp:nvSpPr>
        <dsp:cNvPr id="0" name=""/>
        <dsp:cNvSpPr/>
      </dsp:nvSpPr>
      <dsp:spPr>
        <a:xfrm>
          <a:off x="240810" y="2284082"/>
          <a:ext cx="1199241" cy="4768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zh-CN" altLang="en-US" sz="1200" kern="1200" dirty="0" smtClean="0">
              <a:latin typeface="微软雅黑" pitchFamily="34" charset="-122"/>
              <a:ea typeface="微软雅黑" pitchFamily="34" charset="-122"/>
            </a:rPr>
            <a:t>网络推广</a:t>
          </a:r>
          <a:endParaRPr lang="zh-CN" altLang="en-US" sz="1200" kern="1200" dirty="0">
            <a:latin typeface="微软雅黑" pitchFamily="34" charset="-122"/>
            <a:ea typeface="微软雅黑" pitchFamily="34" charset="-122"/>
          </a:endParaRPr>
        </a:p>
      </dsp:txBody>
      <dsp:txXfrm>
        <a:off x="240810" y="2284082"/>
        <a:ext cx="1199241" cy="476898"/>
      </dsp:txXfrm>
    </dsp:sp>
    <dsp:sp modelId="{9FC10530-C225-4387-A5BB-78D88C821DCB}">
      <dsp:nvSpPr>
        <dsp:cNvPr id="0" name=""/>
        <dsp:cNvSpPr/>
      </dsp:nvSpPr>
      <dsp:spPr>
        <a:xfrm>
          <a:off x="1762886" y="1265199"/>
          <a:ext cx="1400279" cy="11838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打开速度</a:t>
          </a:r>
          <a:endParaRPr lang="zh-CN" alt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页面结构</a:t>
          </a:r>
          <a:endParaRPr lang="zh-CN" alt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页面内容</a:t>
          </a:r>
          <a:endParaRPr lang="zh-CN" alt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互动框位置</a:t>
          </a:r>
          <a:endParaRPr lang="zh-CN" alt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endParaRPr lang="zh-CN" alt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endParaRPr lang="zh-CN" altLang="en-US" sz="1200" kern="1200" dirty="0">
            <a:latin typeface="微软雅黑" pitchFamily="34" charset="-122"/>
            <a:ea typeface="微软雅黑" pitchFamily="34" charset="-122"/>
          </a:endParaRPr>
        </a:p>
      </dsp:txBody>
      <dsp:txXfrm>
        <a:off x="1762886" y="1518885"/>
        <a:ext cx="1400279" cy="930183"/>
      </dsp:txXfrm>
    </dsp:sp>
    <dsp:sp modelId="{0B9E55C7-805A-4D0B-A0B1-28C761E18EED}">
      <dsp:nvSpPr>
        <dsp:cNvPr id="0" name=""/>
        <dsp:cNvSpPr/>
      </dsp:nvSpPr>
      <dsp:spPr>
        <a:xfrm>
          <a:off x="2523663" y="597140"/>
          <a:ext cx="1722113" cy="1722113"/>
        </a:xfrm>
        <a:prstGeom prst="circularArrow">
          <a:avLst>
            <a:gd name="adj1" fmla="val 3195"/>
            <a:gd name="adj2" fmla="val 393605"/>
            <a:gd name="adj3" fmla="val 19431511"/>
            <a:gd name="adj4" fmla="val 12576137"/>
            <a:gd name="adj5" fmla="val 372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81A6EE-5755-4216-A991-0B220E6CD6DD}">
      <dsp:nvSpPr>
        <dsp:cNvPr id="0" name=""/>
        <dsp:cNvSpPr/>
      </dsp:nvSpPr>
      <dsp:spPr>
        <a:xfrm>
          <a:off x="2088263" y="1062302"/>
          <a:ext cx="1199241" cy="4768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zh-CN" altLang="en-US" sz="1200" kern="1200" dirty="0" smtClean="0">
              <a:latin typeface="微软雅黑" pitchFamily="34" charset="-122"/>
              <a:ea typeface="微软雅黑" pitchFamily="34" charset="-122"/>
            </a:rPr>
            <a:t>网站运营</a:t>
          </a:r>
          <a:endParaRPr lang="zh-CN" altLang="en-US" sz="1200" kern="1200" dirty="0">
            <a:latin typeface="微软雅黑" pitchFamily="34" charset="-122"/>
            <a:ea typeface="微软雅黑" pitchFamily="34" charset="-122"/>
          </a:endParaRPr>
        </a:p>
      </dsp:txBody>
      <dsp:txXfrm>
        <a:off x="2088263" y="1062302"/>
        <a:ext cx="1199241" cy="476898"/>
      </dsp:txXfrm>
    </dsp:sp>
    <dsp:sp modelId="{764DC6A7-F297-49D7-9251-DFE20DA604EC}">
      <dsp:nvSpPr>
        <dsp:cNvPr id="0" name=""/>
        <dsp:cNvSpPr/>
      </dsp:nvSpPr>
      <dsp:spPr>
        <a:xfrm>
          <a:off x="3549537" y="1301005"/>
          <a:ext cx="1349146" cy="11127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altLang="zh-CN" sz="1200" kern="1200" dirty="0" smtClean="0">
              <a:latin typeface="微软雅黑" pitchFamily="34" charset="-122"/>
              <a:ea typeface="微软雅黑" pitchFamily="34" charset="-122"/>
            </a:rPr>
            <a:t>QQ</a:t>
          </a:r>
          <a:endParaRPr lang="zh-CN" alt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商务通</a:t>
          </a:r>
          <a:endParaRPr lang="zh-CN" alt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电话</a:t>
          </a:r>
          <a:endParaRPr lang="zh-CN" altLang="en-US" sz="1200" kern="1200" dirty="0">
            <a:latin typeface="微软雅黑" pitchFamily="34" charset="-122"/>
            <a:ea typeface="微软雅黑" pitchFamily="34" charset="-122"/>
          </a:endParaRPr>
        </a:p>
      </dsp:txBody>
      <dsp:txXfrm>
        <a:off x="3549537" y="1301005"/>
        <a:ext cx="1349146" cy="874314"/>
      </dsp:txXfrm>
    </dsp:sp>
    <dsp:sp modelId="{3581C490-3103-4CA7-8B5B-8FA03FF12575}">
      <dsp:nvSpPr>
        <dsp:cNvPr id="0" name=""/>
        <dsp:cNvSpPr/>
      </dsp:nvSpPr>
      <dsp:spPr>
        <a:xfrm>
          <a:off x="4296062" y="1524155"/>
          <a:ext cx="1549722" cy="1549722"/>
        </a:xfrm>
        <a:prstGeom prst="leftCircularArrow">
          <a:avLst>
            <a:gd name="adj1" fmla="val 3551"/>
            <a:gd name="adj2" fmla="val 441100"/>
            <a:gd name="adj3" fmla="val 2216611"/>
            <a:gd name="adj4" fmla="val 9024489"/>
            <a:gd name="adj5" fmla="val 41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9D0820-744D-4E8B-A394-BBBAC48FE05B}">
      <dsp:nvSpPr>
        <dsp:cNvPr id="0" name=""/>
        <dsp:cNvSpPr/>
      </dsp:nvSpPr>
      <dsp:spPr>
        <a:xfrm>
          <a:off x="3849347" y="2175320"/>
          <a:ext cx="1199241" cy="4768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zh-CN" altLang="en-US" sz="1200" kern="1200" dirty="0" smtClean="0">
              <a:latin typeface="微软雅黑" pitchFamily="34" charset="-122"/>
              <a:ea typeface="微软雅黑" pitchFamily="34" charset="-122"/>
            </a:rPr>
            <a:t>对话</a:t>
          </a:r>
          <a:endParaRPr lang="zh-CN" altLang="en-US" sz="1200" kern="1200" dirty="0">
            <a:latin typeface="微软雅黑" pitchFamily="34" charset="-122"/>
            <a:ea typeface="微软雅黑" pitchFamily="34" charset="-122"/>
          </a:endParaRPr>
        </a:p>
      </dsp:txBody>
      <dsp:txXfrm>
        <a:off x="3849347" y="2175320"/>
        <a:ext cx="1199241" cy="476898"/>
      </dsp:txXfrm>
    </dsp:sp>
    <dsp:sp modelId="{FFBF33BE-1DCD-4107-B22B-75B4EA6862DB}">
      <dsp:nvSpPr>
        <dsp:cNvPr id="0" name=""/>
        <dsp:cNvSpPr/>
      </dsp:nvSpPr>
      <dsp:spPr>
        <a:xfrm>
          <a:off x="5310621" y="1301005"/>
          <a:ext cx="1349146" cy="11127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客服沟通质量</a:t>
          </a:r>
          <a:endParaRPr lang="zh-CN" altLang="en-US" sz="1200" kern="1200" dirty="0">
            <a:latin typeface="微软雅黑" pitchFamily="34" charset="-122"/>
            <a:ea typeface="微软雅黑" pitchFamily="34" charset="-122"/>
          </a:endParaRPr>
        </a:p>
      </dsp:txBody>
      <dsp:txXfrm>
        <a:off x="5310621" y="1539455"/>
        <a:ext cx="1349146" cy="874314"/>
      </dsp:txXfrm>
    </dsp:sp>
    <dsp:sp modelId="{F84F4D0E-C7EB-4BE9-8B9E-A2317940F9CB}">
      <dsp:nvSpPr>
        <dsp:cNvPr id="0" name=""/>
        <dsp:cNvSpPr/>
      </dsp:nvSpPr>
      <dsp:spPr>
        <a:xfrm>
          <a:off x="6045904" y="597267"/>
          <a:ext cx="1722113" cy="1722113"/>
        </a:xfrm>
        <a:prstGeom prst="circularArrow">
          <a:avLst>
            <a:gd name="adj1" fmla="val 3195"/>
            <a:gd name="adj2" fmla="val 393605"/>
            <a:gd name="adj3" fmla="val 19430884"/>
            <a:gd name="adj4" fmla="val 12575511"/>
            <a:gd name="adj5" fmla="val 372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C0ADFD-8DB4-429A-858C-C4E82D7FBBA3}">
      <dsp:nvSpPr>
        <dsp:cNvPr id="0" name=""/>
        <dsp:cNvSpPr/>
      </dsp:nvSpPr>
      <dsp:spPr>
        <a:xfrm>
          <a:off x="5610432" y="1062556"/>
          <a:ext cx="1199241" cy="4768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zh-CN" altLang="en-US" sz="1200" kern="1200" dirty="0" smtClean="0">
              <a:latin typeface="微软雅黑" pitchFamily="34" charset="-122"/>
              <a:ea typeface="微软雅黑" pitchFamily="34" charset="-122"/>
            </a:rPr>
            <a:t>预约</a:t>
          </a:r>
          <a:endParaRPr lang="zh-CN" altLang="en-US" sz="1200" kern="1200" dirty="0">
            <a:latin typeface="微软雅黑" pitchFamily="34" charset="-122"/>
            <a:ea typeface="微软雅黑" pitchFamily="34" charset="-122"/>
          </a:endParaRPr>
        </a:p>
      </dsp:txBody>
      <dsp:txXfrm>
        <a:off x="5610432" y="1062556"/>
        <a:ext cx="1199241" cy="476898"/>
      </dsp:txXfrm>
    </dsp:sp>
    <dsp:sp modelId="{E8CC40F9-52D8-4CD0-97E9-BB454EAF4AAC}">
      <dsp:nvSpPr>
        <dsp:cNvPr id="0" name=""/>
        <dsp:cNvSpPr/>
      </dsp:nvSpPr>
      <dsp:spPr>
        <a:xfrm>
          <a:off x="7071706" y="1301005"/>
          <a:ext cx="1349146" cy="11127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专家问诊</a:t>
          </a:r>
        </a:p>
        <a:p>
          <a:pPr marL="114300" lvl="1" indent="-114300" algn="l" defTabSz="533400">
            <a:lnSpc>
              <a:spcPct val="90000"/>
            </a:lnSpc>
            <a:spcBef>
              <a:spcPct val="0"/>
            </a:spcBef>
            <a:spcAft>
              <a:spcPct val="15000"/>
            </a:spcAft>
            <a:buChar char="••"/>
          </a:pPr>
          <a:r>
            <a:rPr lang="zh-CN" altLang="en-US" sz="1200" kern="1200" dirty="0" smtClean="0">
              <a:latin typeface="微软雅黑" pitchFamily="34" charset="-122"/>
              <a:ea typeface="微软雅黑" pitchFamily="34" charset="-122"/>
            </a:rPr>
            <a:t>复诊率</a:t>
          </a:r>
        </a:p>
      </dsp:txBody>
      <dsp:txXfrm>
        <a:off x="7071706" y="1301005"/>
        <a:ext cx="1349146" cy="874314"/>
      </dsp:txXfrm>
    </dsp:sp>
    <dsp:sp modelId="{0A603CD4-7821-47B7-A52D-18AE8E78909C}">
      <dsp:nvSpPr>
        <dsp:cNvPr id="0" name=""/>
        <dsp:cNvSpPr/>
      </dsp:nvSpPr>
      <dsp:spPr>
        <a:xfrm>
          <a:off x="7371516" y="2175320"/>
          <a:ext cx="1199241" cy="4768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zh-CN" altLang="en-US" sz="1200" kern="1200" dirty="0" smtClean="0">
              <a:latin typeface="微软雅黑" pitchFamily="34" charset="-122"/>
              <a:ea typeface="微软雅黑" pitchFamily="34" charset="-122"/>
            </a:rPr>
            <a:t>到诊</a:t>
          </a:r>
          <a:endParaRPr lang="zh-CN" altLang="en-US" sz="1200" kern="1200" dirty="0">
            <a:latin typeface="微软雅黑" pitchFamily="34" charset="-122"/>
            <a:ea typeface="微软雅黑" pitchFamily="34" charset="-122"/>
          </a:endParaRPr>
        </a:p>
      </dsp:txBody>
      <dsp:txXfrm>
        <a:off x="7371516" y="2175320"/>
        <a:ext cx="1199241" cy="47689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69837B-5448-4531-B7F6-9031DF41AAB3}">
      <dsp:nvSpPr>
        <dsp:cNvPr id="0" name=""/>
        <dsp:cNvSpPr/>
      </dsp:nvSpPr>
      <dsp:spPr>
        <a:xfrm rot="10800000">
          <a:off x="0" y="0"/>
          <a:ext cx="2918026" cy="536610"/>
        </a:xfrm>
        <a:prstGeom prst="trapezoid">
          <a:avLst>
            <a:gd name="adj" fmla="val 36186"/>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itchFamily="34" charset="-122"/>
              <a:ea typeface="微软雅黑" pitchFamily="34" charset="-122"/>
              <a:cs typeface="+mn-cs"/>
            </a:rPr>
            <a:t>展现</a:t>
          </a:r>
          <a:endParaRPr lang="zh-CN" altLang="en-US" sz="1600" b="1" kern="1200" dirty="0">
            <a:latin typeface="微软雅黑" pitchFamily="34" charset="-122"/>
            <a:ea typeface="微软雅黑" pitchFamily="34" charset="-122"/>
            <a:cs typeface="+mn-cs"/>
          </a:endParaRPr>
        </a:p>
      </dsp:txBody>
      <dsp:txXfrm>
        <a:off x="510654" y="0"/>
        <a:ext cx="1896716" cy="536610"/>
      </dsp:txXfrm>
    </dsp:sp>
    <dsp:sp modelId="{179C606C-0AEB-4D6C-904E-2CCDE38FDC03}">
      <dsp:nvSpPr>
        <dsp:cNvPr id="0" name=""/>
        <dsp:cNvSpPr/>
      </dsp:nvSpPr>
      <dsp:spPr>
        <a:xfrm rot="10800000">
          <a:off x="243168" y="536610"/>
          <a:ext cx="2431688" cy="536610"/>
        </a:xfrm>
        <a:prstGeom prst="trapezoid">
          <a:avLst>
            <a:gd name="adj" fmla="val 36186"/>
          </a:avLst>
        </a:prstGeom>
        <a:solidFill>
          <a:schemeClr val="accent1">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itchFamily="34" charset="-122"/>
              <a:ea typeface="微软雅黑" pitchFamily="34" charset="-122"/>
              <a:cs typeface="+mn-cs"/>
            </a:rPr>
            <a:t>点击</a:t>
          </a:r>
          <a:endParaRPr lang="zh-CN" altLang="en-US" sz="1600" b="1" kern="1200" dirty="0">
            <a:latin typeface="微软雅黑" pitchFamily="34" charset="-122"/>
            <a:ea typeface="微软雅黑" pitchFamily="34" charset="-122"/>
            <a:cs typeface="+mn-cs"/>
          </a:endParaRPr>
        </a:p>
      </dsp:txBody>
      <dsp:txXfrm>
        <a:off x="668714" y="536610"/>
        <a:ext cx="1580597" cy="536610"/>
      </dsp:txXfrm>
    </dsp:sp>
    <dsp:sp modelId="{9079133A-1F82-48DE-A337-9A5DC198C340}">
      <dsp:nvSpPr>
        <dsp:cNvPr id="0" name=""/>
        <dsp:cNvSpPr/>
      </dsp:nvSpPr>
      <dsp:spPr>
        <a:xfrm rot="10800000">
          <a:off x="486337" y="1073220"/>
          <a:ext cx="1945350" cy="536610"/>
        </a:xfrm>
        <a:prstGeom prst="trapezoid">
          <a:avLst>
            <a:gd name="adj" fmla="val 36186"/>
          </a:avLst>
        </a:prstGeom>
        <a:solidFill>
          <a:schemeClr val="accent1">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itchFamily="34" charset="-122"/>
              <a:ea typeface="微软雅黑" pitchFamily="34" charset="-122"/>
              <a:cs typeface="+mn-cs"/>
            </a:rPr>
            <a:t>到达</a:t>
          </a:r>
          <a:endParaRPr lang="zh-CN" altLang="en-US" sz="1600" b="1" kern="1200" dirty="0">
            <a:latin typeface="微软雅黑" pitchFamily="34" charset="-122"/>
            <a:ea typeface="微软雅黑" pitchFamily="34" charset="-122"/>
            <a:cs typeface="+mn-cs"/>
          </a:endParaRPr>
        </a:p>
      </dsp:txBody>
      <dsp:txXfrm>
        <a:off x="826774" y="1073220"/>
        <a:ext cx="1264477" cy="536610"/>
      </dsp:txXfrm>
    </dsp:sp>
    <dsp:sp modelId="{EB8E7786-5892-496E-BA2B-CA2903125FA0}">
      <dsp:nvSpPr>
        <dsp:cNvPr id="0" name=""/>
        <dsp:cNvSpPr/>
      </dsp:nvSpPr>
      <dsp:spPr>
        <a:xfrm rot="10800000">
          <a:off x="729506" y="1609830"/>
          <a:ext cx="1459013" cy="536610"/>
        </a:xfrm>
        <a:prstGeom prst="trapezoid">
          <a:avLst>
            <a:gd name="adj" fmla="val 36186"/>
          </a:avLst>
        </a:prstGeom>
        <a:solidFill>
          <a:schemeClr val="accent1">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itchFamily="34" charset="-122"/>
              <a:ea typeface="微软雅黑" pitchFamily="34" charset="-122"/>
              <a:cs typeface="+mn-cs"/>
            </a:rPr>
            <a:t>对话</a:t>
          </a:r>
          <a:endParaRPr lang="zh-CN" altLang="en-US" sz="1600" b="1" kern="1200" dirty="0">
            <a:latin typeface="微软雅黑" pitchFamily="34" charset="-122"/>
            <a:ea typeface="微软雅黑" pitchFamily="34" charset="-122"/>
            <a:cs typeface="+mn-cs"/>
          </a:endParaRPr>
        </a:p>
      </dsp:txBody>
      <dsp:txXfrm>
        <a:off x="984833" y="1609830"/>
        <a:ext cx="948358" cy="536610"/>
      </dsp:txXfrm>
    </dsp:sp>
    <dsp:sp modelId="{98FF4C1A-C41B-4EB6-9A32-9753882DB774}">
      <dsp:nvSpPr>
        <dsp:cNvPr id="0" name=""/>
        <dsp:cNvSpPr/>
      </dsp:nvSpPr>
      <dsp:spPr>
        <a:xfrm rot="10800000">
          <a:off x="972675" y="2146441"/>
          <a:ext cx="972675" cy="536610"/>
        </a:xfrm>
        <a:prstGeom prst="trapezoid">
          <a:avLst>
            <a:gd name="adj" fmla="val 36186"/>
          </a:avLst>
        </a:prstGeom>
        <a:solidFill>
          <a:schemeClr val="accent1">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zh-CN" altLang="en-US" sz="1600" kern="1200" dirty="0">
            <a:solidFill>
              <a:sysClr val="windowText" lastClr="000000">
                <a:hueOff val="0"/>
                <a:satOff val="0"/>
                <a:lumOff val="0"/>
                <a:alphaOff val="0"/>
              </a:sysClr>
            </a:solidFill>
            <a:latin typeface="微软雅黑" pitchFamily="34" charset="-122"/>
            <a:ea typeface="微软雅黑" pitchFamily="34" charset="-122"/>
            <a:cs typeface="+mn-cs"/>
          </a:endParaRPr>
        </a:p>
      </dsp:txBody>
      <dsp:txXfrm>
        <a:off x="1142893" y="2146441"/>
        <a:ext cx="632238" cy="536610"/>
      </dsp:txXfrm>
    </dsp:sp>
    <dsp:sp modelId="{987D3B5B-E8F6-42B9-8905-57B864D2F79A}">
      <dsp:nvSpPr>
        <dsp:cNvPr id="0" name=""/>
        <dsp:cNvSpPr/>
      </dsp:nvSpPr>
      <dsp:spPr>
        <a:xfrm rot="10800000">
          <a:off x="1215844" y="2683051"/>
          <a:ext cx="486337" cy="536610"/>
        </a:xfrm>
        <a:prstGeom prst="trapezoid">
          <a:avLst>
            <a:gd name="adj" fmla="val 5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zh-CN" altLang="en-US" sz="1600" kern="1200" dirty="0">
            <a:solidFill>
              <a:sysClr val="windowText" lastClr="000000">
                <a:hueOff val="0"/>
                <a:satOff val="0"/>
                <a:lumOff val="0"/>
                <a:alphaOff val="0"/>
              </a:sysClr>
            </a:solidFill>
            <a:latin typeface="微软雅黑" pitchFamily="34" charset="-122"/>
            <a:ea typeface="微软雅黑" pitchFamily="34" charset="-122"/>
            <a:cs typeface="+mn-cs"/>
          </a:endParaRPr>
        </a:p>
      </dsp:txBody>
      <dsp:txXfrm>
        <a:off x="1215844" y="2683051"/>
        <a:ext cx="486337" cy="53661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249160-5DC5-4B32-B097-432E6272E213}">
      <dsp:nvSpPr>
        <dsp:cNvPr id="0" name=""/>
        <dsp:cNvSpPr/>
      </dsp:nvSpPr>
      <dsp:spPr>
        <a:xfrm>
          <a:off x="5209258" y="3400448"/>
          <a:ext cx="3041835" cy="1600211"/>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298804"/>
              <a:satOff val="8876"/>
              <a:lumOff val="389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出价</a:t>
          </a:r>
          <a:r>
            <a:rPr lang="en-US" altLang="zh-CN" sz="1400" kern="1200" dirty="0" smtClean="0">
              <a:latin typeface="微软雅黑" pitchFamily="34" charset="-122"/>
              <a:ea typeface="微软雅黑" pitchFamily="34" charset="-122"/>
            </a:rPr>
            <a:t>&amp;</a:t>
          </a:r>
          <a:r>
            <a:rPr lang="en-US" altLang="zh-CN" sz="1400" kern="1200" dirty="0" err="1" smtClean="0">
              <a:latin typeface="微软雅黑" pitchFamily="34" charset="-122"/>
              <a:ea typeface="微软雅黑" pitchFamily="34" charset="-122"/>
            </a:rPr>
            <a:t>ctr</a:t>
          </a:r>
          <a:r>
            <a:rPr lang="zh-CN" altLang="en-US" sz="1400" kern="1200" dirty="0" smtClean="0">
              <a:latin typeface="微软雅黑" pitchFamily="34" charset="-122"/>
              <a:ea typeface="微软雅黑" pitchFamily="34" charset="-122"/>
            </a:rPr>
            <a:t>过低</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排名低于行业平均排名</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账户质量得分星级偏低</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endParaRPr lang="zh-CN" altLang="en-US" sz="1400" kern="1200" dirty="0">
            <a:latin typeface="微软雅黑" pitchFamily="34" charset="-122"/>
            <a:ea typeface="微软雅黑" pitchFamily="34" charset="-122"/>
          </a:endParaRPr>
        </a:p>
      </dsp:txBody>
      <dsp:txXfrm>
        <a:off x="6121809" y="3800501"/>
        <a:ext cx="2129285" cy="1200158"/>
      </dsp:txXfrm>
    </dsp:sp>
    <dsp:sp modelId="{3F7A630B-47CF-48D4-BD77-72BC65035104}">
      <dsp:nvSpPr>
        <dsp:cNvPr id="0" name=""/>
        <dsp:cNvSpPr/>
      </dsp:nvSpPr>
      <dsp:spPr>
        <a:xfrm>
          <a:off x="357194" y="3400448"/>
          <a:ext cx="3184719" cy="1600211"/>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149402"/>
              <a:satOff val="4438"/>
              <a:lumOff val="194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altLang="zh-CN" sz="1400" kern="1200" dirty="0" smtClean="0">
              <a:latin typeface="微软雅黑" pitchFamily="34" charset="-122"/>
              <a:ea typeface="微软雅黑" pitchFamily="34" charset="-122"/>
            </a:rPr>
            <a:t>Top</a:t>
          </a:r>
          <a:r>
            <a:rPr lang="zh-CN" altLang="en-US" sz="1400" kern="1200" dirty="0" smtClean="0">
              <a:latin typeface="微软雅黑" pitchFamily="34" charset="-122"/>
              <a:ea typeface="微软雅黑" pitchFamily="34" charset="-122"/>
            </a:rPr>
            <a:t>消耗关键词转化过低</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en-US" altLang="zh-CN" sz="1400" kern="1200" dirty="0" smtClean="0">
              <a:latin typeface="微软雅黑" pitchFamily="34" charset="-122"/>
              <a:ea typeface="微软雅黑" pitchFamily="34" charset="-122"/>
            </a:rPr>
            <a:t>Top</a:t>
          </a:r>
          <a:r>
            <a:rPr lang="zh-CN" altLang="en-US" sz="1400" kern="1200" dirty="0" smtClean="0">
              <a:latin typeface="微软雅黑" pitchFamily="34" charset="-122"/>
              <a:ea typeface="微软雅黑" pitchFamily="34" charset="-122"/>
            </a:rPr>
            <a:t>转化关键词预算不足</a:t>
          </a:r>
          <a:endParaRPr lang="zh-CN" altLang="en-US" sz="1400" kern="1200" dirty="0">
            <a:latin typeface="微软雅黑" pitchFamily="34" charset="-122"/>
            <a:ea typeface="微软雅黑" pitchFamily="34" charset="-122"/>
          </a:endParaRPr>
        </a:p>
      </dsp:txBody>
      <dsp:txXfrm>
        <a:off x="357194" y="3800501"/>
        <a:ext cx="2229303" cy="1200158"/>
      </dsp:txXfrm>
    </dsp:sp>
    <dsp:sp modelId="{4401E97F-2B0A-44CA-ABB6-2D6E2EB3ED9B}">
      <dsp:nvSpPr>
        <dsp:cNvPr id="0" name=""/>
        <dsp:cNvSpPr/>
      </dsp:nvSpPr>
      <dsp:spPr>
        <a:xfrm>
          <a:off x="4923503" y="28571"/>
          <a:ext cx="3327578" cy="1543067"/>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149402"/>
              <a:satOff val="4438"/>
              <a:lumOff val="194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病种词添加过少</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精准匹配占比过高</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投放产品单一</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endParaRPr lang="zh-CN" altLang="en-US" sz="1400" kern="1200" dirty="0">
            <a:latin typeface="微软雅黑" pitchFamily="34" charset="-122"/>
            <a:ea typeface="微软雅黑" pitchFamily="34" charset="-122"/>
          </a:endParaRPr>
        </a:p>
      </dsp:txBody>
      <dsp:txXfrm>
        <a:off x="5921777" y="28571"/>
        <a:ext cx="2329305" cy="1157300"/>
      </dsp:txXfrm>
    </dsp:sp>
    <dsp:sp modelId="{C7B1BC78-D9B6-44ED-B639-4ACE111737E9}">
      <dsp:nvSpPr>
        <dsp:cNvPr id="0" name=""/>
        <dsp:cNvSpPr/>
      </dsp:nvSpPr>
      <dsp:spPr>
        <a:xfrm>
          <a:off x="357194" y="0"/>
          <a:ext cx="3041835" cy="1600211"/>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b"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预算不充分</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在线时长过短</a:t>
          </a:r>
          <a:endParaRPr lang="zh-CN" altLang="en-US" sz="1400" kern="1200" dirty="0">
            <a:latin typeface="微软雅黑" pitchFamily="34" charset="-122"/>
            <a:ea typeface="微软雅黑"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itchFamily="34" charset="-122"/>
              <a:ea typeface="微软雅黑" pitchFamily="34" charset="-122"/>
            </a:rPr>
            <a:t>投放地域单一</a:t>
          </a:r>
          <a:endParaRPr lang="zh-CN" altLang="en-US" sz="1400" kern="1200" dirty="0">
            <a:latin typeface="微软雅黑" pitchFamily="34" charset="-122"/>
            <a:ea typeface="微软雅黑" pitchFamily="34" charset="-122"/>
          </a:endParaRPr>
        </a:p>
      </dsp:txBody>
      <dsp:txXfrm>
        <a:off x="357194" y="0"/>
        <a:ext cx="2129285" cy="1200158"/>
      </dsp:txXfrm>
    </dsp:sp>
    <dsp:sp modelId="{495CB5F0-7B57-424C-9FD4-5D6BA21A0DBF}">
      <dsp:nvSpPr>
        <dsp:cNvPr id="0" name=""/>
        <dsp:cNvSpPr/>
      </dsp:nvSpPr>
      <dsp:spPr>
        <a:xfrm>
          <a:off x="2106706" y="285037"/>
          <a:ext cx="2165285" cy="2165285"/>
        </a:xfrm>
        <a:prstGeom prst="pieWedge">
          <a:avLst/>
        </a:prstGeom>
        <a:solidFill>
          <a:schemeClr val="bg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CN" altLang="en-US" sz="3600" b="1" kern="1200" dirty="0" smtClean="0">
              <a:latin typeface="微软雅黑" pitchFamily="34" charset="-122"/>
              <a:ea typeface="微软雅黑" pitchFamily="34" charset="-122"/>
            </a:rPr>
            <a:t>预算</a:t>
          </a:r>
          <a:endParaRPr lang="zh-CN" altLang="en-US" sz="3600" b="1" kern="1200" dirty="0">
            <a:latin typeface="微软雅黑" pitchFamily="34" charset="-122"/>
            <a:ea typeface="微软雅黑" pitchFamily="34" charset="-122"/>
          </a:endParaRPr>
        </a:p>
      </dsp:txBody>
      <dsp:txXfrm>
        <a:off x="2106706" y="285037"/>
        <a:ext cx="2165285" cy="2165285"/>
      </dsp:txXfrm>
    </dsp:sp>
    <dsp:sp modelId="{EEAC83CB-B1C5-496C-847C-2A1D29A9AA2F}">
      <dsp:nvSpPr>
        <dsp:cNvPr id="0" name=""/>
        <dsp:cNvSpPr/>
      </dsp:nvSpPr>
      <dsp:spPr>
        <a:xfrm rot="5400000">
          <a:off x="4372005" y="285037"/>
          <a:ext cx="2165285" cy="2165285"/>
        </a:xfrm>
        <a:prstGeom prst="pieWedge">
          <a:avLst/>
        </a:prstGeom>
        <a:solidFill>
          <a:schemeClr val="tx2">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CN" altLang="en-US" sz="3600" b="1" kern="1200" dirty="0" smtClean="0">
              <a:latin typeface="微软雅黑" pitchFamily="34" charset="-122"/>
              <a:ea typeface="微软雅黑" pitchFamily="34" charset="-122"/>
            </a:rPr>
            <a:t>展示</a:t>
          </a:r>
          <a:endParaRPr lang="zh-CN" altLang="en-US" sz="3600" b="1" kern="1200" dirty="0">
            <a:latin typeface="微软雅黑" pitchFamily="34" charset="-122"/>
            <a:ea typeface="微软雅黑" pitchFamily="34" charset="-122"/>
          </a:endParaRPr>
        </a:p>
      </dsp:txBody>
      <dsp:txXfrm rot="5400000">
        <a:off x="4372005" y="285037"/>
        <a:ext cx="2165285" cy="2165285"/>
      </dsp:txXfrm>
    </dsp:sp>
    <dsp:sp modelId="{BD63B303-A266-4AFF-B13D-E106C2F67D93}">
      <dsp:nvSpPr>
        <dsp:cNvPr id="0" name=""/>
        <dsp:cNvSpPr/>
      </dsp:nvSpPr>
      <dsp:spPr>
        <a:xfrm rot="10800000">
          <a:off x="4372005" y="2550336"/>
          <a:ext cx="2165285" cy="2165285"/>
        </a:xfrm>
        <a:prstGeom prst="pieWedge">
          <a:avLst/>
        </a:prstGeom>
        <a:solidFill>
          <a:schemeClr val="accent3">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CN" altLang="en-US" sz="3600" b="1" kern="1200" dirty="0" smtClean="0">
              <a:latin typeface="微软雅黑" pitchFamily="34" charset="-122"/>
              <a:ea typeface="微软雅黑" pitchFamily="34" charset="-122"/>
            </a:rPr>
            <a:t>点击</a:t>
          </a:r>
          <a:endParaRPr lang="zh-CN" altLang="en-US" sz="3600" b="1" kern="1200" dirty="0">
            <a:latin typeface="微软雅黑" pitchFamily="34" charset="-122"/>
            <a:ea typeface="微软雅黑" pitchFamily="34" charset="-122"/>
          </a:endParaRPr>
        </a:p>
      </dsp:txBody>
      <dsp:txXfrm rot="10800000">
        <a:off x="4372005" y="2550336"/>
        <a:ext cx="2165285" cy="2165285"/>
      </dsp:txXfrm>
    </dsp:sp>
    <dsp:sp modelId="{5A2EC988-DD20-433E-89E3-CA4EBFF2EC71}">
      <dsp:nvSpPr>
        <dsp:cNvPr id="0" name=""/>
        <dsp:cNvSpPr/>
      </dsp:nvSpPr>
      <dsp:spPr>
        <a:xfrm rot="16200000">
          <a:off x="2106706" y="2550336"/>
          <a:ext cx="2165285" cy="2165285"/>
        </a:xfrm>
        <a:prstGeom prst="pieWedge">
          <a:avLst/>
        </a:prstGeom>
        <a:solidFill>
          <a:schemeClr val="accent5">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CN" altLang="en-US" sz="3600" b="1" kern="1200" dirty="0" smtClean="0">
              <a:latin typeface="微软雅黑" pitchFamily="34" charset="-122"/>
              <a:ea typeface="微软雅黑" pitchFamily="34" charset="-122"/>
            </a:rPr>
            <a:t>转化</a:t>
          </a:r>
          <a:endParaRPr lang="zh-CN" altLang="en-US" sz="3600" b="1" kern="1200" dirty="0">
            <a:latin typeface="微软雅黑" pitchFamily="34" charset="-122"/>
            <a:ea typeface="微软雅黑" pitchFamily="34" charset="-122"/>
          </a:endParaRPr>
        </a:p>
      </dsp:txBody>
      <dsp:txXfrm rot="16200000">
        <a:off x="2106706" y="2550336"/>
        <a:ext cx="2165285" cy="2165285"/>
      </dsp:txXfrm>
    </dsp:sp>
    <dsp:sp modelId="{02DCFA3E-C12B-40BE-800E-5895E78B514F}">
      <dsp:nvSpPr>
        <dsp:cNvPr id="0" name=""/>
        <dsp:cNvSpPr/>
      </dsp:nvSpPr>
      <dsp:spPr>
        <a:xfrm>
          <a:off x="3948199" y="2050270"/>
          <a:ext cx="747598" cy="650085"/>
        </a:xfrm>
        <a:prstGeom prst="circularArrow">
          <a:avLst/>
        </a:prstGeom>
        <a:solidFill>
          <a:schemeClr val="accent1">
            <a:tint val="55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CDF4837-C0A8-45AE-A5FF-B3248D1E9E25}">
      <dsp:nvSpPr>
        <dsp:cNvPr id="0" name=""/>
        <dsp:cNvSpPr/>
      </dsp:nvSpPr>
      <dsp:spPr>
        <a:xfrm rot="10800000">
          <a:off x="3948199" y="2300303"/>
          <a:ext cx="747598" cy="650085"/>
        </a:xfrm>
        <a:prstGeom prst="circularArrow">
          <a:avLst/>
        </a:prstGeom>
        <a:solidFill>
          <a:schemeClr val="accent1">
            <a:tint val="55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D00C2-1E24-4607-8BBD-30971AC45769}">
      <dsp:nvSpPr>
        <dsp:cNvPr id="0" name=""/>
        <dsp:cNvSpPr/>
      </dsp:nvSpPr>
      <dsp:spPr>
        <a:xfrm rot="16200000">
          <a:off x="883882" y="-872331"/>
          <a:ext cx="1584320" cy="3328982"/>
        </a:xfrm>
        <a:prstGeom prst="round1Rect">
          <a:avLst/>
        </a:prstGeom>
        <a:solidFill>
          <a:schemeClr val="accent1">
            <a:lumMod val="40000"/>
            <a:lumOff val="60000"/>
            <a:alpha val="0"/>
          </a:schemeClr>
        </a:solidFill>
        <a:ln cmpd="dbl">
          <a:solidFill>
            <a:schemeClr val="accent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altLang="zh-CN" sz="1600" kern="1200" dirty="0" smtClean="0">
            <a:solidFill>
              <a:schemeClr val="tx1"/>
            </a:solidFill>
          </a:endParaRPr>
        </a:p>
        <a:p>
          <a:pPr lvl="0" algn="ctr" defTabSz="711200">
            <a:lnSpc>
              <a:spcPct val="90000"/>
            </a:lnSpc>
            <a:spcBef>
              <a:spcPct val="0"/>
            </a:spcBef>
            <a:spcAft>
              <a:spcPct val="35000"/>
            </a:spcAft>
          </a:pPr>
          <a:r>
            <a:rPr lang="zh-CN" altLang="en-US" sz="1600" kern="1200" dirty="0" smtClean="0">
              <a:solidFill>
                <a:schemeClr val="tx1"/>
              </a:solidFill>
            </a:rPr>
            <a:t>◎</a:t>
          </a:r>
          <a:r>
            <a:rPr lang="zh-CN" altLang="en-US" sz="2400" kern="1200" dirty="0" smtClean="0">
              <a:solidFill>
                <a:schemeClr val="tx1"/>
              </a:solidFill>
            </a:rPr>
            <a:t>预算充足</a:t>
          </a:r>
          <a:endParaRPr lang="en-US" altLang="zh-CN" sz="2400" kern="1200" dirty="0" smtClean="0">
            <a:solidFill>
              <a:schemeClr val="tx1"/>
            </a:solidFill>
          </a:endParaRPr>
        </a:p>
        <a:p>
          <a:pPr lvl="0" algn="ctr" defTabSz="711200">
            <a:lnSpc>
              <a:spcPct val="90000"/>
            </a:lnSpc>
            <a:spcBef>
              <a:spcPct val="0"/>
            </a:spcBef>
            <a:spcAft>
              <a:spcPct val="35000"/>
            </a:spcAft>
          </a:pPr>
          <a:r>
            <a:rPr lang="zh-CN" altLang="zh-CN" sz="1600" kern="1200" dirty="0" smtClean="0">
              <a:solidFill>
                <a:schemeClr val="tx1"/>
              </a:solidFill>
            </a:rPr>
            <a:t>◎</a:t>
          </a:r>
          <a:r>
            <a:rPr lang="zh-CN" altLang="en-US" sz="2400" kern="1200" dirty="0" smtClean="0">
              <a:solidFill>
                <a:schemeClr val="tx1"/>
              </a:solidFill>
            </a:rPr>
            <a:t>合理分配产品预算</a:t>
          </a:r>
          <a:endParaRPr lang="en-US" altLang="zh-CN" sz="2400" kern="1200" dirty="0" smtClean="0">
            <a:solidFill>
              <a:schemeClr val="tx1"/>
            </a:solidFill>
          </a:endParaRPr>
        </a:p>
      </dsp:txBody>
      <dsp:txXfrm rot="16200000">
        <a:off x="1081922" y="-1070370"/>
        <a:ext cx="1188240" cy="3328982"/>
      </dsp:txXfrm>
    </dsp:sp>
    <dsp:sp modelId="{DC0A67DF-5EE5-47D6-B111-52206D7D48F2}">
      <dsp:nvSpPr>
        <dsp:cNvPr id="0" name=""/>
        <dsp:cNvSpPr/>
      </dsp:nvSpPr>
      <dsp:spPr>
        <a:xfrm>
          <a:off x="3328982" y="0"/>
          <a:ext cx="3328982" cy="1584320"/>
        </a:xfrm>
        <a:prstGeom prst="round1Rect">
          <a:avLst/>
        </a:prstGeom>
        <a:solidFill>
          <a:schemeClr val="accent1">
            <a:lumMod val="40000"/>
            <a:lumOff val="60000"/>
            <a:alpha val="0"/>
          </a:schemeClr>
        </a:solidFill>
        <a:ln>
          <a:solidFill>
            <a:schemeClr val="accent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zh-CN" sz="2000" kern="1200" dirty="0" smtClean="0">
              <a:solidFill>
                <a:schemeClr val="tx1"/>
              </a:solidFill>
            </a:rPr>
            <a:t>◎</a:t>
          </a:r>
          <a:r>
            <a:rPr lang="zh-CN" altLang="en-US" sz="2400" kern="1200" dirty="0" smtClean="0">
              <a:solidFill>
                <a:schemeClr val="tx1"/>
              </a:solidFill>
            </a:rPr>
            <a:t>旭日（主动搜索）</a:t>
          </a:r>
          <a:endParaRPr lang="en-US" altLang="zh-CN" sz="2400" kern="1200" dirty="0" smtClean="0">
            <a:solidFill>
              <a:schemeClr val="tx1"/>
            </a:solidFill>
          </a:endParaRPr>
        </a:p>
        <a:p>
          <a:pPr lvl="0" algn="ctr" defTabSz="889000">
            <a:lnSpc>
              <a:spcPct val="90000"/>
            </a:lnSpc>
            <a:spcBef>
              <a:spcPct val="0"/>
            </a:spcBef>
            <a:spcAft>
              <a:spcPct val="35000"/>
            </a:spcAft>
          </a:pPr>
          <a:r>
            <a:rPr lang="zh-CN" altLang="zh-CN" sz="2000" kern="1200" dirty="0" smtClean="0">
              <a:solidFill>
                <a:schemeClr val="tx1"/>
              </a:solidFill>
            </a:rPr>
            <a:t>◎</a:t>
          </a:r>
          <a:r>
            <a:rPr lang="zh-CN" altLang="en-US" sz="2400" kern="1200" dirty="0" smtClean="0">
              <a:solidFill>
                <a:schemeClr val="tx1"/>
              </a:solidFill>
            </a:rPr>
            <a:t>晨星（主动展示）</a:t>
          </a:r>
        </a:p>
      </dsp:txBody>
      <dsp:txXfrm>
        <a:off x="3328982" y="0"/>
        <a:ext cx="3328982" cy="1188240"/>
      </dsp:txXfrm>
    </dsp:sp>
    <dsp:sp modelId="{312CE40E-F659-418A-95E7-83CC03A44F02}">
      <dsp:nvSpPr>
        <dsp:cNvPr id="0" name=""/>
        <dsp:cNvSpPr/>
      </dsp:nvSpPr>
      <dsp:spPr>
        <a:xfrm rot="10800000">
          <a:off x="0" y="1584320"/>
          <a:ext cx="3328982" cy="1584320"/>
        </a:xfrm>
        <a:prstGeom prst="round1Rect">
          <a:avLst/>
        </a:prstGeom>
        <a:solidFill>
          <a:schemeClr val="accent1">
            <a:lumMod val="75000"/>
            <a:alpha val="0"/>
          </a:schemeClr>
        </a:solidFill>
        <a:ln>
          <a:solidFill>
            <a:schemeClr val="accent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zh-CN" sz="2400" kern="1200" dirty="0" smtClean="0">
              <a:solidFill>
                <a:schemeClr val="tx1"/>
              </a:solidFill>
            </a:rPr>
            <a:t>◎</a:t>
          </a:r>
          <a:r>
            <a:rPr lang="zh-CN" altLang="en-US" sz="2400" kern="1200" dirty="0" smtClean="0">
              <a:solidFill>
                <a:schemeClr val="tx1"/>
              </a:solidFill>
            </a:rPr>
            <a:t>物料充足合理安排</a:t>
          </a:r>
          <a:endParaRPr lang="en-US" altLang="zh-CN" sz="2400" kern="1200" dirty="0" smtClean="0">
            <a:solidFill>
              <a:schemeClr val="tx1"/>
            </a:solidFill>
          </a:endParaRPr>
        </a:p>
        <a:p>
          <a:pPr lvl="0" algn="ctr" defTabSz="1066800">
            <a:lnSpc>
              <a:spcPct val="90000"/>
            </a:lnSpc>
            <a:spcBef>
              <a:spcPct val="0"/>
            </a:spcBef>
            <a:spcAft>
              <a:spcPct val="35000"/>
            </a:spcAft>
          </a:pPr>
          <a:r>
            <a:rPr lang="zh-CN" altLang="zh-CN" sz="2400" kern="1200" dirty="0" smtClean="0">
              <a:solidFill>
                <a:schemeClr val="tx1"/>
              </a:solidFill>
            </a:rPr>
            <a:t>◎</a:t>
          </a:r>
          <a:r>
            <a:rPr lang="zh-CN" altLang="en-US" sz="2400" kern="1200" dirty="0" smtClean="0">
              <a:solidFill>
                <a:schemeClr val="tx1"/>
              </a:solidFill>
            </a:rPr>
            <a:t>定期优化分析数据</a:t>
          </a:r>
          <a:endParaRPr lang="zh-CN" altLang="en-US" sz="2400" kern="1200" dirty="0"/>
        </a:p>
      </dsp:txBody>
      <dsp:txXfrm rot="10800000">
        <a:off x="0" y="1980399"/>
        <a:ext cx="3328982" cy="1188240"/>
      </dsp:txXfrm>
    </dsp:sp>
    <dsp:sp modelId="{C8424118-DDA9-4A99-8637-EF56A818625C}">
      <dsp:nvSpPr>
        <dsp:cNvPr id="0" name=""/>
        <dsp:cNvSpPr/>
      </dsp:nvSpPr>
      <dsp:spPr>
        <a:xfrm rot="5400000">
          <a:off x="4201313" y="711989"/>
          <a:ext cx="1584320" cy="3328982"/>
        </a:xfrm>
        <a:prstGeom prst="round1Rect">
          <a:avLst/>
        </a:prstGeom>
        <a:solidFill>
          <a:schemeClr val="accent1">
            <a:lumMod val="75000"/>
            <a:alpha val="0"/>
          </a:schemeClr>
        </a:solidFill>
        <a:ln>
          <a:solidFill>
            <a:schemeClr val="accent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zh-CN" sz="2400" kern="1200" dirty="0" smtClean="0">
              <a:solidFill>
                <a:schemeClr val="tx1"/>
              </a:solidFill>
            </a:rPr>
            <a:t>◎</a:t>
          </a:r>
          <a:r>
            <a:rPr lang="zh-CN" altLang="en-US" sz="2400" kern="1200" dirty="0" smtClean="0">
              <a:solidFill>
                <a:schemeClr val="tx1"/>
              </a:solidFill>
            </a:rPr>
            <a:t>网站体验好</a:t>
          </a:r>
          <a:endParaRPr lang="en-US" altLang="zh-CN" sz="2400" kern="1200" dirty="0" smtClean="0">
            <a:solidFill>
              <a:schemeClr val="tx1"/>
            </a:solidFill>
          </a:endParaRPr>
        </a:p>
        <a:p>
          <a:pPr lvl="0" algn="ctr" defTabSz="1066800">
            <a:lnSpc>
              <a:spcPct val="90000"/>
            </a:lnSpc>
            <a:spcBef>
              <a:spcPct val="0"/>
            </a:spcBef>
            <a:spcAft>
              <a:spcPct val="35000"/>
            </a:spcAft>
          </a:pPr>
          <a:r>
            <a:rPr lang="zh-CN" altLang="zh-CN" sz="2400" kern="1200" dirty="0" smtClean="0">
              <a:solidFill>
                <a:schemeClr val="tx1"/>
              </a:solidFill>
            </a:rPr>
            <a:t>◎</a:t>
          </a:r>
          <a:r>
            <a:rPr lang="zh-CN" altLang="en-US" sz="2400" kern="1200" dirty="0" smtClean="0">
              <a:solidFill>
                <a:schemeClr val="tx1"/>
              </a:solidFill>
            </a:rPr>
            <a:t>销售技巧佳</a:t>
          </a:r>
          <a:endParaRPr lang="zh-CN" altLang="en-US" sz="2400" kern="1200" dirty="0"/>
        </a:p>
      </dsp:txBody>
      <dsp:txXfrm rot="5400000">
        <a:off x="4399353" y="910028"/>
        <a:ext cx="1188240" cy="3328982"/>
      </dsp:txXfrm>
    </dsp:sp>
    <dsp:sp modelId="{14347EE6-CF1D-408A-972B-C5FB508EAA9E}">
      <dsp:nvSpPr>
        <dsp:cNvPr id="0" name=""/>
        <dsp:cNvSpPr/>
      </dsp:nvSpPr>
      <dsp:spPr>
        <a:xfrm>
          <a:off x="2288671" y="1115852"/>
          <a:ext cx="2080620" cy="936935"/>
        </a:xfrm>
        <a:prstGeom prst="roundRect">
          <a:avLst/>
        </a:prstGeom>
        <a:solidFill>
          <a:schemeClr val="accent3">
            <a:lumMod val="40000"/>
            <a:lumOff val="60000"/>
            <a:alpha val="66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t>效果</a:t>
          </a:r>
          <a:endParaRPr lang="zh-CN" altLang="en-US" sz="3600" kern="1200" dirty="0"/>
        </a:p>
      </dsp:txBody>
      <dsp:txXfrm>
        <a:off x="2288671" y="1115852"/>
        <a:ext cx="2080620" cy="93693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D00C2-1E24-4607-8BBD-30971AC45769}">
      <dsp:nvSpPr>
        <dsp:cNvPr id="0" name=""/>
        <dsp:cNvSpPr/>
      </dsp:nvSpPr>
      <dsp:spPr>
        <a:xfrm rot="16200000">
          <a:off x="872331" y="-872331"/>
          <a:ext cx="1584320" cy="3328982"/>
        </a:xfrm>
        <a:prstGeom prst="round1Rect">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en-US" altLang="zh-CN" sz="4000" kern="1200" dirty="0" smtClean="0"/>
        </a:p>
        <a:p>
          <a:pPr lvl="0" algn="ctr" defTabSz="1778000">
            <a:lnSpc>
              <a:spcPct val="90000"/>
            </a:lnSpc>
            <a:spcBef>
              <a:spcPct val="0"/>
            </a:spcBef>
            <a:spcAft>
              <a:spcPct val="35000"/>
            </a:spcAft>
          </a:pPr>
          <a:r>
            <a:rPr lang="zh-CN" altLang="en-US" sz="2800" kern="1200" dirty="0" smtClean="0">
              <a:latin typeface="微软雅黑" pitchFamily="34" charset="-122"/>
              <a:ea typeface="微软雅黑" pitchFamily="34" charset="-122"/>
            </a:rPr>
            <a:t>广告预算</a:t>
          </a:r>
          <a:endParaRPr lang="zh-CN" altLang="en-US" sz="2800" kern="1200" dirty="0">
            <a:latin typeface="微软雅黑" pitchFamily="34" charset="-122"/>
            <a:ea typeface="微软雅黑" pitchFamily="34" charset="-122"/>
          </a:endParaRPr>
        </a:p>
      </dsp:txBody>
      <dsp:txXfrm rot="16200000">
        <a:off x="1070370" y="-1070370"/>
        <a:ext cx="1188240" cy="3328982"/>
      </dsp:txXfrm>
    </dsp:sp>
    <dsp:sp modelId="{DC0A67DF-5EE5-47D6-B111-52206D7D48F2}">
      <dsp:nvSpPr>
        <dsp:cNvPr id="0" name=""/>
        <dsp:cNvSpPr/>
      </dsp:nvSpPr>
      <dsp:spPr>
        <a:xfrm>
          <a:off x="3328982" y="0"/>
          <a:ext cx="3328982" cy="1584320"/>
        </a:xfrm>
        <a:prstGeom prst="round1Rect">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en-US" altLang="zh-CN" sz="4000" kern="1200" dirty="0" smtClean="0"/>
        </a:p>
        <a:p>
          <a:pPr lvl="0" algn="ctr" defTabSz="1778000">
            <a:lnSpc>
              <a:spcPct val="90000"/>
            </a:lnSpc>
            <a:spcBef>
              <a:spcPct val="0"/>
            </a:spcBef>
            <a:spcAft>
              <a:spcPct val="35000"/>
            </a:spcAft>
          </a:pPr>
          <a:r>
            <a:rPr lang="zh-CN" altLang="en-US" sz="2800" kern="1200" dirty="0" smtClean="0">
              <a:latin typeface="微软雅黑" pitchFamily="34" charset="-122"/>
              <a:ea typeface="微软雅黑" pitchFamily="34" charset="-122"/>
            </a:rPr>
            <a:t>广告媒体</a:t>
          </a:r>
          <a:endParaRPr lang="zh-CN" altLang="en-US" sz="2800" kern="1200" dirty="0">
            <a:latin typeface="微软雅黑" pitchFamily="34" charset="-122"/>
            <a:ea typeface="微软雅黑" pitchFamily="34" charset="-122"/>
          </a:endParaRPr>
        </a:p>
      </dsp:txBody>
      <dsp:txXfrm>
        <a:off x="3328982" y="0"/>
        <a:ext cx="3328982" cy="1188240"/>
      </dsp:txXfrm>
    </dsp:sp>
    <dsp:sp modelId="{312CE40E-F659-418A-95E7-83CC03A44F02}">
      <dsp:nvSpPr>
        <dsp:cNvPr id="0" name=""/>
        <dsp:cNvSpPr/>
      </dsp:nvSpPr>
      <dsp:spPr>
        <a:xfrm rot="10800000">
          <a:off x="0" y="1584320"/>
          <a:ext cx="3328982" cy="1584320"/>
        </a:xfrm>
        <a:prstGeom prst="round1Rect">
          <a:avLst/>
        </a:prstGeom>
        <a:solidFill>
          <a:schemeClr val="bg2">
            <a:lumMod val="9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广告投放</a:t>
          </a:r>
          <a:endParaRPr lang="zh-CN" altLang="en-US" sz="2800" kern="1200" dirty="0">
            <a:latin typeface="微软雅黑" pitchFamily="34" charset="-122"/>
            <a:ea typeface="微软雅黑" pitchFamily="34" charset="-122"/>
          </a:endParaRPr>
        </a:p>
      </dsp:txBody>
      <dsp:txXfrm rot="10800000">
        <a:off x="0" y="1980399"/>
        <a:ext cx="3328982" cy="1188240"/>
      </dsp:txXfrm>
    </dsp:sp>
    <dsp:sp modelId="{C8424118-DDA9-4A99-8637-EF56A818625C}">
      <dsp:nvSpPr>
        <dsp:cNvPr id="0" name=""/>
        <dsp:cNvSpPr/>
      </dsp:nvSpPr>
      <dsp:spPr>
        <a:xfrm rot="5400000">
          <a:off x="4201313" y="711989"/>
          <a:ext cx="1584320" cy="3328982"/>
        </a:xfrm>
        <a:prstGeom prst="round1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销售技巧</a:t>
          </a:r>
          <a:endParaRPr lang="zh-CN" altLang="en-US" sz="2800" kern="1200" dirty="0">
            <a:latin typeface="微软雅黑" pitchFamily="34" charset="-122"/>
            <a:ea typeface="微软雅黑" pitchFamily="34" charset="-122"/>
          </a:endParaRPr>
        </a:p>
      </dsp:txBody>
      <dsp:txXfrm rot="5400000">
        <a:off x="4399353" y="910028"/>
        <a:ext cx="1188240" cy="3328982"/>
      </dsp:txXfrm>
    </dsp:sp>
    <dsp:sp modelId="{14347EE6-CF1D-408A-972B-C5FB508EAA9E}">
      <dsp:nvSpPr>
        <dsp:cNvPr id="0" name=""/>
        <dsp:cNvSpPr/>
      </dsp:nvSpPr>
      <dsp:spPr>
        <a:xfrm>
          <a:off x="2288671" y="1115852"/>
          <a:ext cx="2080620" cy="936935"/>
        </a:xfrm>
        <a:prstGeom prst="roundRect">
          <a:avLst/>
        </a:prstGeom>
        <a:solidFill>
          <a:schemeClr val="accent3">
            <a:lumMod val="40000"/>
            <a:lumOff val="60000"/>
            <a:alpha val="66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itchFamily="34" charset="-122"/>
              <a:ea typeface="微软雅黑" pitchFamily="34" charset="-122"/>
            </a:rPr>
            <a:t>效果</a:t>
          </a:r>
          <a:endParaRPr lang="zh-CN" altLang="en-US" sz="2800" kern="1200" dirty="0">
            <a:latin typeface="微软雅黑" pitchFamily="34" charset="-122"/>
            <a:ea typeface="微软雅黑" pitchFamily="34" charset="-122"/>
          </a:endParaRPr>
        </a:p>
      </dsp:txBody>
      <dsp:txXfrm>
        <a:off x="2288671" y="1115852"/>
        <a:ext cx="2080620" cy="93693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1458DD-51C5-4B64-A227-2CE9CB3692DC}">
      <dsp:nvSpPr>
        <dsp:cNvPr id="0" name=""/>
        <dsp:cNvSpPr/>
      </dsp:nvSpPr>
      <dsp:spPr>
        <a:xfrm>
          <a:off x="137866" y="1708"/>
          <a:ext cx="1883745" cy="557700"/>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rPr>
            <a:t>品牌词</a:t>
          </a:r>
          <a:endParaRPr lang="zh-CN" altLang="en-US" sz="1800" kern="1200" dirty="0">
            <a:latin typeface="微软雅黑" pitchFamily="34" charset="-122"/>
            <a:ea typeface="微软雅黑" pitchFamily="34" charset="-122"/>
          </a:endParaRPr>
        </a:p>
      </dsp:txBody>
      <dsp:txXfrm>
        <a:off x="137866" y="1708"/>
        <a:ext cx="1883745" cy="557700"/>
      </dsp:txXfrm>
    </dsp:sp>
    <dsp:sp modelId="{BDC78988-1F78-4E77-BBBC-47A3A0F73CC3}">
      <dsp:nvSpPr>
        <dsp:cNvPr id="0" name=""/>
        <dsp:cNvSpPr/>
      </dsp:nvSpPr>
      <dsp:spPr>
        <a:xfrm>
          <a:off x="326240" y="559408"/>
          <a:ext cx="188374" cy="418275"/>
        </a:xfrm>
        <a:custGeom>
          <a:avLst/>
          <a:gdLst/>
          <a:ahLst/>
          <a:cxnLst/>
          <a:rect l="0" t="0" r="0" b="0"/>
          <a:pathLst>
            <a:path>
              <a:moveTo>
                <a:pt x="0" y="0"/>
              </a:moveTo>
              <a:lnTo>
                <a:pt x="0" y="418275"/>
              </a:lnTo>
              <a:lnTo>
                <a:pt x="188374" y="418275"/>
              </a:lnTo>
            </a:path>
          </a:pathLst>
        </a:custGeom>
        <a:noFill/>
        <a:ln w="25400"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77126EA4-762C-47CA-9F6C-D7CB19E7C93A}">
      <dsp:nvSpPr>
        <dsp:cNvPr id="0" name=""/>
        <dsp:cNvSpPr/>
      </dsp:nvSpPr>
      <dsp:spPr>
        <a:xfrm>
          <a:off x="514615" y="698833"/>
          <a:ext cx="1704940" cy="5577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100000"/>
            </a:lnSpc>
            <a:spcBef>
              <a:spcPct val="0"/>
            </a:spcBef>
            <a:spcAft>
              <a:spcPts val="0"/>
            </a:spcAft>
          </a:pPr>
          <a:r>
            <a:rPr lang="zh-CN" altLang="en-US" sz="1400" kern="1200" dirty="0" smtClean="0">
              <a:latin typeface="微软雅黑" pitchFamily="34" charset="-122"/>
              <a:ea typeface="微软雅黑" pitchFamily="34" charset="-122"/>
            </a:rPr>
            <a:t>医院名称</a:t>
          </a:r>
          <a:endParaRPr lang="zh-CN" altLang="en-US" sz="1400" kern="1200" dirty="0">
            <a:latin typeface="微软雅黑" pitchFamily="34" charset="-122"/>
            <a:ea typeface="微软雅黑" pitchFamily="34" charset="-122"/>
          </a:endParaRPr>
        </a:p>
      </dsp:txBody>
      <dsp:txXfrm>
        <a:off x="514615" y="698833"/>
        <a:ext cx="1704940" cy="557700"/>
      </dsp:txXfrm>
    </dsp:sp>
    <dsp:sp modelId="{DF1681AA-0A72-4136-956F-FE250FDA3872}">
      <dsp:nvSpPr>
        <dsp:cNvPr id="0" name=""/>
        <dsp:cNvSpPr/>
      </dsp:nvSpPr>
      <dsp:spPr>
        <a:xfrm>
          <a:off x="326240" y="559408"/>
          <a:ext cx="188374" cy="1115401"/>
        </a:xfrm>
        <a:custGeom>
          <a:avLst/>
          <a:gdLst/>
          <a:ahLst/>
          <a:cxnLst/>
          <a:rect l="0" t="0" r="0" b="0"/>
          <a:pathLst>
            <a:path>
              <a:moveTo>
                <a:pt x="0" y="0"/>
              </a:moveTo>
              <a:lnTo>
                <a:pt x="0" y="1115401"/>
              </a:lnTo>
              <a:lnTo>
                <a:pt x="188374" y="1115401"/>
              </a:lnTo>
            </a:path>
          </a:pathLst>
        </a:custGeom>
        <a:noFill/>
        <a:ln w="25400"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9B0EDAFA-6191-4236-9F23-0BFC9B4E7537}">
      <dsp:nvSpPr>
        <dsp:cNvPr id="0" name=""/>
        <dsp:cNvSpPr/>
      </dsp:nvSpPr>
      <dsp:spPr>
        <a:xfrm>
          <a:off x="514615" y="1395959"/>
          <a:ext cx="1704940" cy="5577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2003566"/>
              <a:satOff val="-8793"/>
              <a:lumOff val="26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100000"/>
            </a:lnSpc>
            <a:spcBef>
              <a:spcPct val="0"/>
            </a:spcBef>
            <a:spcAft>
              <a:spcPts val="0"/>
            </a:spcAft>
          </a:pPr>
          <a:r>
            <a:rPr lang="zh-CN" altLang="en-US" sz="1400" kern="1200" dirty="0" smtClean="0">
              <a:latin typeface="微软雅黑" pitchFamily="34" charset="-122"/>
              <a:ea typeface="微软雅黑" pitchFamily="34" charset="-122"/>
            </a:rPr>
            <a:t>医院网站</a:t>
          </a:r>
          <a:endParaRPr lang="zh-CN" altLang="en-US" sz="1400" kern="1200" dirty="0">
            <a:latin typeface="微软雅黑" pitchFamily="34" charset="-122"/>
            <a:ea typeface="微软雅黑" pitchFamily="34" charset="-122"/>
          </a:endParaRPr>
        </a:p>
      </dsp:txBody>
      <dsp:txXfrm>
        <a:off x="514615" y="1395959"/>
        <a:ext cx="1704940" cy="557700"/>
      </dsp:txXfrm>
    </dsp:sp>
    <dsp:sp modelId="{9B5468EF-A769-469A-9F2E-822683E8DB64}">
      <dsp:nvSpPr>
        <dsp:cNvPr id="0" name=""/>
        <dsp:cNvSpPr/>
      </dsp:nvSpPr>
      <dsp:spPr>
        <a:xfrm>
          <a:off x="326240" y="559408"/>
          <a:ext cx="188374" cy="1812527"/>
        </a:xfrm>
        <a:custGeom>
          <a:avLst/>
          <a:gdLst/>
          <a:ahLst/>
          <a:cxnLst/>
          <a:rect l="0" t="0" r="0" b="0"/>
          <a:pathLst>
            <a:path>
              <a:moveTo>
                <a:pt x="0" y="0"/>
              </a:moveTo>
              <a:lnTo>
                <a:pt x="0" y="1812527"/>
              </a:lnTo>
              <a:lnTo>
                <a:pt x="188374" y="1812527"/>
              </a:lnTo>
            </a:path>
          </a:pathLst>
        </a:custGeom>
        <a:noFill/>
        <a:ln w="25400"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C4307C7C-7CCD-49E4-A79F-E16BE68A231B}">
      <dsp:nvSpPr>
        <dsp:cNvPr id="0" name=""/>
        <dsp:cNvSpPr/>
      </dsp:nvSpPr>
      <dsp:spPr>
        <a:xfrm>
          <a:off x="514615" y="2093085"/>
          <a:ext cx="1704940" cy="5577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007133"/>
              <a:satOff val="-17587"/>
              <a:lumOff val="52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100000"/>
            </a:lnSpc>
            <a:spcBef>
              <a:spcPct val="0"/>
            </a:spcBef>
            <a:spcAft>
              <a:spcPts val="0"/>
            </a:spcAft>
          </a:pPr>
          <a:r>
            <a:rPr lang="zh-CN" altLang="en-US" sz="1400" kern="1200" dirty="0" smtClean="0">
              <a:latin typeface="微软雅黑" pitchFamily="34" charset="-122"/>
              <a:ea typeface="微软雅黑" pitchFamily="34" charset="-122"/>
            </a:rPr>
            <a:t>医院知名度</a:t>
          </a:r>
          <a:endParaRPr lang="zh-CN" altLang="en-US" sz="1400" kern="1200" dirty="0">
            <a:latin typeface="微软雅黑" pitchFamily="34" charset="-122"/>
            <a:ea typeface="微软雅黑" pitchFamily="34" charset="-122"/>
          </a:endParaRPr>
        </a:p>
      </dsp:txBody>
      <dsp:txXfrm>
        <a:off x="514615" y="2093085"/>
        <a:ext cx="1704940" cy="557700"/>
      </dsp:txXfrm>
    </dsp:sp>
    <dsp:sp modelId="{180F86B1-D832-4ED0-830B-4D1CDC6FB23E}">
      <dsp:nvSpPr>
        <dsp:cNvPr id="0" name=""/>
        <dsp:cNvSpPr/>
      </dsp:nvSpPr>
      <dsp:spPr>
        <a:xfrm>
          <a:off x="326240" y="559408"/>
          <a:ext cx="188374" cy="2509652"/>
        </a:xfrm>
        <a:custGeom>
          <a:avLst/>
          <a:gdLst/>
          <a:ahLst/>
          <a:cxnLst/>
          <a:rect l="0" t="0" r="0" b="0"/>
          <a:pathLst>
            <a:path>
              <a:moveTo>
                <a:pt x="0" y="0"/>
              </a:moveTo>
              <a:lnTo>
                <a:pt x="0" y="2509652"/>
              </a:lnTo>
              <a:lnTo>
                <a:pt x="188374" y="2509652"/>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70081453-BC8A-430B-9617-E3F9B18ACD74}">
      <dsp:nvSpPr>
        <dsp:cNvPr id="0" name=""/>
        <dsp:cNvSpPr/>
      </dsp:nvSpPr>
      <dsp:spPr>
        <a:xfrm>
          <a:off x="514615" y="2790211"/>
          <a:ext cx="1704940" cy="557700"/>
        </a:xfrm>
        <a:prstGeom prst="roundRect">
          <a:avLst>
            <a:gd name="adj" fmla="val 10000"/>
          </a:avLst>
        </a:prstGeom>
        <a:solidFill>
          <a:schemeClr val="lt1">
            <a:alpha val="90000"/>
            <a:hueOff val="0"/>
            <a:satOff val="0"/>
            <a:lumOff val="0"/>
            <a:alphaOff val="0"/>
          </a:schemeClr>
        </a:solidFill>
        <a:ln w="9525" cap="flat" cmpd="sng" algn="ctr">
          <a:solidFill>
            <a:schemeClr val="tx2">
              <a:lumMod val="40000"/>
              <a:lumOff val="6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100000"/>
            </a:lnSpc>
            <a:spcBef>
              <a:spcPct val="0"/>
            </a:spcBef>
            <a:spcAft>
              <a:spcPts val="0"/>
            </a:spcAft>
          </a:pPr>
          <a:r>
            <a:rPr lang="zh-CN" altLang="en-US" sz="1400" kern="1200" dirty="0" smtClean="0">
              <a:latin typeface="微软雅黑" pitchFamily="34" charset="-122"/>
              <a:ea typeface="微软雅黑" pitchFamily="34" charset="-122"/>
            </a:rPr>
            <a:t>  医院问询</a:t>
          </a:r>
          <a:endParaRPr lang="zh-CN" altLang="en-US" sz="1400" kern="1200" dirty="0">
            <a:latin typeface="微软雅黑" pitchFamily="34" charset="-122"/>
            <a:ea typeface="微软雅黑" pitchFamily="34" charset="-122"/>
          </a:endParaRPr>
        </a:p>
      </dsp:txBody>
      <dsp:txXfrm>
        <a:off x="514615" y="2790211"/>
        <a:ext cx="1704940" cy="5577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1458DD-51C5-4B64-A227-2CE9CB3692DC}">
      <dsp:nvSpPr>
        <dsp:cNvPr id="0" name=""/>
        <dsp:cNvSpPr/>
      </dsp:nvSpPr>
      <dsp:spPr>
        <a:xfrm>
          <a:off x="142879" y="1005"/>
          <a:ext cx="1884536" cy="557934"/>
        </a:xfrm>
        <a:prstGeom prst="roundRect">
          <a:avLst>
            <a:gd name="adj" fmla="val 10000"/>
          </a:avLst>
        </a:prstGeom>
        <a:solidFill>
          <a:schemeClr val="tx2">
            <a:lumMod val="20000"/>
            <a:lumOff val="80000"/>
          </a:schemeClr>
        </a:solidFill>
        <a:ln>
          <a:solidFill>
            <a:schemeClr val="tx2">
              <a:lumMod val="40000"/>
              <a:lumOff val="6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rPr>
            <a:t>竞品词</a:t>
          </a:r>
          <a:endParaRPr lang="zh-CN" altLang="en-US" sz="1800" kern="1200" dirty="0">
            <a:latin typeface="微软雅黑" pitchFamily="34" charset="-122"/>
            <a:ea typeface="微软雅黑" pitchFamily="34" charset="-122"/>
          </a:endParaRPr>
        </a:p>
      </dsp:txBody>
      <dsp:txXfrm>
        <a:off x="142879" y="1005"/>
        <a:ext cx="1884536" cy="557934"/>
      </dsp:txXfrm>
    </dsp:sp>
    <dsp:sp modelId="{BDC78988-1F78-4E77-BBBC-47A3A0F73CC3}">
      <dsp:nvSpPr>
        <dsp:cNvPr id="0" name=""/>
        <dsp:cNvSpPr/>
      </dsp:nvSpPr>
      <dsp:spPr>
        <a:xfrm>
          <a:off x="331333" y="558940"/>
          <a:ext cx="254457" cy="418451"/>
        </a:xfrm>
        <a:custGeom>
          <a:avLst/>
          <a:gdLst/>
          <a:ahLst/>
          <a:cxnLst/>
          <a:rect l="0" t="0" r="0" b="0"/>
          <a:pathLst>
            <a:path>
              <a:moveTo>
                <a:pt x="0" y="0"/>
              </a:moveTo>
              <a:lnTo>
                <a:pt x="0" y="418451"/>
              </a:lnTo>
              <a:lnTo>
                <a:pt x="254457" y="418451"/>
              </a:lnTo>
            </a:path>
          </a:pathLst>
        </a:custGeom>
        <a:noFill/>
        <a:ln w="2540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77126EA4-762C-47CA-9F6C-D7CB19E7C93A}">
      <dsp:nvSpPr>
        <dsp:cNvPr id="0" name=""/>
        <dsp:cNvSpPr/>
      </dsp:nvSpPr>
      <dsp:spPr>
        <a:xfrm>
          <a:off x="585790" y="698423"/>
          <a:ext cx="1705656" cy="55793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100000"/>
            </a:lnSpc>
            <a:spcBef>
              <a:spcPct val="0"/>
            </a:spcBef>
            <a:spcAft>
              <a:spcPts val="0"/>
            </a:spcAft>
          </a:pPr>
          <a:r>
            <a:rPr lang="zh-CN" altLang="en-US" sz="1400" kern="1200" dirty="0" smtClean="0">
              <a:latin typeface="微软雅黑" pitchFamily="34" charset="-122"/>
              <a:ea typeface="微软雅黑" pitchFamily="34" charset="-122"/>
            </a:rPr>
            <a:t>竞品医院名称</a:t>
          </a:r>
          <a:endParaRPr lang="zh-CN" altLang="en-US" sz="1400" kern="1200" dirty="0">
            <a:latin typeface="微软雅黑" pitchFamily="34" charset="-122"/>
            <a:ea typeface="微软雅黑" pitchFamily="34" charset="-122"/>
          </a:endParaRPr>
        </a:p>
      </dsp:txBody>
      <dsp:txXfrm>
        <a:off x="585790" y="698423"/>
        <a:ext cx="1705656" cy="557934"/>
      </dsp:txXfrm>
    </dsp:sp>
    <dsp:sp modelId="{DF1681AA-0A72-4136-956F-FE250FDA3872}">
      <dsp:nvSpPr>
        <dsp:cNvPr id="0" name=""/>
        <dsp:cNvSpPr/>
      </dsp:nvSpPr>
      <dsp:spPr>
        <a:xfrm>
          <a:off x="331333" y="558940"/>
          <a:ext cx="254457" cy="1115869"/>
        </a:xfrm>
        <a:custGeom>
          <a:avLst/>
          <a:gdLst/>
          <a:ahLst/>
          <a:cxnLst/>
          <a:rect l="0" t="0" r="0" b="0"/>
          <a:pathLst>
            <a:path>
              <a:moveTo>
                <a:pt x="0" y="0"/>
              </a:moveTo>
              <a:lnTo>
                <a:pt x="0" y="1115869"/>
              </a:lnTo>
              <a:lnTo>
                <a:pt x="254457" y="1115869"/>
              </a:lnTo>
            </a:path>
          </a:pathLst>
        </a:custGeom>
        <a:noFill/>
        <a:ln w="2540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9B0EDAFA-6191-4236-9F23-0BFC9B4E7537}">
      <dsp:nvSpPr>
        <dsp:cNvPr id="0" name=""/>
        <dsp:cNvSpPr/>
      </dsp:nvSpPr>
      <dsp:spPr>
        <a:xfrm>
          <a:off x="585790" y="1395842"/>
          <a:ext cx="1705656" cy="55793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2003566"/>
              <a:satOff val="-8793"/>
              <a:lumOff val="26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ts val="0"/>
            </a:spcAft>
          </a:pPr>
          <a:r>
            <a:rPr lang="zh-CN" altLang="en-US" sz="1400" kern="1200" dirty="0" smtClean="0">
              <a:latin typeface="微软雅黑" pitchFamily="34" charset="-122"/>
              <a:ea typeface="微软雅黑" pitchFamily="34" charset="-122"/>
            </a:rPr>
            <a:t>竞品医院网站</a:t>
          </a:r>
          <a:endParaRPr lang="zh-CN" altLang="en-US" sz="1400" kern="1200" dirty="0">
            <a:latin typeface="微软雅黑" pitchFamily="34" charset="-122"/>
            <a:ea typeface="微软雅黑" pitchFamily="34" charset="-122"/>
          </a:endParaRPr>
        </a:p>
      </dsp:txBody>
      <dsp:txXfrm>
        <a:off x="585790" y="1395842"/>
        <a:ext cx="1705656" cy="557934"/>
      </dsp:txXfrm>
    </dsp:sp>
    <dsp:sp modelId="{9B5468EF-A769-469A-9F2E-822683E8DB64}">
      <dsp:nvSpPr>
        <dsp:cNvPr id="0" name=""/>
        <dsp:cNvSpPr/>
      </dsp:nvSpPr>
      <dsp:spPr>
        <a:xfrm>
          <a:off x="331333" y="558940"/>
          <a:ext cx="254457" cy="1813288"/>
        </a:xfrm>
        <a:custGeom>
          <a:avLst/>
          <a:gdLst/>
          <a:ahLst/>
          <a:cxnLst/>
          <a:rect l="0" t="0" r="0" b="0"/>
          <a:pathLst>
            <a:path>
              <a:moveTo>
                <a:pt x="0" y="0"/>
              </a:moveTo>
              <a:lnTo>
                <a:pt x="0" y="1813288"/>
              </a:lnTo>
              <a:lnTo>
                <a:pt x="254457" y="1813288"/>
              </a:lnTo>
            </a:path>
          </a:pathLst>
        </a:custGeom>
        <a:noFill/>
        <a:ln w="2540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C4307C7C-7CCD-49E4-A79F-E16BE68A231B}">
      <dsp:nvSpPr>
        <dsp:cNvPr id="0" name=""/>
        <dsp:cNvSpPr/>
      </dsp:nvSpPr>
      <dsp:spPr>
        <a:xfrm>
          <a:off x="585790" y="2093261"/>
          <a:ext cx="1705656" cy="55793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007133"/>
              <a:satOff val="-17587"/>
              <a:lumOff val="52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100000"/>
            </a:lnSpc>
            <a:spcBef>
              <a:spcPct val="0"/>
            </a:spcBef>
            <a:spcAft>
              <a:spcPts val="0"/>
            </a:spcAft>
          </a:pPr>
          <a:r>
            <a:rPr lang="zh-CN" altLang="en-US" sz="1400" kern="1200" dirty="0" smtClean="0">
              <a:latin typeface="微软雅黑" pitchFamily="34" charset="-122"/>
              <a:ea typeface="微软雅黑" pitchFamily="34" charset="-122"/>
            </a:rPr>
            <a:t>竞品医院</a:t>
          </a:r>
          <a:endParaRPr lang="zh-CN" altLang="en-US" sz="1400" kern="1200" dirty="0">
            <a:latin typeface="微软雅黑" pitchFamily="34" charset="-122"/>
            <a:ea typeface="微软雅黑" pitchFamily="34" charset="-122"/>
          </a:endParaRPr>
        </a:p>
      </dsp:txBody>
      <dsp:txXfrm>
        <a:off x="585790" y="2093261"/>
        <a:ext cx="1705656" cy="557934"/>
      </dsp:txXfrm>
    </dsp:sp>
    <dsp:sp modelId="{180F86B1-D832-4ED0-830B-4D1CDC6FB23E}">
      <dsp:nvSpPr>
        <dsp:cNvPr id="0" name=""/>
        <dsp:cNvSpPr/>
      </dsp:nvSpPr>
      <dsp:spPr>
        <a:xfrm>
          <a:off x="331333" y="558940"/>
          <a:ext cx="254457" cy="2510707"/>
        </a:xfrm>
        <a:custGeom>
          <a:avLst/>
          <a:gdLst/>
          <a:ahLst/>
          <a:cxnLst/>
          <a:rect l="0" t="0" r="0" b="0"/>
          <a:pathLst>
            <a:path>
              <a:moveTo>
                <a:pt x="0" y="0"/>
              </a:moveTo>
              <a:lnTo>
                <a:pt x="0" y="2510707"/>
              </a:lnTo>
              <a:lnTo>
                <a:pt x="254457" y="2510707"/>
              </a:lnTo>
            </a:path>
          </a:pathLst>
        </a:custGeom>
        <a:noFill/>
        <a:ln w="2540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70081453-BC8A-430B-9617-E3F9B18ACD74}">
      <dsp:nvSpPr>
        <dsp:cNvPr id="0" name=""/>
        <dsp:cNvSpPr/>
      </dsp:nvSpPr>
      <dsp:spPr>
        <a:xfrm>
          <a:off x="585790" y="2790679"/>
          <a:ext cx="1705656" cy="557934"/>
        </a:xfrm>
        <a:prstGeom prst="roundRect">
          <a:avLst>
            <a:gd name="adj" fmla="val 10000"/>
          </a:avLst>
        </a:prstGeom>
        <a:solidFill>
          <a:schemeClr val="lt1">
            <a:alpha val="90000"/>
            <a:hueOff val="0"/>
            <a:satOff val="0"/>
            <a:lumOff val="0"/>
            <a:alphaOff val="0"/>
          </a:schemeClr>
        </a:solidFill>
        <a:ln w="9525" cap="flat" cmpd="sng" algn="ctr">
          <a:solidFill>
            <a:schemeClr val="tx2">
              <a:lumMod val="40000"/>
              <a:lumOff val="6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100000"/>
            </a:lnSpc>
            <a:spcBef>
              <a:spcPct val="0"/>
            </a:spcBef>
            <a:spcAft>
              <a:spcPts val="0"/>
            </a:spcAft>
          </a:pPr>
          <a:r>
            <a:rPr lang="zh-CN" altLang="en-US" sz="1400" kern="1200" dirty="0" smtClean="0">
              <a:latin typeface="微软雅黑" pitchFamily="34" charset="-122"/>
              <a:ea typeface="微软雅黑" pitchFamily="34" charset="-122"/>
            </a:rPr>
            <a:t>竞品医院问询</a:t>
          </a:r>
          <a:endParaRPr lang="zh-CN" altLang="en-US" sz="1400" kern="1200" dirty="0">
            <a:latin typeface="微软雅黑" pitchFamily="34" charset="-122"/>
            <a:ea typeface="微软雅黑" pitchFamily="34" charset="-122"/>
          </a:endParaRPr>
        </a:p>
      </dsp:txBody>
      <dsp:txXfrm>
        <a:off x="585790" y="2790679"/>
        <a:ext cx="1705656" cy="55793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1458DD-51C5-4B64-A227-2CE9CB3692DC}">
      <dsp:nvSpPr>
        <dsp:cNvPr id="0" name=""/>
        <dsp:cNvSpPr/>
      </dsp:nvSpPr>
      <dsp:spPr>
        <a:xfrm>
          <a:off x="208883" y="1005"/>
          <a:ext cx="1884536" cy="557934"/>
        </a:xfrm>
        <a:prstGeom prst="roundRect">
          <a:avLst>
            <a:gd name="adj" fmla="val 10000"/>
          </a:avLst>
        </a:prstGeom>
        <a:solidFill>
          <a:schemeClr val="accent1">
            <a:lumMod val="40000"/>
            <a:lumOff val="60000"/>
          </a:schemeClr>
        </a:solidFill>
        <a:ln>
          <a:solidFill>
            <a:schemeClr val="accent6">
              <a:lumMod val="60000"/>
              <a:lumOff val="4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rPr>
            <a:t>病种词</a:t>
          </a:r>
          <a:endParaRPr lang="zh-CN" altLang="en-US" sz="1800" kern="1200" dirty="0">
            <a:latin typeface="微软雅黑" pitchFamily="34" charset="-122"/>
            <a:ea typeface="微软雅黑" pitchFamily="34" charset="-122"/>
          </a:endParaRPr>
        </a:p>
      </dsp:txBody>
      <dsp:txXfrm>
        <a:off x="208883" y="1005"/>
        <a:ext cx="1884536" cy="557934"/>
      </dsp:txXfrm>
    </dsp:sp>
    <dsp:sp modelId="{BDC78988-1F78-4E77-BBBC-47A3A0F73CC3}">
      <dsp:nvSpPr>
        <dsp:cNvPr id="0" name=""/>
        <dsp:cNvSpPr/>
      </dsp:nvSpPr>
      <dsp:spPr>
        <a:xfrm>
          <a:off x="397336" y="558940"/>
          <a:ext cx="188453" cy="418451"/>
        </a:xfrm>
        <a:custGeom>
          <a:avLst/>
          <a:gdLst/>
          <a:ahLst/>
          <a:cxnLst/>
          <a:rect l="0" t="0" r="0" b="0"/>
          <a:pathLst>
            <a:path>
              <a:moveTo>
                <a:pt x="0" y="0"/>
              </a:moveTo>
              <a:lnTo>
                <a:pt x="0" y="418451"/>
              </a:lnTo>
              <a:lnTo>
                <a:pt x="188453" y="418451"/>
              </a:lnTo>
            </a:path>
          </a:pathLst>
        </a:custGeom>
        <a:noFill/>
        <a:ln w="25400" cap="flat"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77126EA4-762C-47CA-9F6C-D7CB19E7C93A}">
      <dsp:nvSpPr>
        <dsp:cNvPr id="0" name=""/>
        <dsp:cNvSpPr/>
      </dsp:nvSpPr>
      <dsp:spPr>
        <a:xfrm>
          <a:off x="585790" y="698423"/>
          <a:ext cx="1705656" cy="55793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100000"/>
            </a:lnSpc>
            <a:spcBef>
              <a:spcPct val="0"/>
            </a:spcBef>
            <a:spcAft>
              <a:spcPts val="0"/>
            </a:spcAft>
          </a:pPr>
          <a:r>
            <a:rPr lang="zh-CN" altLang="en-US" sz="1400" kern="1200" dirty="0" smtClean="0">
              <a:latin typeface="微软雅黑" pitchFamily="34" charset="-122"/>
              <a:ea typeface="微软雅黑" pitchFamily="34" charset="-122"/>
            </a:rPr>
            <a:t>核心病种</a:t>
          </a:r>
          <a:endParaRPr lang="zh-CN" altLang="en-US" sz="1400" kern="1200" dirty="0">
            <a:latin typeface="微软雅黑" pitchFamily="34" charset="-122"/>
            <a:ea typeface="微软雅黑" pitchFamily="34" charset="-122"/>
          </a:endParaRPr>
        </a:p>
      </dsp:txBody>
      <dsp:txXfrm>
        <a:off x="585790" y="698423"/>
        <a:ext cx="1705656" cy="557934"/>
      </dsp:txXfrm>
    </dsp:sp>
    <dsp:sp modelId="{DF1681AA-0A72-4136-956F-FE250FDA3872}">
      <dsp:nvSpPr>
        <dsp:cNvPr id="0" name=""/>
        <dsp:cNvSpPr/>
      </dsp:nvSpPr>
      <dsp:spPr>
        <a:xfrm>
          <a:off x="397336" y="558940"/>
          <a:ext cx="188453" cy="1115869"/>
        </a:xfrm>
        <a:custGeom>
          <a:avLst/>
          <a:gdLst/>
          <a:ahLst/>
          <a:cxnLst/>
          <a:rect l="0" t="0" r="0" b="0"/>
          <a:pathLst>
            <a:path>
              <a:moveTo>
                <a:pt x="0" y="0"/>
              </a:moveTo>
              <a:lnTo>
                <a:pt x="0" y="1115869"/>
              </a:lnTo>
              <a:lnTo>
                <a:pt x="188453" y="1115869"/>
              </a:lnTo>
            </a:path>
          </a:pathLst>
        </a:custGeom>
        <a:noFill/>
        <a:ln w="25400" cap="flat"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9B0EDAFA-6191-4236-9F23-0BFC9B4E7537}">
      <dsp:nvSpPr>
        <dsp:cNvPr id="0" name=""/>
        <dsp:cNvSpPr/>
      </dsp:nvSpPr>
      <dsp:spPr>
        <a:xfrm>
          <a:off x="585790" y="1395842"/>
          <a:ext cx="1705656" cy="55793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2003566"/>
              <a:satOff val="-8793"/>
              <a:lumOff val="26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ts val="0"/>
            </a:spcAft>
          </a:pPr>
          <a:r>
            <a:rPr lang="zh-CN" altLang="en-US" sz="1400" kern="1200" dirty="0" smtClean="0">
              <a:latin typeface="微软雅黑" pitchFamily="34" charset="-122"/>
              <a:ea typeface="微软雅黑" pitchFamily="34" charset="-122"/>
            </a:rPr>
            <a:t>病种症状</a:t>
          </a:r>
          <a:endParaRPr lang="zh-CN" altLang="en-US" sz="1400" kern="1200" dirty="0">
            <a:latin typeface="微软雅黑" pitchFamily="34" charset="-122"/>
            <a:ea typeface="微软雅黑" pitchFamily="34" charset="-122"/>
          </a:endParaRPr>
        </a:p>
      </dsp:txBody>
      <dsp:txXfrm>
        <a:off x="585790" y="1395842"/>
        <a:ext cx="1705656" cy="557934"/>
      </dsp:txXfrm>
    </dsp:sp>
    <dsp:sp modelId="{9B5468EF-A769-469A-9F2E-822683E8DB64}">
      <dsp:nvSpPr>
        <dsp:cNvPr id="0" name=""/>
        <dsp:cNvSpPr/>
      </dsp:nvSpPr>
      <dsp:spPr>
        <a:xfrm>
          <a:off x="397336" y="558940"/>
          <a:ext cx="188453" cy="1813288"/>
        </a:xfrm>
        <a:custGeom>
          <a:avLst/>
          <a:gdLst/>
          <a:ahLst/>
          <a:cxnLst/>
          <a:rect l="0" t="0" r="0" b="0"/>
          <a:pathLst>
            <a:path>
              <a:moveTo>
                <a:pt x="0" y="0"/>
              </a:moveTo>
              <a:lnTo>
                <a:pt x="0" y="1813288"/>
              </a:lnTo>
              <a:lnTo>
                <a:pt x="188453" y="1813288"/>
              </a:lnTo>
            </a:path>
          </a:pathLst>
        </a:custGeom>
        <a:noFill/>
        <a:ln w="25400" cap="flat"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C4307C7C-7CCD-49E4-A79F-E16BE68A231B}">
      <dsp:nvSpPr>
        <dsp:cNvPr id="0" name=""/>
        <dsp:cNvSpPr/>
      </dsp:nvSpPr>
      <dsp:spPr>
        <a:xfrm>
          <a:off x="585790" y="2093261"/>
          <a:ext cx="1705656" cy="55793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007133"/>
              <a:satOff val="-17587"/>
              <a:lumOff val="52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100000"/>
            </a:lnSpc>
            <a:spcBef>
              <a:spcPct val="0"/>
            </a:spcBef>
            <a:spcAft>
              <a:spcPts val="0"/>
            </a:spcAft>
          </a:pPr>
          <a:r>
            <a:rPr lang="zh-CN" altLang="en-US" sz="1400" kern="1200" dirty="0" smtClean="0">
              <a:latin typeface="微软雅黑" pitchFamily="34" charset="-122"/>
              <a:ea typeface="微软雅黑" pitchFamily="34" charset="-122"/>
            </a:rPr>
            <a:t>病种治疗价格</a:t>
          </a:r>
          <a:endParaRPr lang="zh-CN" altLang="en-US" sz="1400" kern="1200" dirty="0">
            <a:latin typeface="微软雅黑" pitchFamily="34" charset="-122"/>
            <a:ea typeface="微软雅黑" pitchFamily="34" charset="-122"/>
          </a:endParaRPr>
        </a:p>
      </dsp:txBody>
      <dsp:txXfrm>
        <a:off x="585790" y="2093261"/>
        <a:ext cx="1705656" cy="557934"/>
      </dsp:txXfrm>
    </dsp:sp>
    <dsp:sp modelId="{180F86B1-D832-4ED0-830B-4D1CDC6FB23E}">
      <dsp:nvSpPr>
        <dsp:cNvPr id="0" name=""/>
        <dsp:cNvSpPr/>
      </dsp:nvSpPr>
      <dsp:spPr>
        <a:xfrm>
          <a:off x="397336" y="558940"/>
          <a:ext cx="224188" cy="2511711"/>
        </a:xfrm>
        <a:custGeom>
          <a:avLst/>
          <a:gdLst/>
          <a:ahLst/>
          <a:cxnLst/>
          <a:rect l="0" t="0" r="0" b="0"/>
          <a:pathLst>
            <a:path>
              <a:moveTo>
                <a:pt x="0" y="0"/>
              </a:moveTo>
              <a:lnTo>
                <a:pt x="0" y="2511711"/>
              </a:lnTo>
              <a:lnTo>
                <a:pt x="224188" y="2511711"/>
              </a:lnTo>
            </a:path>
          </a:pathLst>
        </a:custGeom>
        <a:noFill/>
        <a:ln w="25400" cap="flat"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70081453-BC8A-430B-9617-E3F9B18ACD74}">
      <dsp:nvSpPr>
        <dsp:cNvPr id="0" name=""/>
        <dsp:cNvSpPr/>
      </dsp:nvSpPr>
      <dsp:spPr>
        <a:xfrm>
          <a:off x="621525" y="2791684"/>
          <a:ext cx="1646006" cy="557934"/>
        </a:xfrm>
        <a:prstGeom prst="roundRect">
          <a:avLst>
            <a:gd name="adj" fmla="val 10000"/>
          </a:avLst>
        </a:prstGeom>
        <a:solidFill>
          <a:schemeClr val="lt1">
            <a:alpha val="90000"/>
            <a:hueOff val="0"/>
            <a:satOff val="0"/>
            <a:lumOff val="0"/>
            <a:alphaOff val="0"/>
          </a:schemeClr>
        </a:solidFill>
        <a:ln w="9525" cap="flat" cmpd="sng" algn="ctr">
          <a:solidFill>
            <a:schemeClr val="accent1">
              <a:lumMod val="60000"/>
              <a:lum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100000"/>
            </a:lnSpc>
            <a:spcBef>
              <a:spcPct val="0"/>
            </a:spcBef>
            <a:spcAft>
              <a:spcPts val="0"/>
            </a:spcAft>
          </a:pPr>
          <a:r>
            <a:rPr lang="zh-CN" altLang="en-US" sz="1400" kern="1200" dirty="0" smtClean="0">
              <a:latin typeface="微软雅黑" pitchFamily="34" charset="-122"/>
              <a:ea typeface="微软雅黑" pitchFamily="34" charset="-122"/>
            </a:rPr>
            <a:t>病种治疗效果</a:t>
          </a:r>
          <a:endParaRPr lang="zh-CN" altLang="en-US" sz="1400" kern="1200" dirty="0">
            <a:latin typeface="微软雅黑" pitchFamily="34" charset="-122"/>
            <a:ea typeface="微软雅黑" pitchFamily="34" charset="-122"/>
          </a:endParaRPr>
        </a:p>
      </dsp:txBody>
      <dsp:txXfrm>
        <a:off x="621525" y="2791684"/>
        <a:ext cx="1646006" cy="55793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D8A6E5-81EA-425F-9735-A215A84C1E25}" type="datetimeFigureOut">
              <a:rPr lang="zh-CN" altLang="en-US" smtClean="0"/>
              <a:pPr/>
              <a:t>2015/7/13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253BA7-7EB8-499E-B15C-540702D5F547}" type="slidenum">
              <a:rPr lang="zh-CN" altLang="en-US" smtClean="0"/>
              <a:pPr/>
              <a:t>‹#›</a:t>
            </a:fld>
            <a:endParaRPr lang="zh-CN" altLang="en-US"/>
          </a:p>
        </p:txBody>
      </p:sp>
    </p:spTree>
    <p:extLst>
      <p:ext uri="{BB962C8B-B14F-4D97-AF65-F5344CB8AC3E}">
        <p14:creationId xmlns:p14="http://schemas.microsoft.com/office/powerpoint/2010/main" xmlns="" val="2508907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F253BA7-7EB8-499E-B15C-540702D5F547}"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F253BA7-7EB8-499E-B15C-540702D5F547}" type="slidenum">
              <a:rPr lang="zh-CN" altLang="en-US" smtClean="0"/>
              <a:pPr/>
              <a:t>35</a:t>
            </a:fld>
            <a:endParaRPr lang="zh-CN" altLang="en-US"/>
          </a:p>
        </p:txBody>
      </p:sp>
    </p:spTree>
    <p:extLst>
      <p:ext uri="{BB962C8B-B14F-4D97-AF65-F5344CB8AC3E}">
        <p14:creationId xmlns:p14="http://schemas.microsoft.com/office/powerpoint/2010/main" xmlns="" val="1397368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F253BA7-7EB8-499E-B15C-540702D5F547}" type="slidenum">
              <a:rPr lang="zh-CN" altLang="en-US" smtClean="0"/>
              <a:pPr/>
              <a:t>36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F253BA7-7EB8-499E-B15C-540702D5F547}" type="slidenum">
              <a:rPr lang="zh-CN" altLang="en-US" smtClean="0"/>
              <a:pPr/>
              <a:t>37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bwMode="auto">
          <a:noFill/>
          <a:ln>
            <a:solidFill>
              <a:srgbClr val="000000"/>
            </a:solidFill>
            <a:miter lim="800000"/>
            <a:headEnd/>
            <a:tailEnd/>
          </a:ln>
        </p:spPr>
      </p:sp>
      <p:sp>
        <p:nvSpPr>
          <p:cNvPr id="7885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90DC8785-0FCE-43C3-91A5-A1BAC7B9B462}" type="slidenum">
              <a:rPr lang="zh-CN" altLang="en-US" smtClean="0"/>
              <a:pPr>
                <a:defRPr/>
              </a:pPr>
              <a:t>41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F253BA7-7EB8-499E-B15C-540702D5F547}"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F253BA7-7EB8-499E-B15C-540702D5F547}"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F253BA7-7EB8-499E-B15C-540702D5F547}" type="slidenum">
              <a:rPr lang="zh-CN" altLang="en-US" smtClean="0"/>
              <a:pPr/>
              <a:t>13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F253BA7-7EB8-499E-B15C-540702D5F547}" type="slidenum">
              <a:rPr lang="zh-CN" altLang="en-US" smtClean="0"/>
              <a:pPr/>
              <a:t>24</a:t>
            </a:fld>
            <a:endParaRPr lang="zh-CN" altLang="en-US"/>
          </a:p>
        </p:txBody>
      </p:sp>
    </p:spTree>
    <p:extLst>
      <p:ext uri="{BB962C8B-B14F-4D97-AF65-F5344CB8AC3E}">
        <p14:creationId xmlns:p14="http://schemas.microsoft.com/office/powerpoint/2010/main" xmlns="" val="59541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单一：多产品投放</a:t>
            </a:r>
            <a:endParaRPr lang="zh-CN" altLang="en-US" dirty="0"/>
          </a:p>
        </p:txBody>
      </p:sp>
      <p:sp>
        <p:nvSpPr>
          <p:cNvPr id="4" name="灯片编号占位符 3"/>
          <p:cNvSpPr>
            <a:spLocks noGrp="1"/>
          </p:cNvSpPr>
          <p:nvPr>
            <p:ph type="sldNum" sz="quarter" idx="10"/>
          </p:nvPr>
        </p:nvSpPr>
        <p:spPr/>
        <p:txBody>
          <a:bodyPr/>
          <a:lstStyle/>
          <a:p>
            <a:fld id="{6F253BA7-7EB8-499E-B15C-540702D5F547}" type="slidenum">
              <a:rPr lang="zh-CN" altLang="en-US" smtClean="0"/>
              <a:pPr/>
              <a:t>28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F253BA7-7EB8-499E-B15C-540702D5F547}" type="slidenum">
              <a:rPr lang="zh-CN" altLang="en-US" smtClean="0"/>
              <a:pPr/>
              <a:t>29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F253BA7-7EB8-499E-B15C-540702D5F547}" type="slidenum">
              <a:rPr lang="zh-CN" altLang="en-US" smtClean="0"/>
              <a:pPr/>
              <a:t>31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各阶段关键词投放比例直接影响广告推广效果，根据广告推广效果筛选出优质关键词，男科客户投放各阶段关键词比例是重要的依据之一。</a:t>
            </a:r>
            <a:endParaRPr lang="zh-CN" altLang="en-US" dirty="0"/>
          </a:p>
        </p:txBody>
      </p:sp>
      <p:sp>
        <p:nvSpPr>
          <p:cNvPr id="4" name="灯片编号占位符 3"/>
          <p:cNvSpPr>
            <a:spLocks noGrp="1"/>
          </p:cNvSpPr>
          <p:nvPr>
            <p:ph type="sldNum" sz="quarter" idx="10"/>
          </p:nvPr>
        </p:nvSpPr>
        <p:spPr/>
        <p:txBody>
          <a:bodyPr/>
          <a:lstStyle/>
          <a:p>
            <a:fld id="{6F253BA7-7EB8-499E-B15C-540702D5F547}" type="slidenum">
              <a:rPr lang="zh-CN" altLang="en-US" smtClean="0"/>
              <a:pPr/>
              <a:t>32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977E186-9B3D-4A46-B929-47E5C80A5BC0}" type="datetimeFigureOut">
              <a:rPr lang="zh-CN" altLang="en-US"/>
              <a:pPr>
                <a:defRPr/>
              </a:pPr>
              <a:t>2015/7/13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5775340-C553-4C88-BADB-93DD777A2C23}"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8E2E62C-D3D7-4394-B3A2-46A82B5896CD}" type="datetimeFigureOut">
              <a:rPr lang="zh-CN" altLang="en-US"/>
              <a:pPr>
                <a:defRPr/>
              </a:pPr>
              <a:t>2015/7/13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714FFC-1EC7-4CC4-93BE-54FD4EC88F1D}"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22DFB5D-CDDE-4C92-97CC-B299BE9A626B}" type="datetimeFigureOut">
              <a:rPr lang="zh-CN" altLang="en-US"/>
              <a:pPr>
                <a:defRPr/>
              </a:pPr>
              <a:t>2015/7/13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C81CDC2-653B-4C42-A968-ED79BB350E8B}"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6265" y="457200"/>
            <a:ext cx="7881937" cy="6858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a:lstStyle/>
          <a:p>
            <a:pPr lvl="0"/>
            <a:endParaRPr lang="zh-CN" altLang="en-US" noProof="0" smtClean="0"/>
          </a:p>
        </p:txBody>
      </p:sp>
      <p:sp>
        <p:nvSpPr>
          <p:cNvPr id="4" name="Rectangle 5"/>
          <p:cNvSpPr>
            <a:spLocks noGrp="1" noChangeArrowheads="1"/>
          </p:cNvSpPr>
          <p:nvPr>
            <p:ph type="sldNum" sz="quarter" idx="10"/>
          </p:nvPr>
        </p:nvSpPr>
        <p:spPr>
          <a:xfrm>
            <a:off x="3705225" y="6629404"/>
            <a:ext cx="1371600" cy="150813"/>
          </a:xfrm>
          <a:prstGeom prst="rect">
            <a:avLst/>
          </a:prstGeom>
          <a:ln/>
        </p:spPr>
        <p:txBody>
          <a:bodyPr/>
          <a:lstStyle>
            <a:lvl1pPr>
              <a:defRPr/>
            </a:lvl1pPr>
          </a:lstStyle>
          <a:p>
            <a:pPr>
              <a:defRPr/>
            </a:pPr>
            <a:r>
              <a:rPr lang="zh-CN" altLang="en-US"/>
              <a:t>第</a:t>
            </a:r>
            <a:fld id="{93977CF9-9A09-4DC3-8CD7-AEE590BCD594}" type="slidenum">
              <a:rPr lang="zh-CN" altLang="en-US"/>
              <a:pPr>
                <a:defRPr/>
              </a:pPr>
              <a:t>‹#›</a:t>
            </a:fld>
            <a:r>
              <a:rPr lang="zh-CN" altLang="en-US"/>
              <a:t>页</a:t>
            </a:r>
          </a:p>
        </p:txBody>
      </p:sp>
    </p:spTree>
    <p:extLst>
      <p:ext uri="{BB962C8B-B14F-4D97-AF65-F5344CB8AC3E}">
        <p14:creationId xmlns:p14="http://schemas.microsoft.com/office/powerpoint/2010/main" xmlns="" val="2984707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lgn="l">
              <a:defRPr sz="2400" b="1">
                <a:solidFill>
                  <a:schemeClr val="accent1"/>
                </a:solidFill>
              </a:defRPr>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p>
            <a:fld id="{AD356D1B-0153-4867-AD84-AA17347D9E78}" type="datetimeFigureOut">
              <a:rPr lang="zh-CN" altLang="en-US" smtClean="0"/>
              <a:pPr/>
              <a:t>2015/7/13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0D389D-9498-45C7-8573-B50827A897B4}" type="slidenum">
              <a:rPr lang="zh-CN" altLang="en-US" smtClean="0"/>
              <a:pPr/>
              <a:t>‹#›</a:t>
            </a:fld>
            <a:endParaRPr lang="zh-CN" altLang="en-US"/>
          </a:p>
        </p:txBody>
      </p:sp>
      <p:sp>
        <p:nvSpPr>
          <p:cNvPr id="8" name="矩形 7"/>
          <p:cNvSpPr/>
          <p:nvPr userDrawn="1"/>
        </p:nvSpPr>
        <p:spPr>
          <a:xfrm>
            <a:off x="0" y="6756400"/>
            <a:ext cx="9144000"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userDrawn="1"/>
        </p:nvSpPr>
        <p:spPr>
          <a:xfrm>
            <a:off x="0" y="558801"/>
            <a:ext cx="476250" cy="596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020964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CDBCEBF-2B7B-421C-A9BC-7A2B85C5C5F4}" type="datetimeFigureOut">
              <a:rPr lang="zh-CN" altLang="en-US" smtClean="0"/>
              <a:pPr/>
              <a:t>2015/7/13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0F3F99-5A02-4C66-BF96-6A59D43E28B9}"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CDBCEBF-2B7B-421C-A9BC-7A2B85C5C5F4}" type="datetimeFigureOut">
              <a:rPr lang="zh-CN" altLang="en-US" smtClean="0"/>
              <a:pPr/>
              <a:t>2015/7/13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0F3F99-5A02-4C66-BF96-6A59D43E28B9}"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CDBCEBF-2B7B-421C-A9BC-7A2B85C5C5F4}" type="datetimeFigureOut">
              <a:rPr lang="zh-CN" altLang="en-US" smtClean="0"/>
              <a:pPr/>
              <a:t>2015/7/13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0F3F99-5A02-4C66-BF96-6A59D43E28B9}"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CDBCEBF-2B7B-421C-A9BC-7A2B85C5C5F4}" type="datetimeFigureOut">
              <a:rPr lang="zh-CN" altLang="en-US" smtClean="0"/>
              <a:pPr/>
              <a:t>2015/7/13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0F3F99-5A02-4C66-BF96-6A59D43E28B9}"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CDBCEBF-2B7B-421C-A9BC-7A2B85C5C5F4}" type="datetimeFigureOut">
              <a:rPr lang="zh-CN" altLang="en-US" smtClean="0"/>
              <a:pPr/>
              <a:t>2015/7/13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90F3F99-5A02-4C66-BF96-6A59D43E28B9}"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CDBCEBF-2B7B-421C-A9BC-7A2B85C5C5F4}" type="datetimeFigureOut">
              <a:rPr lang="zh-CN" altLang="en-US" smtClean="0"/>
              <a:pPr/>
              <a:t>2015/7/13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90F3F99-5A02-4C66-BF96-6A59D43E28B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55776" y="836712"/>
            <a:ext cx="6120680" cy="936104"/>
          </a:xfrm>
        </p:spPr>
        <p:txBody>
          <a:bodyPr>
            <a:normAutofit/>
          </a:bodyPr>
          <a:lstStyle>
            <a:lvl1pPr>
              <a:defRPr sz="3800" baseline="0">
                <a:solidFill>
                  <a:srgbClr val="7030A0"/>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783357"/>
            <a:ext cx="8229600" cy="4525963"/>
          </a:xfrm>
        </p:spPr>
        <p:txBody>
          <a:bodyPr/>
          <a:lstStyle>
            <a:lvl2pPr>
              <a:defRPr sz="2400" baseline="0"/>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CDBCEBF-2B7B-421C-A9BC-7A2B85C5C5F4}" type="datetimeFigureOut">
              <a:rPr lang="zh-CN" altLang="en-US" smtClean="0"/>
              <a:pPr/>
              <a:t>2015/7/13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0F3F99-5A02-4C66-BF96-6A59D43E28B9}"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CDBCEBF-2B7B-421C-A9BC-7A2B85C5C5F4}" type="datetimeFigureOut">
              <a:rPr lang="zh-CN" altLang="en-US" smtClean="0"/>
              <a:pPr/>
              <a:t>2015/7/13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0F3F99-5A02-4C66-BF96-6A59D43E28B9}"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CDBCEBF-2B7B-421C-A9BC-7A2B85C5C5F4}" type="datetimeFigureOut">
              <a:rPr lang="zh-CN" altLang="en-US" smtClean="0"/>
              <a:pPr/>
              <a:t>2015/7/13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0F3F99-5A02-4C66-BF96-6A59D43E28B9}"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CDBCEBF-2B7B-421C-A9BC-7A2B85C5C5F4}" type="datetimeFigureOut">
              <a:rPr lang="zh-CN" altLang="en-US" smtClean="0"/>
              <a:pPr/>
              <a:t>2015/7/13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0F3F99-5A02-4C66-BF96-6A59D43E28B9}"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CDBCEBF-2B7B-421C-A9BC-7A2B85C5C5F4}" type="datetimeFigureOut">
              <a:rPr lang="zh-CN" altLang="en-US" smtClean="0"/>
              <a:pPr/>
              <a:t>2015/7/13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0F3F99-5A02-4C66-BF96-6A59D43E28B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519E2633-6A64-4C82-BA0E-361527FF97CE}" type="datetimeFigureOut">
              <a:rPr lang="zh-CN" altLang="en-US"/>
              <a:pPr>
                <a:defRPr/>
              </a:pPr>
              <a:t>2015/7/13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A4BBA3A-C038-4BDE-A0A8-DA583F7BE4CB}"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2CC0F0E-AC35-47C9-A2AE-07FF03768227}" type="datetimeFigureOut">
              <a:rPr lang="zh-CN" altLang="en-US"/>
              <a:pPr>
                <a:defRPr/>
              </a:pPr>
              <a:t>2015/7/13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F1F5BE1-E952-495F-BC9B-7AF5773EE9AA}"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6A97156-35E4-435C-85E8-518135FAE311}" type="datetimeFigureOut">
              <a:rPr lang="zh-CN" altLang="en-US"/>
              <a:pPr>
                <a:defRPr/>
              </a:pPr>
              <a:t>2015/7/13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E4E2E28-7536-43CB-9C33-79A46A0AE063}"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8DDCEA03-F7EB-4670-80E2-6565FB59DD20}" type="datetimeFigureOut">
              <a:rPr lang="zh-CN" altLang="en-US"/>
              <a:pPr>
                <a:defRPr/>
              </a:pPr>
              <a:t>2015/7/13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386380D-B8ED-4BE1-B00C-D5A3B4B5F6F3}"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98D9FFB-3D35-4A07-990B-73708B303169}" type="datetimeFigureOut">
              <a:rPr lang="zh-CN" altLang="en-US"/>
              <a:pPr>
                <a:defRPr/>
              </a:pPr>
              <a:t>2015/7/13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A7C63806-6236-43BF-8DB9-59BF12280BF1}"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F70D2F2-0E9C-4CCC-8775-708BDFA0F3CF}" type="datetimeFigureOut">
              <a:rPr lang="zh-CN" altLang="en-US"/>
              <a:pPr>
                <a:defRPr/>
              </a:pPr>
              <a:t>2015/7/13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F6126E4-4303-4A08-BF74-4E5EFF220D7B}"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A5B48F9-F3FA-4616-9CDE-69C7CEC5519B}" type="datetimeFigureOut">
              <a:rPr lang="zh-CN" altLang="en-US"/>
              <a:pPr>
                <a:defRPr/>
              </a:pPr>
              <a:t>2015/7/13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9DE9BA8-FEDE-4A0F-BC85-344D0A220442}"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C7B96A6C-384C-43E8-B971-08D74241AFBE}" type="datetimeFigureOut">
              <a:rPr lang="zh-CN" altLang="en-US"/>
              <a:pPr>
                <a:defRPr/>
              </a:pPr>
              <a:t>2015/7/13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33B40838-CBFA-4055-BD77-E65561B3527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11" r:id="rId12"/>
    <p:sldLayoutId id="214748371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黑体" pitchFamily="2" charset="-122"/>
        </a:defRPr>
      </a:lvl2pPr>
      <a:lvl3pPr algn="ctr" rtl="0" eaLnBrk="0" fontAlgn="base" hangingPunct="0">
        <a:spcBef>
          <a:spcPct val="0"/>
        </a:spcBef>
        <a:spcAft>
          <a:spcPct val="0"/>
        </a:spcAft>
        <a:defRPr sz="4400">
          <a:solidFill>
            <a:schemeClr val="tx1"/>
          </a:solidFill>
          <a:latin typeface="Arial" charset="0"/>
          <a:ea typeface="黑体" pitchFamily="2" charset="-122"/>
        </a:defRPr>
      </a:lvl3pPr>
      <a:lvl4pPr algn="ctr" rtl="0" eaLnBrk="0" fontAlgn="base" hangingPunct="0">
        <a:spcBef>
          <a:spcPct val="0"/>
        </a:spcBef>
        <a:spcAft>
          <a:spcPct val="0"/>
        </a:spcAft>
        <a:defRPr sz="4400">
          <a:solidFill>
            <a:schemeClr val="tx1"/>
          </a:solidFill>
          <a:latin typeface="Arial" charset="0"/>
          <a:ea typeface="黑体" pitchFamily="2" charset="-122"/>
        </a:defRPr>
      </a:lvl4pPr>
      <a:lvl5pPr algn="ctr" rtl="0" eaLnBrk="0" fontAlgn="base" hangingPunct="0">
        <a:spcBef>
          <a:spcPct val="0"/>
        </a:spcBef>
        <a:spcAft>
          <a:spcPct val="0"/>
        </a:spcAft>
        <a:defRPr sz="4400">
          <a:solidFill>
            <a:schemeClr val="tx1"/>
          </a:solidFill>
          <a:latin typeface="Arial" charset="0"/>
          <a:ea typeface="黑体" pitchFamily="2" charset="-122"/>
        </a:defRPr>
      </a:lvl5pPr>
      <a:lvl6pPr marL="457200" algn="ctr" rtl="0" fontAlgn="base">
        <a:spcBef>
          <a:spcPct val="0"/>
        </a:spcBef>
        <a:spcAft>
          <a:spcPct val="0"/>
        </a:spcAft>
        <a:defRPr sz="4400">
          <a:solidFill>
            <a:schemeClr val="tx1"/>
          </a:solidFill>
          <a:latin typeface="Arial" charset="0"/>
          <a:ea typeface="黑体" pitchFamily="2" charset="-122"/>
        </a:defRPr>
      </a:lvl6pPr>
      <a:lvl7pPr marL="914400" algn="ctr" rtl="0" fontAlgn="base">
        <a:spcBef>
          <a:spcPct val="0"/>
        </a:spcBef>
        <a:spcAft>
          <a:spcPct val="0"/>
        </a:spcAft>
        <a:defRPr sz="4400">
          <a:solidFill>
            <a:schemeClr val="tx1"/>
          </a:solidFill>
          <a:latin typeface="Arial" charset="0"/>
          <a:ea typeface="黑体" pitchFamily="2" charset="-122"/>
        </a:defRPr>
      </a:lvl7pPr>
      <a:lvl8pPr marL="1371600" algn="ctr" rtl="0" fontAlgn="base">
        <a:spcBef>
          <a:spcPct val="0"/>
        </a:spcBef>
        <a:spcAft>
          <a:spcPct val="0"/>
        </a:spcAft>
        <a:defRPr sz="4400">
          <a:solidFill>
            <a:schemeClr val="tx1"/>
          </a:solidFill>
          <a:latin typeface="Arial" charset="0"/>
          <a:ea typeface="黑体" pitchFamily="2" charset="-122"/>
        </a:defRPr>
      </a:lvl8pPr>
      <a:lvl9pPr marL="1828800" algn="ctr" rtl="0" fontAlgn="base">
        <a:spcBef>
          <a:spcPct val="0"/>
        </a:spcBef>
        <a:spcAft>
          <a:spcPct val="0"/>
        </a:spcAft>
        <a:defRPr sz="4400">
          <a:solidFill>
            <a:schemeClr val="tx1"/>
          </a:solidFill>
          <a:latin typeface="Arial" charset="0"/>
          <a:ea typeface="黑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BCEBF-2B7B-421C-A9BC-7A2B85C5C5F4}" type="datetimeFigureOut">
              <a:rPr lang="zh-CN" altLang="en-US" smtClean="0"/>
              <a:pPr/>
              <a:t>2015/7/13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F3F99-5A02-4C66-BF96-6A59D43E28B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jpe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diagramData" Target="../diagrams/data10.xml"/><Relationship Id="rId3" Type="http://schemas.openxmlformats.org/officeDocument/2006/relationships/diagramData" Target="../diagrams/data7.xml"/><Relationship Id="rId21" Type="http://schemas.openxmlformats.org/officeDocument/2006/relationships/diagramColors" Target="../diagrams/colors10.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8.xml"/><Relationship Id="rId16" Type="http://schemas.openxmlformats.org/officeDocument/2006/relationships/diagramColors" Target="../diagrams/colors9.xml"/><Relationship Id="rId20" Type="http://schemas.openxmlformats.org/officeDocument/2006/relationships/diagramQuickStyle" Target="../diagrams/quickStyle10.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19" Type="http://schemas.openxmlformats.org/officeDocument/2006/relationships/diagramLayout" Target="../diagrams/layout10.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microsoft.com/office/2007/relationships/diagramDrawing" Target="../diagrams/drawing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dict.hjenglish.com/w/service"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2492896"/>
            <a:ext cx="7772400" cy="1008112"/>
          </a:xfrm>
        </p:spPr>
        <p:txBody>
          <a:bodyPr rtlCol="0">
            <a:noAutofit/>
          </a:bodyPr>
          <a:lstStyle/>
          <a:p>
            <a:pPr eaLnBrk="1" fontAlgn="auto" hangingPunct="1">
              <a:spcAft>
                <a:spcPts val="0"/>
              </a:spcAft>
              <a:defRPr/>
            </a:pPr>
            <a:r>
              <a:rPr lang="zh-CN" altLang="en-US" sz="4800" b="1" dirty="0" smtClean="0">
                <a:latin typeface="微软雅黑" pitchFamily="34" charset="-122"/>
                <a:ea typeface="微软雅黑" pitchFamily="34" charset="-122"/>
              </a:rPr>
              <a:t>男科医院售前方案</a:t>
            </a:r>
          </a:p>
        </p:txBody>
      </p:sp>
      <p:sp>
        <p:nvSpPr>
          <p:cNvPr id="3" name="TextBox 2"/>
          <p:cNvSpPr txBox="1"/>
          <p:nvPr/>
        </p:nvSpPr>
        <p:spPr>
          <a:xfrm>
            <a:off x="3071802" y="5357826"/>
            <a:ext cx="3528392" cy="369332"/>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搜狗江西运营中心白金大客户部</a:t>
            </a:r>
            <a:endParaRPr lang="zh-CN" altLang="en-US" b="1" dirty="0">
              <a:latin typeface="微软雅黑" pitchFamily="34" charset="-122"/>
              <a:ea typeface="微软雅黑" pitchFamily="34" charset="-122"/>
            </a:endParaRPr>
          </a:p>
        </p:txBody>
      </p:sp>
      <p:grpSp>
        <p:nvGrpSpPr>
          <p:cNvPr id="4" name="组合 3"/>
          <p:cNvGrpSpPr/>
          <p:nvPr/>
        </p:nvGrpSpPr>
        <p:grpSpPr>
          <a:xfrm>
            <a:off x="2500298" y="5929330"/>
            <a:ext cx="4500594" cy="142876"/>
            <a:chOff x="785786" y="4000504"/>
            <a:chExt cx="4500594" cy="142876"/>
          </a:xfrm>
        </p:grpSpPr>
        <p:sp>
          <p:nvSpPr>
            <p:cNvPr id="5" name="矩形 4"/>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6" name="矩形 5"/>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7" name="矩形 6"/>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spect="1" noChangeArrowheads="1"/>
          </p:cNvSpPr>
          <p:nvPr/>
        </p:nvSpPr>
        <p:spPr bwMode="auto">
          <a:xfrm>
            <a:off x="753213" y="2214877"/>
            <a:ext cx="3757236" cy="338554"/>
          </a:xfrm>
          <a:prstGeom prst="rect">
            <a:avLst/>
          </a:prstGeom>
          <a:solidFill>
            <a:schemeClr val="bg1">
              <a:lumMod val="75000"/>
            </a:schemeClr>
          </a:solidFill>
          <a:ln w="9525">
            <a:noFill/>
            <a:miter lim="800000"/>
            <a:headEnd/>
            <a:tailEnd/>
          </a:ln>
        </p:spPr>
        <p:txBody>
          <a:bodyPr wrap="square">
            <a:spAutoFit/>
          </a:bodyPr>
          <a:lstStyle/>
          <a:p>
            <a:r>
              <a:rPr lang="zh-CN" altLang="en-US" sz="1600" b="1" dirty="0" smtClean="0">
                <a:latin typeface="微软雅黑" pitchFamily="34" charset="-122"/>
                <a:ea typeface="微软雅黑" pitchFamily="34" charset="-122"/>
              </a:rPr>
              <a:t>☞ </a:t>
            </a:r>
            <a:r>
              <a:rPr lang="en-US" altLang="zh-CN" sz="1600" b="1" dirty="0" smtClean="0">
                <a:latin typeface="微软雅黑" pitchFamily="34" charset="-122"/>
                <a:ea typeface="微软雅黑" pitchFamily="34" charset="-122"/>
              </a:rPr>
              <a:t>3</a:t>
            </a:r>
            <a:r>
              <a:rPr lang="zh-CN" altLang="en-US" sz="1600" b="1" dirty="0">
                <a:latin typeface="微软雅黑" pitchFamily="34" charset="-122"/>
                <a:ea typeface="微软雅黑" pitchFamily="34" charset="-122"/>
              </a:rPr>
              <a:t>搜狗浏览器及起始页</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默认搜索</a:t>
            </a:r>
          </a:p>
        </p:txBody>
      </p:sp>
      <p:sp>
        <p:nvSpPr>
          <p:cNvPr id="4" name="TextBox 3"/>
          <p:cNvSpPr txBox="1">
            <a:spLocks noChangeArrowheads="1"/>
          </p:cNvSpPr>
          <p:nvPr/>
        </p:nvSpPr>
        <p:spPr bwMode="auto">
          <a:xfrm>
            <a:off x="753213" y="1857687"/>
            <a:ext cx="3757236" cy="338554"/>
          </a:xfrm>
          <a:prstGeom prst="rect">
            <a:avLst/>
          </a:prstGeom>
          <a:solidFill>
            <a:schemeClr val="bg1">
              <a:lumMod val="75000"/>
            </a:schemeClr>
          </a:solidFill>
          <a:ln w="9525">
            <a:noFill/>
            <a:miter lim="800000"/>
            <a:headEnd/>
            <a:tailEnd/>
          </a:ln>
        </p:spPr>
        <p:txBody>
          <a:bodyPr wrap="square">
            <a:spAutoFit/>
          </a:bodyPr>
          <a:lstStyle/>
          <a:p>
            <a:r>
              <a:rPr lang="zh-CN" altLang="en-US" sz="1600" b="1" dirty="0" smtClean="0">
                <a:latin typeface="微软雅黑" pitchFamily="34" charset="-122"/>
                <a:ea typeface="微软雅黑" pitchFamily="34" charset="-122"/>
              </a:rPr>
              <a:t>☞ </a:t>
            </a:r>
            <a:r>
              <a:rPr lang="en-US" altLang="zh-CN" sz="1600" b="1" dirty="0" smtClean="0">
                <a:latin typeface="微软雅黑" pitchFamily="34" charset="-122"/>
                <a:ea typeface="微软雅黑" pitchFamily="34" charset="-122"/>
              </a:rPr>
              <a:t>2</a:t>
            </a:r>
            <a:r>
              <a:rPr lang="zh-CN" altLang="en-US" sz="1600" b="1" dirty="0">
                <a:latin typeface="微软雅黑" pitchFamily="34" charset="-122"/>
                <a:ea typeface="微软雅黑" pitchFamily="34" charset="-122"/>
              </a:rPr>
              <a:t>搜狐门户首页</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默认推荐搜索</a:t>
            </a:r>
          </a:p>
        </p:txBody>
      </p:sp>
      <p:sp>
        <p:nvSpPr>
          <p:cNvPr id="5" name="TextBox 4"/>
          <p:cNvSpPr txBox="1">
            <a:spLocks noChangeAspect="1" noChangeArrowheads="1"/>
          </p:cNvSpPr>
          <p:nvPr/>
        </p:nvSpPr>
        <p:spPr bwMode="auto">
          <a:xfrm>
            <a:off x="753213" y="2560778"/>
            <a:ext cx="3757236" cy="338554"/>
          </a:xfrm>
          <a:prstGeom prst="rect">
            <a:avLst/>
          </a:prstGeom>
          <a:solidFill>
            <a:schemeClr val="bg1">
              <a:lumMod val="75000"/>
            </a:schemeClr>
          </a:solidFill>
          <a:ln w="9525">
            <a:noFill/>
            <a:miter lim="800000"/>
            <a:headEnd/>
            <a:tailEnd/>
          </a:ln>
        </p:spPr>
        <p:txBody>
          <a:bodyPr wrap="square">
            <a:spAutoFit/>
          </a:bodyPr>
          <a:lstStyle/>
          <a:p>
            <a:pPr>
              <a:defRPr/>
            </a:pPr>
            <a:r>
              <a:rPr lang="zh-CN" altLang="en-US" sz="1600" b="1" dirty="0" smtClean="0">
                <a:latin typeface="微软雅黑" pitchFamily="34" charset="-122"/>
                <a:ea typeface="微软雅黑" pitchFamily="34" charset="-122"/>
              </a:rPr>
              <a:t>☞ </a:t>
            </a:r>
            <a:r>
              <a:rPr lang="en-US" altLang="zh-CN" sz="1600" b="1" dirty="0" smtClean="0">
                <a:latin typeface="微软雅黑" pitchFamily="34" charset="-122"/>
                <a:ea typeface="微软雅黑" pitchFamily="34" charset="-122"/>
              </a:rPr>
              <a:t>4</a:t>
            </a:r>
            <a:r>
              <a:rPr lang="zh-CN" altLang="en-US" sz="1600" b="1" dirty="0">
                <a:latin typeface="微软雅黑" pitchFamily="34" charset="-122"/>
                <a:ea typeface="微软雅黑" pitchFamily="34" charset="-122"/>
              </a:rPr>
              <a:t>搜狗导航</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首选</a:t>
            </a:r>
            <a:r>
              <a:rPr lang="zh-CN" altLang="en-US" sz="1600" b="1" dirty="0" smtClean="0">
                <a:latin typeface="微软雅黑" pitchFamily="34" charset="-122"/>
                <a:ea typeface="微软雅黑" pitchFamily="34" charset="-122"/>
              </a:rPr>
              <a:t>搜索</a:t>
            </a:r>
            <a:endParaRPr lang="zh-CN" altLang="en-US" sz="1600" b="1" dirty="0">
              <a:latin typeface="微软雅黑" pitchFamily="34" charset="-122"/>
              <a:ea typeface="微软雅黑" pitchFamily="34" charset="-122"/>
            </a:endParaRPr>
          </a:p>
        </p:txBody>
      </p:sp>
      <p:sp>
        <p:nvSpPr>
          <p:cNvPr id="6" name="TextBox 5"/>
          <p:cNvSpPr txBox="1">
            <a:spLocks noChangeAspect="1" noChangeArrowheads="1"/>
          </p:cNvSpPr>
          <p:nvPr/>
        </p:nvSpPr>
        <p:spPr bwMode="auto">
          <a:xfrm>
            <a:off x="753213" y="2917968"/>
            <a:ext cx="3757236" cy="338554"/>
          </a:xfrm>
          <a:prstGeom prst="rect">
            <a:avLst/>
          </a:prstGeom>
          <a:solidFill>
            <a:schemeClr val="bg1">
              <a:lumMod val="75000"/>
            </a:schemeClr>
          </a:solidFill>
          <a:ln w="9525">
            <a:noFill/>
            <a:miter lim="800000"/>
            <a:headEnd/>
            <a:tailEnd/>
          </a:ln>
        </p:spPr>
        <p:txBody>
          <a:bodyPr wrap="square">
            <a:spAutoFit/>
          </a:bodyPr>
          <a:lstStyle/>
          <a:p>
            <a:pPr>
              <a:defRPr/>
            </a:pPr>
            <a:r>
              <a:rPr lang="zh-CN" altLang="en-US" sz="1600" b="1" dirty="0" smtClean="0">
                <a:latin typeface="微软雅黑" pitchFamily="34" charset="-122"/>
                <a:ea typeface="微软雅黑" pitchFamily="34" charset="-122"/>
              </a:rPr>
              <a:t>☞ </a:t>
            </a:r>
            <a:r>
              <a:rPr lang="en-US" altLang="zh-CN" sz="1600" b="1" dirty="0" smtClean="0">
                <a:latin typeface="微软雅黑" pitchFamily="34" charset="-122"/>
                <a:ea typeface="微软雅黑" pitchFamily="34" charset="-122"/>
              </a:rPr>
              <a:t>5 </a:t>
            </a:r>
            <a:r>
              <a:rPr lang="zh-CN" altLang="en-US" sz="1600" b="1" dirty="0" smtClean="0">
                <a:latin typeface="微软雅黑" pitchFamily="34" charset="-122"/>
                <a:ea typeface="微软雅黑" pitchFamily="34" charset="-122"/>
              </a:rPr>
              <a:t>腾讯官网</a:t>
            </a:r>
            <a:r>
              <a:rPr lang="en-US" altLang="zh-CN" sz="1600" b="1" dirty="0" smtClean="0">
                <a:latin typeface="微软雅黑" pitchFamily="34" charset="-122"/>
                <a:ea typeface="微软雅黑" pitchFamily="34" charset="-122"/>
              </a:rPr>
              <a:t>&amp;</a:t>
            </a:r>
            <a:r>
              <a:rPr lang="zh-CN" altLang="en-US" sz="1600" b="1" dirty="0" smtClean="0">
                <a:latin typeface="微软雅黑" pitchFamily="34" charset="-122"/>
                <a:ea typeface="微软雅黑" pitchFamily="34" charset="-122"/>
              </a:rPr>
              <a:t>金山导航</a:t>
            </a:r>
            <a:endParaRPr lang="zh-CN" altLang="en-US" sz="1600" b="1" dirty="0">
              <a:latin typeface="微软雅黑" pitchFamily="34" charset="-122"/>
              <a:ea typeface="微软雅黑" pitchFamily="34" charset="-122"/>
            </a:endParaRPr>
          </a:p>
        </p:txBody>
      </p:sp>
      <p:sp>
        <p:nvSpPr>
          <p:cNvPr id="7" name="TextBox 6"/>
          <p:cNvSpPr txBox="1">
            <a:spLocks noChangeArrowheads="1"/>
          </p:cNvSpPr>
          <p:nvPr/>
        </p:nvSpPr>
        <p:spPr bwMode="auto">
          <a:xfrm>
            <a:off x="753212" y="1511786"/>
            <a:ext cx="3757237" cy="338554"/>
          </a:xfrm>
          <a:prstGeom prst="rect">
            <a:avLst/>
          </a:prstGeom>
          <a:solidFill>
            <a:schemeClr val="bg1">
              <a:lumMod val="75000"/>
            </a:schemeClr>
          </a:solidFill>
          <a:ln w="9525">
            <a:noFill/>
            <a:miter lim="800000"/>
            <a:headEnd/>
            <a:tailEnd/>
          </a:ln>
        </p:spPr>
        <p:txBody>
          <a:bodyPr wrap="square">
            <a:spAutoFit/>
          </a:bodyPr>
          <a:lstStyle/>
          <a:p>
            <a:r>
              <a:rPr lang="zh-CN" altLang="en-US" sz="1600" dirty="0" smtClean="0">
                <a:latin typeface="微软雅黑" pitchFamily="34" charset="-122"/>
                <a:ea typeface="微软雅黑" pitchFamily="34" charset="-122"/>
              </a:rPr>
              <a:t>☞ </a:t>
            </a:r>
            <a:r>
              <a:rPr lang="en-US" altLang="zh-CN" sz="1600" b="1" dirty="0" smtClean="0">
                <a:latin typeface="微软雅黑" pitchFamily="34" charset="-122"/>
                <a:ea typeface="微软雅黑" pitchFamily="34" charset="-122"/>
              </a:rPr>
              <a:t>1</a:t>
            </a:r>
            <a:r>
              <a:rPr lang="zh-CN" altLang="en-US" sz="1600" b="1" dirty="0" smtClean="0">
                <a:latin typeface="微软雅黑" pitchFamily="34" charset="-122"/>
                <a:ea typeface="微软雅黑" pitchFamily="34" charset="-122"/>
              </a:rPr>
              <a:t> 搜狗搜索框</a:t>
            </a:r>
            <a:r>
              <a:rPr lang="en-US" altLang="zh-CN" sz="1600" b="1" dirty="0" smtClean="0">
                <a:latin typeface="微软雅黑" pitchFamily="34" charset="-122"/>
                <a:ea typeface="微软雅黑" pitchFamily="34" charset="-122"/>
              </a:rPr>
              <a:t>&amp;</a:t>
            </a:r>
            <a:r>
              <a:rPr lang="zh-CN" altLang="en-US" sz="1600" b="1" dirty="0">
                <a:latin typeface="微软雅黑" pitchFamily="34" charset="-122"/>
                <a:ea typeface="微软雅黑" pitchFamily="34" charset="-122"/>
              </a:rPr>
              <a:t>搜狗</a:t>
            </a:r>
            <a:r>
              <a:rPr lang="zh-CN" altLang="en-US" sz="1600" b="1" dirty="0" smtClean="0">
                <a:latin typeface="微软雅黑" pitchFamily="34" charset="-122"/>
                <a:ea typeface="微软雅黑" pitchFamily="34" charset="-122"/>
              </a:rPr>
              <a:t>输入法</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提示</a:t>
            </a:r>
            <a:r>
              <a:rPr lang="zh-CN" altLang="en-US" sz="1600" b="1" dirty="0" smtClean="0">
                <a:latin typeface="微软雅黑" pitchFamily="34" charset="-122"/>
                <a:ea typeface="微软雅黑" pitchFamily="34" charset="-122"/>
              </a:rPr>
              <a:t>搜索</a:t>
            </a:r>
            <a:endParaRPr lang="zh-CN" altLang="en-US" sz="1600" b="1" dirty="0">
              <a:latin typeface="微软雅黑" pitchFamily="34" charset="-122"/>
              <a:ea typeface="微软雅黑" pitchFamily="34" charset="-122"/>
            </a:endParaRPr>
          </a:p>
        </p:txBody>
      </p:sp>
      <p:pic>
        <p:nvPicPr>
          <p:cNvPr id="8" name="Picture 3"/>
          <p:cNvPicPr preferRelativeResize="0">
            <a:picLocks noChangeAspect="1" noChangeArrowheads="1"/>
          </p:cNvPicPr>
          <p:nvPr/>
        </p:nvPicPr>
        <p:blipFill>
          <a:blip r:embed="rId2" cstate="print"/>
          <a:srcRect/>
          <a:stretch>
            <a:fillRect/>
          </a:stretch>
        </p:blipFill>
        <p:spPr bwMode="auto">
          <a:xfrm>
            <a:off x="471057" y="3929037"/>
            <a:ext cx="4100943" cy="2520000"/>
          </a:xfrm>
          <a:prstGeom prst="rect">
            <a:avLst/>
          </a:prstGeom>
          <a:noFill/>
          <a:ln>
            <a:solidFill>
              <a:schemeClr val="accent3">
                <a:lumMod val="50000"/>
              </a:schemeClr>
            </a:solidFill>
          </a:ln>
          <a:effectLst>
            <a:outerShdw blurRad="76200" dir="13500000" sy="23000" kx="1200000" algn="br" rotWithShape="0">
              <a:prstClr val="black">
                <a:alpha val="20000"/>
              </a:prstClr>
            </a:outerShdw>
          </a:effectLst>
          <a:scene3d>
            <a:camera prst="perspectiveRight" fov="6300000"/>
            <a:lightRig rig="threePt" dir="t"/>
          </a:scene3d>
          <a:sp3d z="6350"/>
        </p:spPr>
      </p:pic>
      <p:pic>
        <p:nvPicPr>
          <p:cNvPr id="9" name="Picture 1" descr="C:\Users\wangzan\AppData\Roaming\Tencent\Users\726675541\QQ\WinTemp\RichOle\K[2Q)$AITV`79N0`@]E}}7B.jpg"/>
          <p:cNvPicPr preferRelativeResize="0">
            <a:picLocks noChangeAspect="1" noChangeArrowheads="1"/>
          </p:cNvPicPr>
          <p:nvPr/>
        </p:nvPicPr>
        <p:blipFill>
          <a:blip r:embed="rId3" cstate="print"/>
          <a:srcRect/>
          <a:stretch>
            <a:fillRect/>
          </a:stretch>
        </p:blipFill>
        <p:spPr bwMode="auto">
          <a:xfrm>
            <a:off x="1043608" y="3922166"/>
            <a:ext cx="4285556" cy="2520000"/>
          </a:xfrm>
          <a:prstGeom prst="rect">
            <a:avLst/>
          </a:prstGeom>
          <a:noFill/>
          <a:ln>
            <a:solidFill>
              <a:schemeClr val="accent3">
                <a:lumMod val="50000"/>
              </a:schemeClr>
            </a:solidFill>
          </a:ln>
          <a:effectLst>
            <a:outerShdw blurRad="76200" dir="13500000" sy="23000" kx="1200000" algn="br" rotWithShape="0">
              <a:prstClr val="black">
                <a:alpha val="20000"/>
              </a:prstClr>
            </a:outerShdw>
          </a:effectLst>
          <a:scene3d>
            <a:camera prst="perspectiveRight" fov="6300000"/>
            <a:lightRig rig="threePt" dir="t"/>
          </a:scene3d>
          <a:sp3d z="6350"/>
        </p:spPr>
      </p:pic>
      <p:pic>
        <p:nvPicPr>
          <p:cNvPr id="10" name="Picture 3" descr="C:\Users\wangzan\AppData\Roaming\Tencent\Users\726675541\QQ\WinTemp\RichOle\_KAJWM{Y665XQZWE%U(CF%9.jpg"/>
          <p:cNvPicPr preferRelativeResize="0">
            <a:picLocks noChangeAspect="1" noChangeArrowheads="1"/>
          </p:cNvPicPr>
          <p:nvPr/>
        </p:nvPicPr>
        <p:blipFill>
          <a:blip r:embed="rId4" cstate="print"/>
          <a:srcRect/>
          <a:stretch>
            <a:fillRect/>
          </a:stretch>
        </p:blipFill>
        <p:spPr bwMode="auto">
          <a:xfrm>
            <a:off x="1547664" y="3873134"/>
            <a:ext cx="4464163" cy="2520000"/>
          </a:xfrm>
          <a:prstGeom prst="rect">
            <a:avLst/>
          </a:prstGeom>
          <a:noFill/>
          <a:ln>
            <a:solidFill>
              <a:schemeClr val="accent3">
                <a:lumMod val="50000"/>
              </a:schemeClr>
            </a:solidFill>
          </a:ln>
          <a:effectLst>
            <a:outerShdw blurRad="76200" dir="13500000" sy="23000" kx="1200000" algn="br" rotWithShape="0">
              <a:prstClr val="black">
                <a:alpha val="20000"/>
              </a:prstClr>
            </a:outerShdw>
          </a:effectLst>
          <a:scene3d>
            <a:camera prst="perspectiveRight" fov="6300000"/>
            <a:lightRig rig="threePt" dir="t"/>
          </a:scene3d>
          <a:sp3d z="6350"/>
        </p:spPr>
      </p:pic>
      <p:pic>
        <p:nvPicPr>
          <p:cNvPr id="11" name="Picture 5" descr="C:\Users\wangzan\AppData\Roaming\Tencent\Users\726675541\QQ\WinTemp\RichOle\44)PU3P[R1F}Q[1S0RAE3LD.jpg"/>
          <p:cNvPicPr preferRelativeResize="0">
            <a:picLocks noChangeAspect="1" noChangeArrowheads="1"/>
          </p:cNvPicPr>
          <p:nvPr/>
        </p:nvPicPr>
        <p:blipFill>
          <a:blip r:embed="rId5" cstate="print"/>
          <a:srcRect/>
          <a:stretch>
            <a:fillRect/>
          </a:stretch>
        </p:blipFill>
        <p:spPr bwMode="auto">
          <a:xfrm>
            <a:off x="2157752" y="3781239"/>
            <a:ext cx="5400000" cy="2460083"/>
          </a:xfrm>
          <a:prstGeom prst="rect">
            <a:avLst/>
          </a:prstGeom>
          <a:noFill/>
          <a:ln>
            <a:solidFill>
              <a:schemeClr val="accent3">
                <a:lumMod val="50000"/>
              </a:schemeClr>
            </a:solidFill>
          </a:ln>
          <a:effectLst>
            <a:outerShdw blurRad="76200" dir="13500000" sy="23000" kx="1200000" algn="br" rotWithShape="0">
              <a:prstClr val="black">
                <a:alpha val="20000"/>
              </a:prstClr>
            </a:outerShdw>
          </a:effectLst>
          <a:scene3d>
            <a:camera prst="perspectiveRight" fov="6300000"/>
            <a:lightRig rig="threePt" dir="t"/>
          </a:scene3d>
          <a:sp3d z="6350"/>
        </p:spPr>
      </p:pic>
      <p:pic>
        <p:nvPicPr>
          <p:cNvPr id="12" name="Picture 2" descr="C:\Users\wangzan\AppData\Roaming\Tencent\Users\726675541\QQ\WinTemp\RichOle\)Z73}$QL_$47~[G[PDY2YM7.jpg"/>
          <p:cNvPicPr preferRelativeResize="0">
            <a:picLocks noChangeAspect="1" noChangeArrowheads="1"/>
          </p:cNvPicPr>
          <p:nvPr/>
        </p:nvPicPr>
        <p:blipFill>
          <a:blip r:embed="rId6" cstate="print"/>
          <a:srcRect/>
          <a:stretch>
            <a:fillRect/>
          </a:stretch>
        </p:blipFill>
        <p:spPr bwMode="auto">
          <a:xfrm>
            <a:off x="2631831" y="3646338"/>
            <a:ext cx="4632840" cy="2561249"/>
          </a:xfrm>
          <a:prstGeom prst="rect">
            <a:avLst/>
          </a:prstGeom>
          <a:noFill/>
          <a:ln>
            <a:solidFill>
              <a:schemeClr val="accent3">
                <a:lumMod val="50000"/>
              </a:schemeClr>
            </a:solidFill>
          </a:ln>
          <a:effectLst>
            <a:outerShdw blurRad="76200" dir="13500000" sy="23000" kx="1200000" algn="br" rotWithShape="0">
              <a:prstClr val="black">
                <a:alpha val="20000"/>
              </a:prstClr>
            </a:outerShdw>
          </a:effectLst>
          <a:scene3d>
            <a:camera prst="perspectiveRight" fov="6300000"/>
            <a:lightRig rig="threePt" dir="t"/>
          </a:scene3d>
          <a:sp3d z="6350"/>
        </p:spPr>
      </p:pic>
      <p:sp>
        <p:nvSpPr>
          <p:cNvPr id="14" name="TextBox 13"/>
          <p:cNvSpPr txBox="1"/>
          <p:nvPr/>
        </p:nvSpPr>
        <p:spPr>
          <a:xfrm>
            <a:off x="4828841" y="1517585"/>
            <a:ext cx="3429024" cy="1569660"/>
          </a:xfrm>
          <a:prstGeom prst="rect">
            <a:avLst/>
          </a:prstGeom>
          <a:noFill/>
        </p:spPr>
        <p:txBody>
          <a:bodyPr wrap="square" rtlCol="0">
            <a:spAutoFit/>
          </a:bodyPr>
          <a:lstStyle/>
          <a:p>
            <a:pPr>
              <a:lnSpc>
                <a:spcPct val="150000"/>
              </a:lnSpc>
            </a:pPr>
            <a:r>
              <a:rPr lang="zh-CN" altLang="en-US" sz="1600" dirty="0" smtClean="0">
                <a:latin typeface="微软雅黑" pitchFamily="34" charset="-122"/>
                <a:ea typeface="微软雅黑" pitchFamily="34" charset="-122"/>
              </a:rPr>
              <a:t>☞ 除了单纯的搜索框入口，搜狗充分利用其输入法、浏览器、导航站等产品优势，还有</a:t>
            </a:r>
            <a:r>
              <a:rPr lang="zh-CN" altLang="en-US" sz="1600" dirty="0" smtClean="0">
                <a:solidFill>
                  <a:srgbClr val="FF0000"/>
                </a:solidFill>
                <a:latin typeface="微软雅黑" pitchFamily="34" charset="-122"/>
                <a:ea typeface="微软雅黑" pitchFamily="34" charset="-122"/>
              </a:rPr>
              <a:t>腾讯官网、金山导航</a:t>
            </a:r>
            <a:r>
              <a:rPr lang="zh-CN" altLang="en-US" sz="1600" dirty="0" smtClean="0">
                <a:latin typeface="微软雅黑" pitchFamily="34" charset="-122"/>
                <a:ea typeface="微软雅黑" pitchFamily="34" charset="-122"/>
              </a:rPr>
              <a:t>等多流量，高质量入口。</a:t>
            </a:r>
            <a:endParaRPr lang="en-US" altLang="zh-CN" sz="1600" dirty="0" smtClean="0"/>
          </a:p>
        </p:txBody>
      </p:sp>
      <p:sp>
        <p:nvSpPr>
          <p:cNvPr id="2" name="圆角矩形 1"/>
          <p:cNvSpPr/>
          <p:nvPr/>
        </p:nvSpPr>
        <p:spPr>
          <a:xfrm>
            <a:off x="179512" y="1124744"/>
            <a:ext cx="8784976" cy="56166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题 58"/>
          <p:cNvSpPr txBox="1">
            <a:spLocks/>
          </p:cNvSpPr>
          <p:nvPr/>
        </p:nvSpPr>
        <p:spPr bwMode="auto">
          <a:xfrm>
            <a:off x="733425" y="0"/>
            <a:ext cx="8429652" cy="10715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黑体" pitchFamily="2" charset="-122"/>
              </a:defRPr>
            </a:lvl2pPr>
            <a:lvl3pPr algn="ctr" rtl="0" eaLnBrk="0" fontAlgn="base" hangingPunct="0">
              <a:spcBef>
                <a:spcPct val="0"/>
              </a:spcBef>
              <a:spcAft>
                <a:spcPct val="0"/>
              </a:spcAft>
              <a:defRPr sz="4400">
                <a:solidFill>
                  <a:schemeClr val="tx1"/>
                </a:solidFill>
                <a:latin typeface="Arial" charset="0"/>
                <a:ea typeface="黑体" pitchFamily="2" charset="-122"/>
              </a:defRPr>
            </a:lvl3pPr>
            <a:lvl4pPr algn="ctr" rtl="0" eaLnBrk="0" fontAlgn="base" hangingPunct="0">
              <a:spcBef>
                <a:spcPct val="0"/>
              </a:spcBef>
              <a:spcAft>
                <a:spcPct val="0"/>
              </a:spcAft>
              <a:defRPr sz="4400">
                <a:solidFill>
                  <a:schemeClr val="tx1"/>
                </a:solidFill>
                <a:latin typeface="Arial" charset="0"/>
                <a:ea typeface="黑体" pitchFamily="2" charset="-122"/>
              </a:defRPr>
            </a:lvl4pPr>
            <a:lvl5pPr algn="ctr" rtl="0" eaLnBrk="0" fontAlgn="base" hangingPunct="0">
              <a:spcBef>
                <a:spcPct val="0"/>
              </a:spcBef>
              <a:spcAft>
                <a:spcPct val="0"/>
              </a:spcAft>
              <a:defRPr sz="4400">
                <a:solidFill>
                  <a:schemeClr val="tx1"/>
                </a:solidFill>
                <a:latin typeface="Arial" charset="0"/>
                <a:ea typeface="黑体" pitchFamily="2" charset="-122"/>
              </a:defRPr>
            </a:lvl5pPr>
            <a:lvl6pPr marL="457200" algn="ctr" rtl="0" fontAlgn="base">
              <a:spcBef>
                <a:spcPct val="0"/>
              </a:spcBef>
              <a:spcAft>
                <a:spcPct val="0"/>
              </a:spcAft>
              <a:defRPr sz="4400">
                <a:solidFill>
                  <a:schemeClr val="tx1"/>
                </a:solidFill>
                <a:latin typeface="Arial" charset="0"/>
                <a:ea typeface="黑体" pitchFamily="2" charset="-122"/>
              </a:defRPr>
            </a:lvl6pPr>
            <a:lvl7pPr marL="914400" algn="ctr" rtl="0" fontAlgn="base">
              <a:spcBef>
                <a:spcPct val="0"/>
              </a:spcBef>
              <a:spcAft>
                <a:spcPct val="0"/>
              </a:spcAft>
              <a:defRPr sz="4400">
                <a:solidFill>
                  <a:schemeClr val="tx1"/>
                </a:solidFill>
                <a:latin typeface="Arial" charset="0"/>
                <a:ea typeface="黑体" pitchFamily="2" charset="-122"/>
              </a:defRPr>
            </a:lvl7pPr>
            <a:lvl8pPr marL="1371600" algn="ctr" rtl="0" fontAlgn="base">
              <a:spcBef>
                <a:spcPct val="0"/>
              </a:spcBef>
              <a:spcAft>
                <a:spcPct val="0"/>
              </a:spcAft>
              <a:defRPr sz="4400">
                <a:solidFill>
                  <a:schemeClr val="tx1"/>
                </a:solidFill>
                <a:latin typeface="Arial" charset="0"/>
                <a:ea typeface="黑体" pitchFamily="2" charset="-122"/>
              </a:defRPr>
            </a:lvl8pPr>
            <a:lvl9pPr marL="1828800" algn="ctr" rtl="0" fontAlgn="base">
              <a:spcBef>
                <a:spcPct val="0"/>
              </a:spcBef>
              <a:spcAft>
                <a:spcPct val="0"/>
              </a:spcAft>
              <a:defRPr sz="4400">
                <a:solidFill>
                  <a:schemeClr val="tx1"/>
                </a:solidFill>
                <a:latin typeface="Arial" charset="0"/>
                <a:ea typeface="黑体" pitchFamily="2" charset="-122"/>
              </a:defRPr>
            </a:lvl9pPr>
          </a:lstStyle>
          <a:p>
            <a:pPr algn="r"/>
            <a:r>
              <a:rPr lang="zh-CN" altLang="en-US" sz="3200" b="1" dirty="0" smtClean="0">
                <a:latin typeface="微软雅黑" pitchFamily="34" charset="-122"/>
                <a:ea typeface="微软雅黑" pitchFamily="34" charset="-122"/>
              </a:rPr>
              <a:t>搜狗流量优势</a:t>
            </a:r>
            <a:endParaRPr lang="zh-CN" altLang="en-US" sz="3200" b="1" dirty="0">
              <a:latin typeface="微软雅黑" pitchFamily="34" charset="-122"/>
              <a:ea typeface="微软雅黑" pitchFamily="34" charset="-122"/>
            </a:endParaRPr>
          </a:p>
        </p:txBody>
      </p:sp>
      <p:grpSp>
        <p:nvGrpSpPr>
          <p:cNvPr id="17" name="组合 16"/>
          <p:cNvGrpSpPr/>
          <p:nvPr/>
        </p:nvGrpSpPr>
        <p:grpSpPr>
          <a:xfrm>
            <a:off x="3251885" y="3364646"/>
            <a:ext cx="4218125" cy="2515499"/>
            <a:chOff x="3251885" y="3364646"/>
            <a:chExt cx="4218125" cy="2515499"/>
          </a:xfrm>
        </p:grpSpPr>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51885" y="3428230"/>
              <a:ext cx="4218125" cy="2451915"/>
            </a:xfrm>
            <a:prstGeom prst="rect">
              <a:avLst/>
            </a:prstGeom>
            <a:noFill/>
            <a:ln>
              <a:solidFill>
                <a:schemeClr val="accent3">
                  <a:lumMod val="50000"/>
                </a:schemeClr>
              </a:solidFill>
            </a:ln>
            <a:effectLst>
              <a:outerShdw blurRad="76200" dir="13500000" sy="23000" kx="1200000" algn="br" rotWithShape="0">
                <a:prstClr val="black">
                  <a:alpha val="20000"/>
                </a:prstClr>
              </a:outerShdw>
            </a:effectLst>
            <a:scene3d>
              <a:camera prst="perspectiveRight" fov="6300000"/>
              <a:lightRig rig="threePt" dir="t"/>
            </a:scene3d>
            <a:sp3d z="6350"/>
            <a:extLst>
              <a:ext uri="{909E8E84-426E-40DD-AFC4-6F175D3DCCD1}">
                <a14:hiddenFill xmlns:a14="http://schemas.microsoft.com/office/drawing/2010/main" xmlns="">
                  <a:solidFill>
                    <a:schemeClr val="accent1"/>
                  </a:solidFill>
                </a14:hiddenFill>
              </a:ext>
            </a:extLst>
          </p:spPr>
        </p:pic>
        <p:sp>
          <p:nvSpPr>
            <p:cNvPr id="13" name="矩形 12"/>
            <p:cNvSpPr/>
            <p:nvPr/>
          </p:nvSpPr>
          <p:spPr>
            <a:xfrm rot="441247">
              <a:off x="3992292" y="3364646"/>
              <a:ext cx="1036315" cy="35171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27"/>
          <p:cNvGrpSpPr/>
          <p:nvPr/>
        </p:nvGrpSpPr>
        <p:grpSpPr>
          <a:xfrm>
            <a:off x="2071670" y="6715148"/>
            <a:ext cx="4500594" cy="142876"/>
            <a:chOff x="785786" y="4000504"/>
            <a:chExt cx="4500594" cy="142876"/>
          </a:xfrm>
        </p:grpSpPr>
        <p:sp>
          <p:nvSpPr>
            <p:cNvPr id="19" name="矩形 18"/>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0" name="矩形 19"/>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1" name="矩形 20"/>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2124130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71472" y="2500306"/>
            <a:ext cx="7010400" cy="3114675"/>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763686" y="1871656"/>
            <a:ext cx="7553325" cy="3743325"/>
          </a:xfrm>
          <a:prstGeom prst="rect">
            <a:avLst/>
          </a:prstGeom>
          <a:noFill/>
          <a:ln w="9525">
            <a:noFill/>
            <a:miter lim="800000"/>
            <a:headEnd/>
            <a:tailEnd/>
          </a:ln>
          <a:effectLst/>
        </p:spPr>
      </p:pic>
      <p:sp>
        <p:nvSpPr>
          <p:cNvPr id="3" name="圆角矩形 2"/>
          <p:cNvSpPr/>
          <p:nvPr/>
        </p:nvSpPr>
        <p:spPr>
          <a:xfrm>
            <a:off x="571472" y="1340768"/>
            <a:ext cx="8104984" cy="45365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58"/>
          <p:cNvSpPr txBox="1">
            <a:spLocks/>
          </p:cNvSpPr>
          <p:nvPr/>
        </p:nvSpPr>
        <p:spPr bwMode="auto">
          <a:xfrm>
            <a:off x="733425" y="0"/>
            <a:ext cx="8429652" cy="10715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黑体" pitchFamily="2" charset="-122"/>
              </a:defRPr>
            </a:lvl2pPr>
            <a:lvl3pPr algn="ctr" rtl="0" eaLnBrk="0" fontAlgn="base" hangingPunct="0">
              <a:spcBef>
                <a:spcPct val="0"/>
              </a:spcBef>
              <a:spcAft>
                <a:spcPct val="0"/>
              </a:spcAft>
              <a:defRPr sz="4400">
                <a:solidFill>
                  <a:schemeClr val="tx1"/>
                </a:solidFill>
                <a:latin typeface="Arial" charset="0"/>
                <a:ea typeface="黑体" pitchFamily="2" charset="-122"/>
              </a:defRPr>
            </a:lvl3pPr>
            <a:lvl4pPr algn="ctr" rtl="0" eaLnBrk="0" fontAlgn="base" hangingPunct="0">
              <a:spcBef>
                <a:spcPct val="0"/>
              </a:spcBef>
              <a:spcAft>
                <a:spcPct val="0"/>
              </a:spcAft>
              <a:defRPr sz="4400">
                <a:solidFill>
                  <a:schemeClr val="tx1"/>
                </a:solidFill>
                <a:latin typeface="Arial" charset="0"/>
                <a:ea typeface="黑体" pitchFamily="2" charset="-122"/>
              </a:defRPr>
            </a:lvl4pPr>
            <a:lvl5pPr algn="ctr" rtl="0" eaLnBrk="0" fontAlgn="base" hangingPunct="0">
              <a:spcBef>
                <a:spcPct val="0"/>
              </a:spcBef>
              <a:spcAft>
                <a:spcPct val="0"/>
              </a:spcAft>
              <a:defRPr sz="4400">
                <a:solidFill>
                  <a:schemeClr val="tx1"/>
                </a:solidFill>
                <a:latin typeface="Arial" charset="0"/>
                <a:ea typeface="黑体" pitchFamily="2" charset="-122"/>
              </a:defRPr>
            </a:lvl5pPr>
            <a:lvl6pPr marL="457200" algn="ctr" rtl="0" fontAlgn="base">
              <a:spcBef>
                <a:spcPct val="0"/>
              </a:spcBef>
              <a:spcAft>
                <a:spcPct val="0"/>
              </a:spcAft>
              <a:defRPr sz="4400">
                <a:solidFill>
                  <a:schemeClr val="tx1"/>
                </a:solidFill>
                <a:latin typeface="Arial" charset="0"/>
                <a:ea typeface="黑体" pitchFamily="2" charset="-122"/>
              </a:defRPr>
            </a:lvl6pPr>
            <a:lvl7pPr marL="914400" algn="ctr" rtl="0" fontAlgn="base">
              <a:spcBef>
                <a:spcPct val="0"/>
              </a:spcBef>
              <a:spcAft>
                <a:spcPct val="0"/>
              </a:spcAft>
              <a:defRPr sz="4400">
                <a:solidFill>
                  <a:schemeClr val="tx1"/>
                </a:solidFill>
                <a:latin typeface="Arial" charset="0"/>
                <a:ea typeface="黑体" pitchFamily="2" charset="-122"/>
              </a:defRPr>
            </a:lvl7pPr>
            <a:lvl8pPr marL="1371600" algn="ctr" rtl="0" fontAlgn="base">
              <a:spcBef>
                <a:spcPct val="0"/>
              </a:spcBef>
              <a:spcAft>
                <a:spcPct val="0"/>
              </a:spcAft>
              <a:defRPr sz="4400">
                <a:solidFill>
                  <a:schemeClr val="tx1"/>
                </a:solidFill>
                <a:latin typeface="Arial" charset="0"/>
                <a:ea typeface="黑体" pitchFamily="2" charset="-122"/>
              </a:defRPr>
            </a:lvl8pPr>
            <a:lvl9pPr marL="1828800" algn="ctr" rtl="0" fontAlgn="base">
              <a:spcBef>
                <a:spcPct val="0"/>
              </a:spcBef>
              <a:spcAft>
                <a:spcPct val="0"/>
              </a:spcAft>
              <a:defRPr sz="4400">
                <a:solidFill>
                  <a:schemeClr val="tx1"/>
                </a:solidFill>
                <a:latin typeface="Arial" charset="0"/>
                <a:ea typeface="黑体" pitchFamily="2" charset="-122"/>
              </a:defRPr>
            </a:lvl9pPr>
          </a:lstStyle>
          <a:p>
            <a:pPr algn="r"/>
            <a:r>
              <a:rPr lang="zh-CN" altLang="en-US" sz="3200" b="1" dirty="0" smtClean="0">
                <a:latin typeface="微软雅黑" pitchFamily="34" charset="-122"/>
                <a:ea typeface="微软雅黑" pitchFamily="34" charset="-122"/>
              </a:rPr>
              <a:t>搜狗的计费优势</a:t>
            </a:r>
            <a:endParaRPr lang="zh-CN" altLang="en-US" sz="3200" b="1" dirty="0">
              <a:latin typeface="微软雅黑" pitchFamily="34" charset="-122"/>
              <a:ea typeface="微软雅黑" pitchFamily="34" charset="-122"/>
            </a:endParaRPr>
          </a:p>
        </p:txBody>
      </p:sp>
      <p:grpSp>
        <p:nvGrpSpPr>
          <p:cNvPr id="6" name="组合 27"/>
          <p:cNvGrpSpPr/>
          <p:nvPr/>
        </p:nvGrpSpPr>
        <p:grpSpPr>
          <a:xfrm>
            <a:off x="2071670" y="6715148"/>
            <a:ext cx="4500594" cy="142876"/>
            <a:chOff x="785786" y="4000504"/>
            <a:chExt cx="4500594" cy="142876"/>
          </a:xfrm>
        </p:grpSpPr>
        <p:sp>
          <p:nvSpPr>
            <p:cNvPr id="9" name="矩形 8"/>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0" name="矩形 9"/>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1" name="矩形 10"/>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262907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a:stretch>
            <a:fillRect/>
          </a:stretch>
        </p:blipFill>
        <p:spPr bwMode="auto">
          <a:xfrm>
            <a:off x="4860032" y="1771635"/>
            <a:ext cx="3579665" cy="3214710"/>
          </a:xfrm>
          <a:prstGeom prst="rect">
            <a:avLst/>
          </a:prstGeom>
          <a:noFill/>
          <a:ln w="9525">
            <a:noFill/>
            <a:miter lim="800000"/>
            <a:headEnd/>
            <a:tailEnd/>
          </a:ln>
          <a:effectLst/>
        </p:spPr>
      </p:pic>
      <p:sp>
        <p:nvSpPr>
          <p:cNvPr id="7" name="矩形 6"/>
          <p:cNvSpPr/>
          <p:nvPr/>
        </p:nvSpPr>
        <p:spPr>
          <a:xfrm>
            <a:off x="611560" y="1622069"/>
            <a:ext cx="5357850" cy="4278094"/>
          </a:xfrm>
          <a:prstGeom prst="rect">
            <a:avLst/>
          </a:prstGeom>
        </p:spPr>
        <p:txBody>
          <a:bodyPr wrap="square">
            <a:spAutoFit/>
          </a:bodyPr>
          <a:lstStyle/>
          <a:p>
            <a:r>
              <a:rPr lang="zh-CN" altLang="en-US" sz="1600" dirty="0" smtClean="0">
                <a:solidFill>
                  <a:srgbClr val="FF0000"/>
                </a:solidFill>
                <a:latin typeface="微软雅黑" pitchFamily="34" charset="-122"/>
                <a:ea typeface="微软雅黑" pitchFamily="34" charset="-122"/>
              </a:rPr>
              <a:t>一个账户</a:t>
            </a:r>
          </a:p>
          <a:p>
            <a:r>
              <a:rPr lang="zh-CN" altLang="en-US" sz="1600" dirty="0" smtClean="0">
                <a:latin typeface="微软雅黑" pitchFamily="34" charset="-122"/>
                <a:ea typeface="微软雅黑" pitchFamily="34" charset="-122"/>
              </a:rPr>
              <a:t>免费开通，资金共享</a:t>
            </a:r>
          </a:p>
          <a:p>
            <a:r>
              <a:rPr lang="zh-CN" altLang="en-US" sz="1600" dirty="0" smtClean="0">
                <a:latin typeface="微软雅黑" pitchFamily="34" charset="-122"/>
                <a:ea typeface="微软雅黑" pitchFamily="34" charset="-122"/>
              </a:rPr>
              <a:t>双重保障</a:t>
            </a:r>
          </a:p>
          <a:p>
            <a:r>
              <a:rPr lang="zh-CN" altLang="en-US" sz="1600" dirty="0" smtClean="0">
                <a:latin typeface="微软雅黑" pitchFamily="34" charset="-122"/>
                <a:ea typeface="微软雅黑" pitchFamily="34" charset="-122"/>
              </a:rPr>
              <a:t>强大技术保障、专业服务保障</a:t>
            </a:r>
          </a:p>
          <a:p>
            <a:endParaRPr lang="en-US" altLang="zh-CN" sz="1600" dirty="0" smtClean="0">
              <a:solidFill>
                <a:srgbClr val="FF0000"/>
              </a:solidFill>
              <a:latin typeface="微软雅黑" pitchFamily="34" charset="-122"/>
              <a:ea typeface="微软雅黑" pitchFamily="34" charset="-122"/>
            </a:endParaRPr>
          </a:p>
          <a:p>
            <a:r>
              <a:rPr lang="zh-CN" altLang="en-US" sz="1600" dirty="0" smtClean="0">
                <a:solidFill>
                  <a:srgbClr val="FF0000"/>
                </a:solidFill>
                <a:latin typeface="微软雅黑" pitchFamily="34" charset="-122"/>
                <a:ea typeface="微软雅黑" pitchFamily="34" charset="-122"/>
              </a:rPr>
              <a:t>三种物料</a:t>
            </a:r>
          </a:p>
          <a:p>
            <a:r>
              <a:rPr lang="zh-CN" altLang="en-US" sz="1600" dirty="0" smtClean="0">
                <a:latin typeface="微软雅黑" pitchFamily="34" charset="-122"/>
                <a:ea typeface="微软雅黑" pitchFamily="34" charset="-122"/>
              </a:rPr>
              <a:t>文字、图文、图片</a:t>
            </a:r>
            <a:r>
              <a:rPr lang="en-US" altLang="zh-CN" sz="1600" dirty="0" smtClean="0">
                <a:latin typeface="微软雅黑" pitchFamily="34" charset="-122"/>
                <a:ea typeface="微软雅黑" pitchFamily="34" charset="-122"/>
              </a:rPr>
              <a:t>(flash)</a:t>
            </a:r>
          </a:p>
          <a:p>
            <a:endParaRPr lang="en-US" altLang="zh-CN" sz="1600" dirty="0" smtClean="0">
              <a:solidFill>
                <a:srgbClr val="FF0000"/>
              </a:solidFill>
              <a:latin typeface="微软雅黑" pitchFamily="34" charset="-122"/>
              <a:ea typeface="微软雅黑" pitchFamily="34" charset="-122"/>
            </a:endParaRPr>
          </a:p>
          <a:p>
            <a:r>
              <a:rPr lang="zh-CN" altLang="en-US" sz="1600" dirty="0" smtClean="0">
                <a:solidFill>
                  <a:srgbClr val="FF0000"/>
                </a:solidFill>
                <a:latin typeface="微软雅黑" pitchFamily="34" charset="-122"/>
                <a:ea typeface="微软雅黑" pitchFamily="34" charset="-122"/>
              </a:rPr>
              <a:t>四大特点</a:t>
            </a:r>
          </a:p>
          <a:p>
            <a:r>
              <a:rPr lang="en-US" altLang="zh-CN" sz="1600" dirty="0" smtClean="0">
                <a:latin typeface="微软雅黑" pitchFamily="34" charset="-122"/>
                <a:ea typeface="微软雅黑" pitchFamily="34" charset="-122"/>
              </a:rPr>
              <a:t>1.</a:t>
            </a:r>
            <a:r>
              <a:rPr lang="zh-CN" altLang="en-US" sz="1600" dirty="0" smtClean="0">
                <a:latin typeface="微软雅黑" pitchFamily="34" charset="-122"/>
                <a:ea typeface="微软雅黑" pitchFamily="34" charset="-122"/>
              </a:rPr>
              <a:t>五大定向方式精准锁定目标客户</a:t>
            </a:r>
            <a:br>
              <a:rPr lang="zh-CN" altLang="en-US" sz="1600" dirty="0" smtClean="0">
                <a:latin typeface="微软雅黑" pitchFamily="34" charset="-122"/>
                <a:ea typeface="微软雅黑" pitchFamily="34" charset="-122"/>
              </a:rPr>
            </a:br>
            <a:r>
              <a:rPr lang="en-US" altLang="zh-CN" sz="1600" dirty="0" smtClean="0">
                <a:latin typeface="微软雅黑" pitchFamily="34" charset="-122"/>
                <a:ea typeface="微软雅黑" pitchFamily="34" charset="-122"/>
              </a:rPr>
              <a:t>2.</a:t>
            </a:r>
            <a:r>
              <a:rPr lang="zh-CN" altLang="en-US" sz="1600" dirty="0" smtClean="0">
                <a:latin typeface="微软雅黑" pitchFamily="34" charset="-122"/>
                <a:ea typeface="微软雅黑" pitchFamily="34" charset="-122"/>
              </a:rPr>
              <a:t>海量免费展现，按效果付费，点击价格远低于同类产品</a:t>
            </a:r>
            <a:br>
              <a:rPr lang="zh-CN" altLang="en-US" sz="1600" dirty="0" smtClean="0">
                <a:latin typeface="微软雅黑" pitchFamily="34" charset="-122"/>
                <a:ea typeface="微软雅黑" pitchFamily="34" charset="-122"/>
              </a:rPr>
            </a:br>
            <a:r>
              <a:rPr lang="en-US" altLang="zh-CN" sz="1600" dirty="0" smtClean="0">
                <a:latin typeface="微软雅黑" pitchFamily="34" charset="-122"/>
                <a:ea typeface="微软雅黑" pitchFamily="34" charset="-122"/>
              </a:rPr>
              <a:t>3.</a:t>
            </a:r>
            <a:r>
              <a:rPr lang="zh-CN" altLang="en-US" sz="1600" dirty="0" smtClean="0">
                <a:latin typeface="微软雅黑" pitchFamily="34" charset="-122"/>
                <a:ea typeface="微软雅黑" pitchFamily="34" charset="-122"/>
              </a:rPr>
              <a:t>更大范围，更长时间锁定目标客户</a:t>
            </a:r>
            <a:br>
              <a:rPr lang="zh-CN" altLang="en-US" sz="1600" dirty="0" smtClean="0">
                <a:latin typeface="微软雅黑" pitchFamily="34" charset="-122"/>
                <a:ea typeface="微软雅黑" pitchFamily="34" charset="-122"/>
              </a:rPr>
            </a:br>
            <a:r>
              <a:rPr lang="en-US" altLang="zh-CN" sz="1600" dirty="0" smtClean="0">
                <a:latin typeface="微软雅黑" pitchFamily="34" charset="-122"/>
                <a:ea typeface="微软雅黑" pitchFamily="34" charset="-122"/>
              </a:rPr>
              <a:t>4.</a:t>
            </a:r>
            <a:r>
              <a:rPr lang="zh-CN" altLang="en-US" sz="1600" dirty="0" smtClean="0">
                <a:latin typeface="微软雅黑" pitchFamily="34" charset="-122"/>
                <a:ea typeface="微软雅黑" pitchFamily="34" charset="-122"/>
              </a:rPr>
              <a:t>展现样式丰富，图文并茂。</a:t>
            </a:r>
            <a:endParaRPr lang="en-US" altLang="zh-CN" sz="1600" dirty="0" smtClean="0">
              <a:latin typeface="微软雅黑" pitchFamily="34" charset="-122"/>
              <a:ea typeface="微软雅黑" pitchFamily="34" charset="-122"/>
            </a:endParaRPr>
          </a:p>
          <a:p>
            <a:endParaRPr lang="zh-CN" altLang="en-US" sz="1600" dirty="0" smtClean="0">
              <a:latin typeface="微软雅黑" pitchFamily="34" charset="-122"/>
              <a:ea typeface="微软雅黑" pitchFamily="34" charset="-122"/>
            </a:endParaRPr>
          </a:p>
          <a:p>
            <a:r>
              <a:rPr lang="zh-CN" altLang="en-US" sz="1600" dirty="0" smtClean="0">
                <a:solidFill>
                  <a:srgbClr val="FF0000"/>
                </a:solidFill>
                <a:latin typeface="微软雅黑" pitchFamily="34" charset="-122"/>
                <a:ea typeface="微软雅黑" pitchFamily="34" charset="-122"/>
              </a:rPr>
              <a:t>五维定向</a:t>
            </a:r>
          </a:p>
          <a:p>
            <a:r>
              <a:rPr lang="en-US" altLang="zh-CN" sz="1600" dirty="0" smtClean="0">
                <a:latin typeface="微软雅黑" pitchFamily="34" charset="-122"/>
                <a:ea typeface="微软雅黑" pitchFamily="34" charset="-122"/>
              </a:rPr>
              <a:t>1.</a:t>
            </a:r>
            <a:r>
              <a:rPr lang="zh-CN" altLang="en-US" sz="1600" dirty="0" smtClean="0">
                <a:latin typeface="微软雅黑" pitchFamily="34" charset="-122"/>
                <a:ea typeface="微软雅黑" pitchFamily="34" charset="-122"/>
              </a:rPr>
              <a:t>网页内容定向 　</a:t>
            </a:r>
            <a:r>
              <a:rPr lang="en-US" altLang="zh-CN" sz="1600" dirty="0" smtClean="0">
                <a:latin typeface="微软雅黑" pitchFamily="34" charset="-122"/>
                <a:ea typeface="微软雅黑" pitchFamily="34" charset="-122"/>
              </a:rPr>
              <a:t>2.</a:t>
            </a:r>
            <a:r>
              <a:rPr lang="zh-CN" altLang="en-US" sz="1600" dirty="0" smtClean="0">
                <a:latin typeface="微软雅黑" pitchFamily="34" charset="-122"/>
                <a:ea typeface="微软雅黑" pitchFamily="34" charset="-122"/>
              </a:rPr>
              <a:t>人群定向　</a:t>
            </a:r>
            <a:r>
              <a:rPr lang="en-US" altLang="zh-CN" sz="1600" dirty="0" smtClean="0">
                <a:latin typeface="微软雅黑" pitchFamily="34" charset="-122"/>
                <a:ea typeface="微软雅黑" pitchFamily="34" charset="-122"/>
              </a:rPr>
              <a:t>3.</a:t>
            </a:r>
            <a:r>
              <a:rPr lang="zh-CN" altLang="en-US" sz="1600" dirty="0" smtClean="0">
                <a:latin typeface="微软雅黑" pitchFamily="34" charset="-122"/>
                <a:ea typeface="微软雅黑" pitchFamily="34" charset="-122"/>
              </a:rPr>
              <a:t>网站定向</a:t>
            </a:r>
            <a:br>
              <a:rPr lang="zh-CN" altLang="en-US" sz="1600" dirty="0" smtClean="0">
                <a:latin typeface="微软雅黑" pitchFamily="34" charset="-122"/>
                <a:ea typeface="微软雅黑" pitchFamily="34" charset="-122"/>
              </a:rPr>
            </a:br>
            <a:r>
              <a:rPr lang="en-US" altLang="zh-CN" sz="1600" dirty="0" smtClean="0">
                <a:latin typeface="微软雅黑" pitchFamily="34" charset="-122"/>
                <a:ea typeface="微软雅黑" pitchFamily="34" charset="-122"/>
              </a:rPr>
              <a:t>4.</a:t>
            </a:r>
            <a:r>
              <a:rPr lang="zh-CN" altLang="en-US" sz="1600" dirty="0" smtClean="0">
                <a:latin typeface="微软雅黑" pitchFamily="34" charset="-122"/>
                <a:ea typeface="微软雅黑" pitchFamily="34" charset="-122"/>
              </a:rPr>
              <a:t>时间定向　　　 </a:t>
            </a:r>
            <a:r>
              <a:rPr lang="en-US" altLang="zh-CN" sz="1600" dirty="0" smtClean="0">
                <a:latin typeface="微软雅黑" pitchFamily="34" charset="-122"/>
                <a:ea typeface="微软雅黑" pitchFamily="34" charset="-122"/>
              </a:rPr>
              <a:t>5.</a:t>
            </a:r>
            <a:r>
              <a:rPr lang="zh-CN" altLang="en-US" sz="1600" dirty="0" smtClean="0">
                <a:latin typeface="微软雅黑" pitchFamily="34" charset="-122"/>
                <a:ea typeface="微软雅黑" pitchFamily="34" charset="-122"/>
              </a:rPr>
              <a:t>地域定向</a:t>
            </a:r>
            <a:endParaRPr lang="zh-CN" altLang="en-US" sz="1600" dirty="0">
              <a:latin typeface="微软雅黑" pitchFamily="34" charset="-122"/>
              <a:ea typeface="微软雅黑" pitchFamily="34" charset="-122"/>
            </a:endParaRPr>
          </a:p>
        </p:txBody>
      </p:sp>
      <p:sp>
        <p:nvSpPr>
          <p:cNvPr id="4" name="圆角矩形 3"/>
          <p:cNvSpPr/>
          <p:nvPr/>
        </p:nvSpPr>
        <p:spPr>
          <a:xfrm>
            <a:off x="304676" y="1340768"/>
            <a:ext cx="8568952" cy="48406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58"/>
          <p:cNvSpPr txBox="1">
            <a:spLocks/>
          </p:cNvSpPr>
          <p:nvPr/>
        </p:nvSpPr>
        <p:spPr bwMode="auto">
          <a:xfrm>
            <a:off x="733425" y="0"/>
            <a:ext cx="8429652" cy="10715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黑体" pitchFamily="2" charset="-122"/>
              </a:defRPr>
            </a:lvl2pPr>
            <a:lvl3pPr algn="ctr" rtl="0" eaLnBrk="0" fontAlgn="base" hangingPunct="0">
              <a:spcBef>
                <a:spcPct val="0"/>
              </a:spcBef>
              <a:spcAft>
                <a:spcPct val="0"/>
              </a:spcAft>
              <a:defRPr sz="4400">
                <a:solidFill>
                  <a:schemeClr val="tx1"/>
                </a:solidFill>
                <a:latin typeface="Arial" charset="0"/>
                <a:ea typeface="黑体" pitchFamily="2" charset="-122"/>
              </a:defRPr>
            </a:lvl3pPr>
            <a:lvl4pPr algn="ctr" rtl="0" eaLnBrk="0" fontAlgn="base" hangingPunct="0">
              <a:spcBef>
                <a:spcPct val="0"/>
              </a:spcBef>
              <a:spcAft>
                <a:spcPct val="0"/>
              </a:spcAft>
              <a:defRPr sz="4400">
                <a:solidFill>
                  <a:schemeClr val="tx1"/>
                </a:solidFill>
                <a:latin typeface="Arial" charset="0"/>
                <a:ea typeface="黑体" pitchFamily="2" charset="-122"/>
              </a:defRPr>
            </a:lvl4pPr>
            <a:lvl5pPr algn="ctr" rtl="0" eaLnBrk="0" fontAlgn="base" hangingPunct="0">
              <a:spcBef>
                <a:spcPct val="0"/>
              </a:spcBef>
              <a:spcAft>
                <a:spcPct val="0"/>
              </a:spcAft>
              <a:defRPr sz="4400">
                <a:solidFill>
                  <a:schemeClr val="tx1"/>
                </a:solidFill>
                <a:latin typeface="Arial" charset="0"/>
                <a:ea typeface="黑体" pitchFamily="2" charset="-122"/>
              </a:defRPr>
            </a:lvl5pPr>
            <a:lvl6pPr marL="457200" algn="ctr" rtl="0" fontAlgn="base">
              <a:spcBef>
                <a:spcPct val="0"/>
              </a:spcBef>
              <a:spcAft>
                <a:spcPct val="0"/>
              </a:spcAft>
              <a:defRPr sz="4400">
                <a:solidFill>
                  <a:schemeClr val="tx1"/>
                </a:solidFill>
                <a:latin typeface="Arial" charset="0"/>
                <a:ea typeface="黑体" pitchFamily="2" charset="-122"/>
              </a:defRPr>
            </a:lvl6pPr>
            <a:lvl7pPr marL="914400" algn="ctr" rtl="0" fontAlgn="base">
              <a:spcBef>
                <a:spcPct val="0"/>
              </a:spcBef>
              <a:spcAft>
                <a:spcPct val="0"/>
              </a:spcAft>
              <a:defRPr sz="4400">
                <a:solidFill>
                  <a:schemeClr val="tx1"/>
                </a:solidFill>
                <a:latin typeface="Arial" charset="0"/>
                <a:ea typeface="黑体" pitchFamily="2" charset="-122"/>
              </a:defRPr>
            </a:lvl7pPr>
            <a:lvl8pPr marL="1371600" algn="ctr" rtl="0" fontAlgn="base">
              <a:spcBef>
                <a:spcPct val="0"/>
              </a:spcBef>
              <a:spcAft>
                <a:spcPct val="0"/>
              </a:spcAft>
              <a:defRPr sz="4400">
                <a:solidFill>
                  <a:schemeClr val="tx1"/>
                </a:solidFill>
                <a:latin typeface="Arial" charset="0"/>
                <a:ea typeface="黑体" pitchFamily="2" charset="-122"/>
              </a:defRPr>
            </a:lvl8pPr>
            <a:lvl9pPr marL="1828800" algn="ctr" rtl="0" fontAlgn="base">
              <a:spcBef>
                <a:spcPct val="0"/>
              </a:spcBef>
              <a:spcAft>
                <a:spcPct val="0"/>
              </a:spcAft>
              <a:defRPr sz="4400">
                <a:solidFill>
                  <a:schemeClr val="tx1"/>
                </a:solidFill>
                <a:latin typeface="Arial" charset="0"/>
                <a:ea typeface="黑体" pitchFamily="2" charset="-122"/>
              </a:defRPr>
            </a:lvl9pPr>
          </a:lstStyle>
          <a:p>
            <a:pPr algn="r"/>
            <a:r>
              <a:rPr lang="zh-CN" altLang="en-US" sz="3200" b="1" dirty="0" smtClean="0">
                <a:latin typeface="微软雅黑" pitchFamily="34" charset="-122"/>
                <a:ea typeface="微软雅黑" pitchFamily="34" charset="-122"/>
              </a:rPr>
              <a:t>搜狗的展示优势</a:t>
            </a:r>
            <a:endParaRPr lang="zh-CN" altLang="en-US" sz="3200" b="1" dirty="0">
              <a:latin typeface="微软雅黑" pitchFamily="34" charset="-122"/>
              <a:ea typeface="微软雅黑" pitchFamily="34" charset="-122"/>
            </a:endParaRPr>
          </a:p>
        </p:txBody>
      </p:sp>
      <p:grpSp>
        <p:nvGrpSpPr>
          <p:cNvPr id="8" name="组合 27"/>
          <p:cNvGrpSpPr/>
          <p:nvPr/>
        </p:nvGrpSpPr>
        <p:grpSpPr>
          <a:xfrm>
            <a:off x="2071670" y="6715148"/>
            <a:ext cx="4500594" cy="142876"/>
            <a:chOff x="785786" y="4000504"/>
            <a:chExt cx="4500594" cy="142876"/>
          </a:xfrm>
        </p:grpSpPr>
        <p:sp>
          <p:nvSpPr>
            <p:cNvPr id="9" name="矩形 8"/>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0" name="矩形 9"/>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1" name="矩形 10"/>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274456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51520" y="1435292"/>
            <a:ext cx="8712968" cy="51308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58"/>
          <p:cNvSpPr txBox="1">
            <a:spLocks/>
          </p:cNvSpPr>
          <p:nvPr/>
        </p:nvSpPr>
        <p:spPr bwMode="auto">
          <a:xfrm>
            <a:off x="733425" y="0"/>
            <a:ext cx="8429652" cy="10715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黑体" pitchFamily="2" charset="-122"/>
              </a:defRPr>
            </a:lvl2pPr>
            <a:lvl3pPr algn="ctr" rtl="0" eaLnBrk="0" fontAlgn="base" hangingPunct="0">
              <a:spcBef>
                <a:spcPct val="0"/>
              </a:spcBef>
              <a:spcAft>
                <a:spcPct val="0"/>
              </a:spcAft>
              <a:defRPr sz="4400">
                <a:solidFill>
                  <a:schemeClr val="tx1"/>
                </a:solidFill>
                <a:latin typeface="Arial" charset="0"/>
                <a:ea typeface="黑体" pitchFamily="2" charset="-122"/>
              </a:defRPr>
            </a:lvl3pPr>
            <a:lvl4pPr algn="ctr" rtl="0" eaLnBrk="0" fontAlgn="base" hangingPunct="0">
              <a:spcBef>
                <a:spcPct val="0"/>
              </a:spcBef>
              <a:spcAft>
                <a:spcPct val="0"/>
              </a:spcAft>
              <a:defRPr sz="4400">
                <a:solidFill>
                  <a:schemeClr val="tx1"/>
                </a:solidFill>
                <a:latin typeface="Arial" charset="0"/>
                <a:ea typeface="黑体" pitchFamily="2" charset="-122"/>
              </a:defRPr>
            </a:lvl4pPr>
            <a:lvl5pPr algn="ctr" rtl="0" eaLnBrk="0" fontAlgn="base" hangingPunct="0">
              <a:spcBef>
                <a:spcPct val="0"/>
              </a:spcBef>
              <a:spcAft>
                <a:spcPct val="0"/>
              </a:spcAft>
              <a:defRPr sz="4400">
                <a:solidFill>
                  <a:schemeClr val="tx1"/>
                </a:solidFill>
                <a:latin typeface="Arial" charset="0"/>
                <a:ea typeface="黑体" pitchFamily="2" charset="-122"/>
              </a:defRPr>
            </a:lvl5pPr>
            <a:lvl6pPr marL="457200" algn="ctr" rtl="0" fontAlgn="base">
              <a:spcBef>
                <a:spcPct val="0"/>
              </a:spcBef>
              <a:spcAft>
                <a:spcPct val="0"/>
              </a:spcAft>
              <a:defRPr sz="4400">
                <a:solidFill>
                  <a:schemeClr val="tx1"/>
                </a:solidFill>
                <a:latin typeface="Arial" charset="0"/>
                <a:ea typeface="黑体" pitchFamily="2" charset="-122"/>
              </a:defRPr>
            </a:lvl6pPr>
            <a:lvl7pPr marL="914400" algn="ctr" rtl="0" fontAlgn="base">
              <a:spcBef>
                <a:spcPct val="0"/>
              </a:spcBef>
              <a:spcAft>
                <a:spcPct val="0"/>
              </a:spcAft>
              <a:defRPr sz="4400">
                <a:solidFill>
                  <a:schemeClr val="tx1"/>
                </a:solidFill>
                <a:latin typeface="Arial" charset="0"/>
                <a:ea typeface="黑体" pitchFamily="2" charset="-122"/>
              </a:defRPr>
            </a:lvl7pPr>
            <a:lvl8pPr marL="1371600" algn="ctr" rtl="0" fontAlgn="base">
              <a:spcBef>
                <a:spcPct val="0"/>
              </a:spcBef>
              <a:spcAft>
                <a:spcPct val="0"/>
              </a:spcAft>
              <a:defRPr sz="4400">
                <a:solidFill>
                  <a:schemeClr val="tx1"/>
                </a:solidFill>
                <a:latin typeface="Arial" charset="0"/>
                <a:ea typeface="黑体" pitchFamily="2" charset="-122"/>
              </a:defRPr>
            </a:lvl8pPr>
            <a:lvl9pPr marL="1828800" algn="ctr" rtl="0" fontAlgn="base">
              <a:spcBef>
                <a:spcPct val="0"/>
              </a:spcBef>
              <a:spcAft>
                <a:spcPct val="0"/>
              </a:spcAft>
              <a:defRPr sz="4400">
                <a:solidFill>
                  <a:schemeClr val="tx1"/>
                </a:solidFill>
                <a:latin typeface="Arial" charset="0"/>
                <a:ea typeface="黑体" pitchFamily="2" charset="-122"/>
              </a:defRPr>
            </a:lvl9pPr>
          </a:lstStyle>
          <a:p>
            <a:pPr algn="r"/>
            <a:r>
              <a:rPr lang="zh-CN" altLang="en-US" sz="3200" b="1" dirty="0" smtClean="0">
                <a:latin typeface="微软雅黑" pitchFamily="34" charset="-122"/>
                <a:ea typeface="微软雅黑" pitchFamily="34" charset="-122"/>
              </a:rPr>
              <a:t>搜狗的展示样式</a:t>
            </a:r>
            <a:endParaRPr lang="zh-CN" altLang="en-US" sz="3200" b="1" dirty="0">
              <a:latin typeface="微软雅黑" pitchFamily="34" charset="-122"/>
              <a:ea typeface="微软雅黑" pitchFamily="34" charset="-122"/>
            </a:endParaRPr>
          </a:p>
        </p:txBody>
      </p:sp>
      <p:grpSp>
        <p:nvGrpSpPr>
          <p:cNvPr id="9" name="组合 8"/>
          <p:cNvGrpSpPr/>
          <p:nvPr/>
        </p:nvGrpSpPr>
        <p:grpSpPr>
          <a:xfrm>
            <a:off x="1179637" y="1685720"/>
            <a:ext cx="2744291" cy="2315020"/>
            <a:chOff x="1179637" y="1685720"/>
            <a:chExt cx="2744291" cy="231502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1685720"/>
              <a:ext cx="2736304" cy="2315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矩形 1"/>
            <p:cNvSpPr/>
            <p:nvPr/>
          </p:nvSpPr>
          <p:spPr>
            <a:xfrm>
              <a:off x="1179637" y="1685720"/>
              <a:ext cx="2744291" cy="22925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4845149" y="1685720"/>
            <a:ext cx="2804114" cy="2292503"/>
            <a:chOff x="4845149" y="1685720"/>
            <a:chExt cx="2804114" cy="2292503"/>
          </a:xfrm>
        </p:grpSpPr>
        <p:grpSp>
          <p:nvGrpSpPr>
            <p:cNvPr id="5" name="组合 4"/>
            <p:cNvGrpSpPr/>
            <p:nvPr/>
          </p:nvGrpSpPr>
          <p:grpSpPr>
            <a:xfrm>
              <a:off x="4929170" y="1732074"/>
              <a:ext cx="2720093" cy="2199794"/>
              <a:chOff x="4849900" y="1778429"/>
              <a:chExt cx="2716253" cy="2199794"/>
            </a:xfrm>
          </p:grpSpPr>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49900" y="1778429"/>
                <a:ext cx="2716253" cy="21997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78175" y="2492898"/>
                <a:ext cx="1310799" cy="781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 name="矩形 3"/>
            <p:cNvSpPr/>
            <p:nvPr/>
          </p:nvSpPr>
          <p:spPr>
            <a:xfrm>
              <a:off x="4845149" y="1685720"/>
              <a:ext cx="2804114" cy="22925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1179637" y="4124204"/>
            <a:ext cx="2744291" cy="2234468"/>
            <a:chOff x="1179637" y="4124204"/>
            <a:chExt cx="2744291" cy="2234468"/>
          </a:xfrm>
        </p:grpSpPr>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79637" y="4124204"/>
              <a:ext cx="2592288" cy="2234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矩形 5"/>
            <p:cNvSpPr/>
            <p:nvPr/>
          </p:nvSpPr>
          <p:spPr>
            <a:xfrm>
              <a:off x="1179637" y="4124204"/>
              <a:ext cx="2744291" cy="2234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4845149" y="4124204"/>
            <a:ext cx="2804114" cy="2234468"/>
            <a:chOff x="4845149" y="4124204"/>
            <a:chExt cx="2804114" cy="2234468"/>
          </a:xfrm>
        </p:grpSpPr>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45149" y="4317972"/>
              <a:ext cx="2687653" cy="204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矩形 7"/>
            <p:cNvSpPr/>
            <p:nvPr/>
          </p:nvSpPr>
          <p:spPr>
            <a:xfrm>
              <a:off x="4845149" y="4124204"/>
              <a:ext cx="2804114" cy="2234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3240318" y="2091023"/>
            <a:ext cx="2373493" cy="4066362"/>
            <a:chOff x="3240318" y="2091023"/>
            <a:chExt cx="2373493" cy="4066362"/>
          </a:xfrm>
        </p:grpSpPr>
        <p:grpSp>
          <p:nvGrpSpPr>
            <p:cNvPr id="18" name="组合 17"/>
            <p:cNvGrpSpPr/>
            <p:nvPr/>
          </p:nvGrpSpPr>
          <p:grpSpPr>
            <a:xfrm>
              <a:off x="3240318" y="2091023"/>
              <a:ext cx="2373493" cy="4066362"/>
              <a:chOff x="4184060" y="526529"/>
              <a:chExt cx="2373493" cy="4066362"/>
            </a:xfrm>
          </p:grpSpPr>
          <p:pic>
            <p:nvPicPr>
              <p:cNvPr id="19" name="Picture 6"/>
              <p:cNvPicPr>
                <a:picLocks noChangeAspect="1" noChangeArrowheads="1"/>
              </p:cNvPicPr>
              <p:nvPr/>
            </p:nvPicPr>
            <p:blipFill rotWithShape="1">
              <a:blip r:embed="rId8" cstate="screen">
                <a:extLst>
                  <a:ext uri="{28A0092B-C50C-407E-A947-70E740481C1C}">
                    <a14:useLocalDpi xmlns:a14="http://schemas.microsoft.com/office/drawing/2010/main" xmlns=""/>
                  </a:ext>
                </a:extLst>
              </a:blip>
              <a:srcRect/>
              <a:stretch/>
            </p:blipFill>
            <p:spPr bwMode="auto">
              <a:xfrm>
                <a:off x="4184060" y="526529"/>
                <a:ext cx="2373493" cy="4066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286524" y="1126829"/>
                <a:ext cx="2168564" cy="3209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矩形 20"/>
              <p:cNvSpPr/>
              <p:nvPr/>
            </p:nvSpPr>
            <p:spPr>
              <a:xfrm>
                <a:off x="4286524" y="1842825"/>
                <a:ext cx="2168564" cy="62864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200" b="1" dirty="0" smtClean="0">
                    <a:solidFill>
                      <a:schemeClr val="bg1"/>
                    </a:solidFill>
                    <a:latin typeface="微软雅黑" pitchFamily="34" charset="-122"/>
                    <a:ea typeface="微软雅黑" pitchFamily="34" charset="-122"/>
                  </a:rPr>
                  <a:t>移动搜索广告</a:t>
                </a:r>
                <a:endParaRPr lang="zh-CN" altLang="en-US" sz="1200" b="1" dirty="0">
                  <a:solidFill>
                    <a:schemeClr val="bg1"/>
                  </a:solidFill>
                  <a:latin typeface="微软雅黑" pitchFamily="34" charset="-122"/>
                  <a:ea typeface="微软雅黑" pitchFamily="34" charset="-122"/>
                </a:endParaRPr>
              </a:p>
            </p:txBody>
          </p:sp>
        </p:grpSp>
        <p:sp>
          <p:nvSpPr>
            <p:cNvPr id="16" name="矩形 15"/>
            <p:cNvSpPr/>
            <p:nvPr/>
          </p:nvSpPr>
          <p:spPr>
            <a:xfrm>
              <a:off x="3240318" y="2091023"/>
              <a:ext cx="2373493" cy="40663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1187624" y="3154406"/>
            <a:ext cx="2052694" cy="62864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200" b="1" dirty="0" smtClean="0">
                <a:solidFill>
                  <a:schemeClr val="bg1"/>
                </a:solidFill>
                <a:latin typeface="微软雅黑" pitchFamily="34" charset="-122"/>
                <a:ea typeface="微软雅黑" pitchFamily="34" charset="-122"/>
              </a:rPr>
              <a:t>旭日精准广告</a:t>
            </a:r>
            <a:endParaRPr lang="zh-CN" altLang="en-US" sz="1200" b="1" dirty="0">
              <a:solidFill>
                <a:schemeClr val="bg1"/>
              </a:solidFill>
              <a:latin typeface="微软雅黑" pitchFamily="34" charset="-122"/>
              <a:ea typeface="微软雅黑" pitchFamily="34" charset="-122"/>
            </a:endParaRPr>
          </a:p>
        </p:txBody>
      </p:sp>
      <p:sp>
        <p:nvSpPr>
          <p:cNvPr id="25" name="矩形 24"/>
          <p:cNvSpPr/>
          <p:nvPr/>
        </p:nvSpPr>
        <p:spPr>
          <a:xfrm>
            <a:off x="5632662" y="3061788"/>
            <a:ext cx="2016601" cy="62864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200" b="1" dirty="0" smtClean="0">
                <a:solidFill>
                  <a:schemeClr val="bg1"/>
                </a:solidFill>
                <a:latin typeface="微软雅黑" pitchFamily="34" charset="-122"/>
                <a:ea typeface="微软雅黑" pitchFamily="34" charset="-122"/>
              </a:rPr>
              <a:t>晨星展示广告</a:t>
            </a:r>
            <a:endParaRPr lang="zh-CN" altLang="en-US" sz="1200" b="1" dirty="0">
              <a:solidFill>
                <a:schemeClr val="bg1"/>
              </a:solidFill>
              <a:latin typeface="微软雅黑" pitchFamily="34" charset="-122"/>
              <a:ea typeface="微软雅黑" pitchFamily="34" charset="-122"/>
            </a:endParaRPr>
          </a:p>
        </p:txBody>
      </p:sp>
      <p:sp>
        <p:nvSpPr>
          <p:cNvPr id="26" name="矩形 25"/>
          <p:cNvSpPr/>
          <p:nvPr/>
        </p:nvSpPr>
        <p:spPr>
          <a:xfrm>
            <a:off x="1187624" y="5047369"/>
            <a:ext cx="2052694" cy="62864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200" b="1" dirty="0" smtClean="0">
                <a:solidFill>
                  <a:schemeClr val="bg1"/>
                </a:solidFill>
                <a:latin typeface="微软雅黑" pitchFamily="34" charset="-122"/>
                <a:ea typeface="微软雅黑" pitchFamily="34" charset="-122"/>
              </a:rPr>
              <a:t>品牌专区广告</a:t>
            </a:r>
            <a:endParaRPr lang="zh-CN" altLang="en-US" sz="1200" b="1" dirty="0">
              <a:solidFill>
                <a:schemeClr val="bg1"/>
              </a:solidFill>
              <a:latin typeface="微软雅黑" pitchFamily="34" charset="-122"/>
              <a:ea typeface="微软雅黑" pitchFamily="34" charset="-122"/>
            </a:endParaRPr>
          </a:p>
        </p:txBody>
      </p:sp>
      <p:sp>
        <p:nvSpPr>
          <p:cNvPr id="27" name="矩形 26"/>
          <p:cNvSpPr/>
          <p:nvPr/>
        </p:nvSpPr>
        <p:spPr>
          <a:xfrm>
            <a:off x="5641446" y="5234043"/>
            <a:ext cx="2007817" cy="62864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200" b="1" dirty="0" smtClean="0">
                <a:solidFill>
                  <a:schemeClr val="bg1"/>
                </a:solidFill>
                <a:latin typeface="微软雅黑" pitchFamily="34" charset="-122"/>
                <a:ea typeface="微软雅黑" pitchFamily="34" charset="-122"/>
              </a:rPr>
              <a:t>皇冠样式广告</a:t>
            </a:r>
            <a:endParaRPr lang="zh-CN" altLang="en-US" sz="1200" b="1" dirty="0">
              <a:solidFill>
                <a:schemeClr val="bg1"/>
              </a:solidFill>
              <a:latin typeface="微软雅黑" pitchFamily="34" charset="-122"/>
              <a:ea typeface="微软雅黑" pitchFamily="34" charset="-122"/>
            </a:endParaRPr>
          </a:p>
        </p:txBody>
      </p:sp>
      <p:grpSp>
        <p:nvGrpSpPr>
          <p:cNvPr id="28" name="组合 27"/>
          <p:cNvGrpSpPr/>
          <p:nvPr/>
        </p:nvGrpSpPr>
        <p:grpSpPr>
          <a:xfrm>
            <a:off x="2071670" y="6715148"/>
            <a:ext cx="4500594" cy="142876"/>
            <a:chOff x="785786" y="4000504"/>
            <a:chExt cx="4500594" cy="142876"/>
          </a:xfrm>
        </p:grpSpPr>
        <p:sp>
          <p:nvSpPr>
            <p:cNvPr id="29" name="矩形 28"/>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30" name="矩形 29"/>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31" name="矩形 30"/>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1834864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02755">
            <a:off x="1954201" y="2694165"/>
            <a:ext cx="1340060" cy="1011613"/>
          </a:xfrm>
          <a:prstGeom prst="rect">
            <a:avLst/>
          </a:prstGeom>
          <a:noFill/>
          <a:ln>
            <a:noFill/>
          </a:ln>
          <a:effectLst>
            <a:outerShdw blurRad="139700" dist="35921" dir="2700000" algn="ctr" rotWithShape="0">
              <a:schemeClr val="bg1">
                <a:lumMod val="75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84" name="组合 83"/>
          <p:cNvGrpSpPr/>
          <p:nvPr/>
        </p:nvGrpSpPr>
        <p:grpSpPr>
          <a:xfrm>
            <a:off x="106615" y="2863043"/>
            <a:ext cx="1272103" cy="709974"/>
            <a:chOff x="192159" y="2894285"/>
            <a:chExt cx="1540007" cy="1210377"/>
          </a:xfrm>
        </p:grpSpPr>
        <p:pic>
          <p:nvPicPr>
            <p:cNvPr id="18" name="Picture 7"/>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rot="21001969">
              <a:off x="220213" y="2901413"/>
              <a:ext cx="1488291" cy="1193555"/>
            </a:xfrm>
            <a:prstGeom prst="rect">
              <a:avLst/>
            </a:prstGeom>
            <a:noFill/>
            <a:ln w="76200">
              <a:solidFill>
                <a:schemeClr val="bg1"/>
              </a:solidFill>
              <a:miter lim="800000"/>
              <a:headEnd/>
              <a:tailEnd/>
            </a:ln>
            <a:effectLst>
              <a:outerShdw blurRad="63500" sx="102000" sy="102000" algn="ctr" rotWithShape="0">
                <a:prstClr val="black">
                  <a:alpha val="40000"/>
                </a:prstClr>
              </a:outerShdw>
            </a:effec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1019832">
              <a:off x="192159" y="2894285"/>
              <a:ext cx="1540007" cy="1210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83" name="组合 82"/>
          <p:cNvGrpSpPr/>
          <p:nvPr/>
        </p:nvGrpSpPr>
        <p:grpSpPr>
          <a:xfrm rot="787955">
            <a:off x="3945617" y="2746298"/>
            <a:ext cx="1061861" cy="803529"/>
            <a:chOff x="2502027" y="2871279"/>
            <a:chExt cx="1496099" cy="1202976"/>
          </a:xfrm>
        </p:grpSpPr>
        <p:pic>
          <p:nvPicPr>
            <p:cNvPr id="30" name="Picture 3"/>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tretch/>
          </p:blipFill>
          <p:spPr bwMode="auto">
            <a:xfrm rot="292211">
              <a:off x="2510446" y="2871279"/>
              <a:ext cx="1448117" cy="1164290"/>
            </a:xfrm>
            <a:prstGeom prst="rect">
              <a:avLst/>
            </a:prstGeom>
            <a:noFill/>
            <a:ln w="76200">
              <a:solidFill>
                <a:schemeClr val="bg1"/>
              </a:solidFill>
              <a:miter lim="800000"/>
              <a:headEnd/>
              <a:tailEnd/>
            </a:ln>
            <a:effectLst>
              <a:outerShdw blurRad="63500" sx="102000" sy="102000" algn="ctr" rotWithShape="0">
                <a:prstClr val="black">
                  <a:alpha val="40000"/>
                </a:prstClr>
              </a:outerShdw>
            </a:effec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66892">
              <a:off x="2502027" y="2879264"/>
              <a:ext cx="1496099" cy="11949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81" name="组合 80"/>
          <p:cNvGrpSpPr/>
          <p:nvPr/>
        </p:nvGrpSpPr>
        <p:grpSpPr>
          <a:xfrm>
            <a:off x="5508104" y="2694763"/>
            <a:ext cx="1282015" cy="817133"/>
            <a:chOff x="7352819" y="2851309"/>
            <a:chExt cx="1549893" cy="1189187"/>
          </a:xfrm>
        </p:grpSpPr>
        <p:pic>
          <p:nvPicPr>
            <p:cNvPr id="79" name="Picture 3"/>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tretch/>
          </p:blipFill>
          <p:spPr bwMode="auto">
            <a:xfrm rot="292211">
              <a:off x="7368397" y="2851309"/>
              <a:ext cx="1448117" cy="1164290"/>
            </a:xfrm>
            <a:prstGeom prst="rect">
              <a:avLst/>
            </a:prstGeom>
            <a:noFill/>
            <a:ln w="76200">
              <a:solidFill>
                <a:schemeClr val="bg1"/>
              </a:solidFill>
              <a:miter lim="800000"/>
              <a:headEnd/>
              <a:tailEnd/>
            </a:ln>
            <a:effectLst>
              <a:outerShdw blurRad="63500" sx="102000" sy="102000" algn="ctr" rotWithShape="0">
                <a:prstClr val="black">
                  <a:alpha val="40000"/>
                </a:prstClr>
              </a:outerShdw>
            </a:effectLst>
          </p:spPr>
        </p:pic>
        <p:pic>
          <p:nvPicPr>
            <p:cNvPr id="2053"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330785">
              <a:off x="7352819" y="2851888"/>
              <a:ext cx="1549893" cy="1188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3" name="标题 2"/>
          <p:cNvSpPr>
            <a:spLocks noGrp="1"/>
          </p:cNvSpPr>
          <p:nvPr>
            <p:ph type="title"/>
          </p:nvPr>
        </p:nvSpPr>
        <p:spPr>
          <a:xfrm>
            <a:off x="895748" y="0"/>
            <a:ext cx="8229600" cy="1143000"/>
          </a:xfrm>
        </p:spPr>
        <p:txBody>
          <a:bodyPr>
            <a:normAutofit/>
          </a:bodyPr>
          <a:lstStyle/>
          <a:p>
            <a:pPr algn="r"/>
            <a:r>
              <a:rPr lang="zh-CN" altLang="en-US" sz="3200" dirty="0" smtClean="0">
                <a:solidFill>
                  <a:schemeClr val="tx1"/>
                </a:solidFill>
                <a:latin typeface="微软雅黑" pitchFamily="34" charset="-122"/>
                <a:ea typeface="微软雅黑" pitchFamily="34" charset="-122"/>
              </a:rPr>
              <a:t>搜狗营销核心优势</a:t>
            </a:r>
            <a:endParaRPr lang="zh-CN" altLang="en-US" sz="3200" dirty="0">
              <a:solidFill>
                <a:schemeClr val="tx1"/>
              </a:solidFill>
              <a:latin typeface="微软雅黑" pitchFamily="34" charset="-122"/>
              <a:ea typeface="微软雅黑" pitchFamily="34" charset="-122"/>
            </a:endParaRPr>
          </a:p>
        </p:txBody>
      </p:sp>
      <p:cxnSp>
        <p:nvCxnSpPr>
          <p:cNvPr id="11" name="直接连接符 10"/>
          <p:cNvCxnSpPr/>
          <p:nvPr/>
        </p:nvCxnSpPr>
        <p:spPr>
          <a:xfrm>
            <a:off x="-2" y="2496613"/>
            <a:ext cx="9144002"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220031" y="1977210"/>
            <a:ext cx="259355" cy="873982"/>
            <a:chOff x="1924050" y="1975522"/>
            <a:chExt cx="257034" cy="906515"/>
          </a:xfrm>
        </p:grpSpPr>
        <p:grpSp>
          <p:nvGrpSpPr>
            <p:cNvPr id="12" name="组合 11"/>
            <p:cNvGrpSpPr/>
            <p:nvPr/>
          </p:nvGrpSpPr>
          <p:grpSpPr>
            <a:xfrm>
              <a:off x="1924050" y="1975522"/>
              <a:ext cx="139700" cy="898492"/>
              <a:chOff x="1924050" y="1302345"/>
              <a:chExt cx="139700" cy="673869"/>
            </a:xfrm>
          </p:grpSpPr>
          <p:grpSp>
            <p:nvGrpSpPr>
              <p:cNvPr id="13" name="Group 186"/>
              <p:cNvGrpSpPr>
                <a:grpSpLocks/>
              </p:cNvGrpSpPr>
              <p:nvPr/>
            </p:nvGrpSpPr>
            <p:grpSpPr bwMode="auto">
              <a:xfrm>
                <a:off x="1924052" y="1311427"/>
                <a:ext cx="139700" cy="664787"/>
                <a:chOff x="4793" y="652"/>
                <a:chExt cx="330" cy="2454"/>
              </a:xfrm>
            </p:grpSpPr>
            <p:sp>
              <p:nvSpPr>
                <p:cNvPr id="15" name="Freeform 187"/>
                <p:cNvSpPr>
                  <a:spLocks/>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16" name="Freeform 188"/>
                <p:cNvSpPr>
                  <a:spLocks/>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17" name="Freeform 189"/>
                <p:cNvSpPr>
                  <a:spLocks/>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sp>
            <p:nvSpPr>
              <p:cNvPr id="14" name="Freeform 218"/>
              <p:cNvSpPr>
                <a:spLocks/>
              </p:cNvSpPr>
              <p:nvPr/>
            </p:nvSpPr>
            <p:spPr bwMode="auto">
              <a:xfrm rot="236674">
                <a:off x="1948165" y="1302345"/>
                <a:ext cx="81234" cy="670200"/>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grpSp>
          <p:nvGrpSpPr>
            <p:cNvPr id="19" name="组合 18"/>
            <p:cNvGrpSpPr/>
            <p:nvPr/>
          </p:nvGrpSpPr>
          <p:grpSpPr>
            <a:xfrm>
              <a:off x="1956330" y="1984829"/>
              <a:ext cx="224754" cy="897208"/>
              <a:chOff x="1956330" y="1309326"/>
              <a:chExt cx="224754" cy="672906"/>
            </a:xfrm>
          </p:grpSpPr>
          <p:grpSp>
            <p:nvGrpSpPr>
              <p:cNvPr id="20" name="组合 45"/>
              <p:cNvGrpSpPr/>
              <p:nvPr/>
            </p:nvGrpSpPr>
            <p:grpSpPr>
              <a:xfrm>
                <a:off x="1956330" y="1309326"/>
                <a:ext cx="224754" cy="672906"/>
                <a:chOff x="1956330" y="1309326"/>
                <a:chExt cx="224754" cy="672906"/>
              </a:xfrm>
            </p:grpSpPr>
            <p:sp>
              <p:nvSpPr>
                <p:cNvPr id="22" name="Freeform 219"/>
                <p:cNvSpPr>
                  <a:spLocks/>
                </p:cNvSpPr>
                <p:nvPr/>
              </p:nvSpPr>
              <p:spPr bwMode="auto">
                <a:xfrm rot="236674">
                  <a:off x="1999254" y="1309326"/>
                  <a:ext cx="181830" cy="672906"/>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23" name="Freeform 220"/>
                <p:cNvSpPr>
                  <a:spLocks/>
                </p:cNvSpPr>
                <p:nvPr/>
              </p:nvSpPr>
              <p:spPr bwMode="auto">
                <a:xfrm rot="236674">
                  <a:off x="1956330" y="1691736"/>
                  <a:ext cx="133426" cy="25704"/>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sp>
            <p:nvSpPr>
              <p:cNvPr id="21" name="Freeform 221"/>
              <p:cNvSpPr>
                <a:spLocks/>
              </p:cNvSpPr>
              <p:nvPr/>
            </p:nvSpPr>
            <p:spPr bwMode="auto">
              <a:xfrm rot="236674">
                <a:off x="2033992" y="1647010"/>
                <a:ext cx="145212" cy="70077"/>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grpSp>
      <p:grpSp>
        <p:nvGrpSpPr>
          <p:cNvPr id="4" name="组合 3"/>
          <p:cNvGrpSpPr/>
          <p:nvPr/>
        </p:nvGrpSpPr>
        <p:grpSpPr>
          <a:xfrm>
            <a:off x="2167372" y="1819705"/>
            <a:ext cx="257034" cy="906516"/>
            <a:chOff x="3831319" y="1936919"/>
            <a:chExt cx="257034" cy="906516"/>
          </a:xfrm>
        </p:grpSpPr>
        <p:grpSp>
          <p:nvGrpSpPr>
            <p:cNvPr id="24" name="组合 23"/>
            <p:cNvGrpSpPr/>
            <p:nvPr/>
          </p:nvGrpSpPr>
          <p:grpSpPr>
            <a:xfrm rot="20979684">
              <a:off x="3831319" y="1936919"/>
              <a:ext cx="139700" cy="898492"/>
              <a:chOff x="1924050" y="1302345"/>
              <a:chExt cx="139700" cy="673869"/>
            </a:xfrm>
          </p:grpSpPr>
          <p:grpSp>
            <p:nvGrpSpPr>
              <p:cNvPr id="25" name="Group 186"/>
              <p:cNvGrpSpPr>
                <a:grpSpLocks/>
              </p:cNvGrpSpPr>
              <p:nvPr/>
            </p:nvGrpSpPr>
            <p:grpSpPr bwMode="auto">
              <a:xfrm>
                <a:off x="1924052" y="1311427"/>
                <a:ext cx="139700" cy="664787"/>
                <a:chOff x="4793" y="652"/>
                <a:chExt cx="330" cy="2454"/>
              </a:xfrm>
            </p:grpSpPr>
            <p:sp>
              <p:nvSpPr>
                <p:cNvPr id="27" name="Freeform 187"/>
                <p:cNvSpPr>
                  <a:spLocks/>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28" name="Freeform 188"/>
                <p:cNvSpPr>
                  <a:spLocks/>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29" name="Freeform 189"/>
                <p:cNvSpPr>
                  <a:spLocks/>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sp>
            <p:nvSpPr>
              <p:cNvPr id="26" name="Freeform 218"/>
              <p:cNvSpPr>
                <a:spLocks/>
              </p:cNvSpPr>
              <p:nvPr/>
            </p:nvSpPr>
            <p:spPr bwMode="auto">
              <a:xfrm rot="236674">
                <a:off x="1948165" y="1302345"/>
                <a:ext cx="81234" cy="670200"/>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grpSp>
          <p:nvGrpSpPr>
            <p:cNvPr id="31" name="组合 30"/>
            <p:cNvGrpSpPr/>
            <p:nvPr/>
          </p:nvGrpSpPr>
          <p:grpSpPr>
            <a:xfrm rot="20979684">
              <a:off x="3863599" y="1946227"/>
              <a:ext cx="224754" cy="897208"/>
              <a:chOff x="1956330" y="1309326"/>
              <a:chExt cx="224754" cy="672906"/>
            </a:xfrm>
          </p:grpSpPr>
          <p:grpSp>
            <p:nvGrpSpPr>
              <p:cNvPr id="32" name="组合 62"/>
              <p:cNvGrpSpPr/>
              <p:nvPr/>
            </p:nvGrpSpPr>
            <p:grpSpPr>
              <a:xfrm>
                <a:off x="1956330" y="1309326"/>
                <a:ext cx="224754" cy="672906"/>
                <a:chOff x="1956330" y="1309326"/>
                <a:chExt cx="224754" cy="672906"/>
              </a:xfrm>
            </p:grpSpPr>
            <p:sp>
              <p:nvSpPr>
                <p:cNvPr id="34" name="Freeform 219"/>
                <p:cNvSpPr>
                  <a:spLocks/>
                </p:cNvSpPr>
                <p:nvPr/>
              </p:nvSpPr>
              <p:spPr bwMode="auto">
                <a:xfrm rot="236674">
                  <a:off x="1999254" y="1309326"/>
                  <a:ext cx="181830" cy="672906"/>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35" name="Freeform 220"/>
                <p:cNvSpPr>
                  <a:spLocks/>
                </p:cNvSpPr>
                <p:nvPr/>
              </p:nvSpPr>
              <p:spPr bwMode="auto">
                <a:xfrm rot="236674">
                  <a:off x="1956330" y="1691736"/>
                  <a:ext cx="133426" cy="25704"/>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sp>
            <p:nvSpPr>
              <p:cNvPr id="33" name="Freeform 221"/>
              <p:cNvSpPr>
                <a:spLocks/>
              </p:cNvSpPr>
              <p:nvPr/>
            </p:nvSpPr>
            <p:spPr bwMode="auto">
              <a:xfrm rot="236674">
                <a:off x="2033992" y="1647010"/>
                <a:ext cx="145212" cy="70077"/>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grpSp>
      <p:grpSp>
        <p:nvGrpSpPr>
          <p:cNvPr id="58" name="组合 57"/>
          <p:cNvGrpSpPr/>
          <p:nvPr/>
        </p:nvGrpSpPr>
        <p:grpSpPr>
          <a:xfrm>
            <a:off x="4597052" y="1799427"/>
            <a:ext cx="257034" cy="906515"/>
            <a:chOff x="8051298" y="1971225"/>
            <a:chExt cx="257034" cy="906515"/>
          </a:xfrm>
        </p:grpSpPr>
        <p:grpSp>
          <p:nvGrpSpPr>
            <p:cNvPr id="57" name="组合 56"/>
            <p:cNvGrpSpPr/>
            <p:nvPr/>
          </p:nvGrpSpPr>
          <p:grpSpPr>
            <a:xfrm>
              <a:off x="8051298" y="1971225"/>
              <a:ext cx="257034" cy="906515"/>
              <a:chOff x="8051298" y="1971225"/>
              <a:chExt cx="257034" cy="906515"/>
            </a:xfrm>
          </p:grpSpPr>
          <p:grpSp>
            <p:nvGrpSpPr>
              <p:cNvPr id="5" name="组合 4"/>
              <p:cNvGrpSpPr/>
              <p:nvPr/>
            </p:nvGrpSpPr>
            <p:grpSpPr>
              <a:xfrm>
                <a:off x="8051298" y="1971225"/>
                <a:ext cx="139700" cy="898492"/>
                <a:chOff x="1924050" y="1302345"/>
                <a:chExt cx="139700" cy="673869"/>
              </a:xfrm>
            </p:grpSpPr>
            <p:grpSp>
              <p:nvGrpSpPr>
                <p:cNvPr id="6" name="Group 186"/>
                <p:cNvGrpSpPr>
                  <a:grpSpLocks/>
                </p:cNvGrpSpPr>
                <p:nvPr/>
              </p:nvGrpSpPr>
              <p:grpSpPr bwMode="auto">
                <a:xfrm>
                  <a:off x="1924052" y="1311427"/>
                  <a:ext cx="139700" cy="664787"/>
                  <a:chOff x="4793" y="652"/>
                  <a:chExt cx="330" cy="2454"/>
                </a:xfrm>
              </p:grpSpPr>
              <p:sp>
                <p:nvSpPr>
                  <p:cNvPr id="8" name="Freeform 187"/>
                  <p:cNvSpPr>
                    <a:spLocks/>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9" name="Freeform 188"/>
                  <p:cNvSpPr>
                    <a:spLocks/>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10" name="Freeform 189"/>
                  <p:cNvSpPr>
                    <a:spLocks/>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sp>
              <p:nvSpPr>
                <p:cNvPr id="7" name="Freeform 218"/>
                <p:cNvSpPr>
                  <a:spLocks/>
                </p:cNvSpPr>
                <p:nvPr/>
              </p:nvSpPr>
              <p:spPr bwMode="auto">
                <a:xfrm rot="236674">
                  <a:off x="1948165" y="1302345"/>
                  <a:ext cx="81234" cy="670200"/>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grpSp>
            <p:nvGrpSpPr>
              <p:cNvPr id="49" name="组合 95"/>
              <p:cNvGrpSpPr/>
              <p:nvPr/>
            </p:nvGrpSpPr>
            <p:grpSpPr>
              <a:xfrm>
                <a:off x="8083578" y="1980532"/>
                <a:ext cx="224754" cy="897208"/>
                <a:chOff x="1956330" y="1309326"/>
                <a:chExt cx="224754" cy="672906"/>
              </a:xfrm>
            </p:grpSpPr>
            <p:sp>
              <p:nvSpPr>
                <p:cNvPr id="51" name="Freeform 219"/>
                <p:cNvSpPr>
                  <a:spLocks/>
                </p:cNvSpPr>
                <p:nvPr/>
              </p:nvSpPr>
              <p:spPr bwMode="auto">
                <a:xfrm rot="236674">
                  <a:off x="1999254" y="1309326"/>
                  <a:ext cx="181830" cy="672906"/>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52" name="Freeform 220"/>
                <p:cNvSpPr>
                  <a:spLocks/>
                </p:cNvSpPr>
                <p:nvPr/>
              </p:nvSpPr>
              <p:spPr bwMode="auto">
                <a:xfrm rot="236674">
                  <a:off x="1956330" y="1691736"/>
                  <a:ext cx="133426" cy="25704"/>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grpSp>
        <p:sp>
          <p:nvSpPr>
            <p:cNvPr id="50" name="Freeform 221"/>
            <p:cNvSpPr>
              <a:spLocks/>
            </p:cNvSpPr>
            <p:nvPr/>
          </p:nvSpPr>
          <p:spPr bwMode="auto">
            <a:xfrm rot="236674">
              <a:off x="8161240" y="2430777"/>
              <a:ext cx="145212" cy="93436"/>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sp>
        <p:nvSpPr>
          <p:cNvPr id="53" name="TextBox 52"/>
          <p:cNvSpPr txBox="1"/>
          <p:nvPr/>
        </p:nvSpPr>
        <p:spPr>
          <a:xfrm>
            <a:off x="116191" y="2152235"/>
            <a:ext cx="1121766" cy="338554"/>
          </a:xfrm>
          <a:prstGeom prst="rect">
            <a:avLst/>
          </a:prstGeom>
          <a:noFill/>
        </p:spPr>
        <p:txBody>
          <a:bodyPr wrap="square" rtlCol="0">
            <a:spAutoFit/>
          </a:bodyPr>
          <a:lstStyle/>
          <a:p>
            <a:pPr algn="r"/>
            <a:r>
              <a:rPr lang="zh-CN" altLang="en-US" sz="1600" b="1" dirty="0" smtClean="0">
                <a:solidFill>
                  <a:schemeClr val="tx1">
                    <a:lumMod val="75000"/>
                    <a:lumOff val="25000"/>
                  </a:schemeClr>
                </a:solidFill>
                <a:latin typeface="微软雅黑" pitchFamily="34" charset="-122"/>
                <a:ea typeface="微软雅黑" pitchFamily="34" charset="-122"/>
              </a:rPr>
              <a:t>品牌传播 </a:t>
            </a:r>
            <a:endParaRPr lang="en-US" altLang="zh-CN" sz="1600" b="1" dirty="0" smtClean="0">
              <a:solidFill>
                <a:schemeClr val="tx1">
                  <a:lumMod val="75000"/>
                  <a:lumOff val="25000"/>
                </a:schemeClr>
              </a:solidFill>
              <a:latin typeface="微软雅黑" pitchFamily="34" charset="-122"/>
              <a:ea typeface="微软雅黑" pitchFamily="34" charset="-122"/>
            </a:endParaRPr>
          </a:p>
        </p:txBody>
      </p:sp>
      <p:sp>
        <p:nvSpPr>
          <p:cNvPr id="54" name="TextBox 53"/>
          <p:cNvSpPr txBox="1"/>
          <p:nvPr/>
        </p:nvSpPr>
        <p:spPr>
          <a:xfrm>
            <a:off x="6656767" y="2134576"/>
            <a:ext cx="1522414" cy="338554"/>
          </a:xfrm>
          <a:prstGeom prst="rect">
            <a:avLst/>
          </a:prstGeom>
          <a:noFill/>
        </p:spPr>
        <p:txBody>
          <a:bodyPr wrap="square" rtlCol="0">
            <a:spAutoFit/>
          </a:bodyPr>
          <a:lstStyle/>
          <a:p>
            <a:pPr algn="r"/>
            <a:r>
              <a:rPr lang="zh-CN" altLang="en-US" sz="1600" b="1" dirty="0" smtClean="0">
                <a:solidFill>
                  <a:schemeClr val="tx1">
                    <a:lumMod val="75000"/>
                    <a:lumOff val="25000"/>
                  </a:schemeClr>
                </a:solidFill>
                <a:latin typeface="微软雅黑" pitchFamily="34" charset="-122"/>
                <a:ea typeface="微软雅黑" pitchFamily="34" charset="-122"/>
              </a:rPr>
              <a:t>用户质量精准</a:t>
            </a:r>
            <a:endParaRPr lang="zh-CN" altLang="en-US" sz="1600" b="1" dirty="0">
              <a:solidFill>
                <a:schemeClr val="tx1">
                  <a:lumMod val="75000"/>
                  <a:lumOff val="25000"/>
                </a:schemeClr>
              </a:solidFill>
              <a:latin typeface="微软雅黑" pitchFamily="34" charset="-122"/>
              <a:ea typeface="微软雅黑" pitchFamily="34" charset="-122"/>
            </a:endParaRPr>
          </a:p>
        </p:txBody>
      </p:sp>
      <p:sp>
        <p:nvSpPr>
          <p:cNvPr id="55" name="TextBox 54"/>
          <p:cNvSpPr txBox="1"/>
          <p:nvPr/>
        </p:nvSpPr>
        <p:spPr>
          <a:xfrm>
            <a:off x="2418263" y="2163037"/>
            <a:ext cx="1147484" cy="338554"/>
          </a:xfrm>
          <a:prstGeom prst="rect">
            <a:avLst/>
          </a:prstGeom>
          <a:noFill/>
        </p:spPr>
        <p:txBody>
          <a:bodyPr wrap="square" rtlCol="0">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流量充裕</a:t>
            </a:r>
            <a:endParaRPr lang="zh-CN" altLang="en-US" sz="1600" b="1" dirty="0">
              <a:solidFill>
                <a:schemeClr val="tx1">
                  <a:lumMod val="75000"/>
                  <a:lumOff val="25000"/>
                </a:schemeClr>
              </a:solidFill>
              <a:latin typeface="微软雅黑" pitchFamily="34" charset="-122"/>
              <a:ea typeface="微软雅黑" pitchFamily="34" charset="-122"/>
            </a:endParaRPr>
          </a:p>
        </p:txBody>
      </p:sp>
      <p:sp>
        <p:nvSpPr>
          <p:cNvPr id="80" name="TextBox 79"/>
          <p:cNvSpPr txBox="1"/>
          <p:nvPr/>
        </p:nvSpPr>
        <p:spPr>
          <a:xfrm>
            <a:off x="3302282" y="2202578"/>
            <a:ext cx="1342273" cy="338554"/>
          </a:xfrm>
          <a:prstGeom prst="rect">
            <a:avLst/>
          </a:prstGeom>
          <a:noFill/>
        </p:spPr>
        <p:txBody>
          <a:bodyPr wrap="square" rtlCol="0">
            <a:spAutoFit/>
          </a:bodyPr>
          <a:lstStyle/>
          <a:p>
            <a:pPr algn="r"/>
            <a:r>
              <a:rPr lang="zh-CN" altLang="en-US" sz="1600" b="1" dirty="0" smtClean="0">
                <a:solidFill>
                  <a:schemeClr val="tx1">
                    <a:lumMod val="75000"/>
                    <a:lumOff val="25000"/>
                  </a:schemeClr>
                </a:solidFill>
                <a:latin typeface="微软雅黑" pitchFamily="34" charset="-122"/>
                <a:ea typeface="微软雅黑" pitchFamily="34" charset="-122"/>
              </a:rPr>
              <a:t>形式多样</a:t>
            </a:r>
            <a:endParaRPr lang="zh-CN" altLang="en-US" sz="1600" b="1" dirty="0">
              <a:solidFill>
                <a:schemeClr val="tx1">
                  <a:lumMod val="75000"/>
                  <a:lumOff val="25000"/>
                </a:schemeClr>
              </a:solidFill>
              <a:latin typeface="微软雅黑" pitchFamily="34" charset="-122"/>
              <a:ea typeface="微软雅黑" pitchFamily="34" charset="-122"/>
            </a:endParaRPr>
          </a:p>
        </p:txBody>
      </p:sp>
      <p:sp>
        <p:nvSpPr>
          <p:cNvPr id="91" name="TextBox 90"/>
          <p:cNvSpPr txBox="1"/>
          <p:nvPr/>
        </p:nvSpPr>
        <p:spPr>
          <a:xfrm>
            <a:off x="169059" y="4581128"/>
            <a:ext cx="8805879" cy="2254925"/>
          </a:xfrm>
          <a:prstGeom prst="flowChartDocument">
            <a:avLst/>
          </a:prstGeom>
          <a:noFill/>
          <a:ln>
            <a:solidFill>
              <a:srgbClr val="0000CC"/>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ross"/>
          </a:sp3d>
        </p:spPr>
        <p:txBody>
          <a:bodyPr wrap="square" rtlCol="0">
            <a:spAutoFit/>
          </a:bodyPr>
          <a:lstStyle/>
          <a:p>
            <a:pPr>
              <a:lnSpc>
                <a:spcPct val="200000"/>
              </a:lnSpc>
              <a:buFont typeface="Wingdings" pitchFamily="2" charset="2"/>
              <a:buChar char="Ø"/>
            </a:pPr>
            <a:r>
              <a:rPr lang="zh-CN" altLang="en-US" sz="1400" b="1" dirty="0" smtClean="0">
                <a:latin typeface="微软雅黑" pitchFamily="34" charset="-122"/>
                <a:ea typeface="微软雅黑" pitchFamily="34" charset="-122"/>
              </a:rPr>
              <a:t>搜狗搜索、展示、移动端的多渠道营销，流量充裕，传播效率以及曝光率是品牌营销的最佳选择。</a:t>
            </a:r>
            <a:endParaRPr lang="en-US" altLang="zh-CN" sz="1400" b="1" dirty="0" smtClean="0">
              <a:latin typeface="微软雅黑" pitchFamily="34" charset="-122"/>
              <a:ea typeface="微软雅黑" pitchFamily="34" charset="-122"/>
            </a:endParaRPr>
          </a:p>
          <a:p>
            <a:pPr>
              <a:lnSpc>
                <a:spcPct val="200000"/>
              </a:lnSpc>
              <a:buFont typeface="Wingdings" pitchFamily="2" charset="2"/>
              <a:buChar char="Ø"/>
            </a:pPr>
            <a:r>
              <a:rPr lang="zh-CN" altLang="en-US" sz="1400" b="1" dirty="0" smtClean="0">
                <a:latin typeface="微软雅黑" pitchFamily="34" charset="-122"/>
                <a:ea typeface="微软雅黑" pitchFamily="34" charset="-122"/>
              </a:rPr>
              <a:t>搜狗在</a:t>
            </a:r>
            <a:r>
              <a:rPr lang="en-US" altLang="zh-CN" sz="1400" b="1" dirty="0" smtClean="0">
                <a:latin typeface="微软雅黑" pitchFamily="34" charset="-122"/>
                <a:ea typeface="微软雅黑" pitchFamily="34" charset="-122"/>
              </a:rPr>
              <a:t>PC</a:t>
            </a:r>
            <a:r>
              <a:rPr lang="zh-CN" altLang="en-US" sz="1400" b="1" dirty="0" smtClean="0">
                <a:latin typeface="微软雅黑" pitchFamily="34" charset="-122"/>
                <a:ea typeface="微软雅黑" pitchFamily="34" charset="-122"/>
              </a:rPr>
              <a:t>端和移动端同时为您网罗高质量的用户群，形式多样，确保您和客户零距离沟通。</a:t>
            </a:r>
            <a:endParaRPr lang="en-US" altLang="zh-CN" sz="1400" b="1" dirty="0" smtClean="0">
              <a:latin typeface="微软雅黑" pitchFamily="34" charset="-122"/>
              <a:ea typeface="微软雅黑" pitchFamily="34" charset="-122"/>
            </a:endParaRPr>
          </a:p>
          <a:p>
            <a:pPr>
              <a:lnSpc>
                <a:spcPct val="200000"/>
              </a:lnSpc>
              <a:buFont typeface="Wingdings" pitchFamily="2" charset="2"/>
              <a:buChar char="Ø"/>
            </a:pPr>
            <a:r>
              <a:rPr lang="zh-CN" altLang="en-US" sz="1400" b="1" dirty="0" smtClean="0">
                <a:latin typeface="微软雅黑" pitchFamily="34" charset="-122"/>
                <a:ea typeface="微软雅黑" pitchFamily="34" charset="-122"/>
              </a:rPr>
              <a:t>搜狗在同类媒体中，点击成本，咨询成本都相对较低，所以性价比较高。</a:t>
            </a:r>
            <a:endParaRPr lang="en-US" altLang="zh-CN" sz="1400" b="1" dirty="0" smtClean="0">
              <a:latin typeface="微软雅黑" pitchFamily="34" charset="-122"/>
              <a:ea typeface="微软雅黑" pitchFamily="34" charset="-122"/>
            </a:endParaRPr>
          </a:p>
          <a:p>
            <a:pPr>
              <a:lnSpc>
                <a:spcPct val="200000"/>
              </a:lnSpc>
              <a:buFont typeface="Wingdings" pitchFamily="2" charset="2"/>
              <a:buChar char="Ø"/>
            </a:pPr>
            <a:r>
              <a:rPr lang="zh-CN" altLang="en-US" sz="1400" b="1" dirty="0">
                <a:latin typeface="微软雅黑" pitchFamily="34" charset="-122"/>
                <a:ea typeface="微软雅黑" pitchFamily="34" charset="-122"/>
              </a:rPr>
              <a:t>搜狗针对您的受众定位精准，年龄，喜好，地域，时间，网络习惯等精准定位</a:t>
            </a:r>
            <a:r>
              <a:rPr lang="zh-CN" altLang="en-US" sz="1400" b="1" dirty="0" smtClean="0">
                <a:latin typeface="微软雅黑" pitchFamily="34" charset="-122"/>
                <a:ea typeface="微软雅黑" pitchFamily="34" charset="-122"/>
              </a:rPr>
              <a:t>，所以用户质量精准。</a:t>
            </a:r>
          </a:p>
        </p:txBody>
      </p:sp>
      <p:grpSp>
        <p:nvGrpSpPr>
          <p:cNvPr id="85" name="组合 84"/>
          <p:cNvGrpSpPr/>
          <p:nvPr/>
        </p:nvGrpSpPr>
        <p:grpSpPr>
          <a:xfrm>
            <a:off x="5360675" y="1765110"/>
            <a:ext cx="257032" cy="906516"/>
            <a:chOff x="6232447" y="2041186"/>
            <a:chExt cx="257032" cy="906516"/>
          </a:xfrm>
        </p:grpSpPr>
        <p:grpSp>
          <p:nvGrpSpPr>
            <p:cNvPr id="86" name="组合 85"/>
            <p:cNvGrpSpPr/>
            <p:nvPr/>
          </p:nvGrpSpPr>
          <p:grpSpPr>
            <a:xfrm rot="20220910">
              <a:off x="6232447" y="2041186"/>
              <a:ext cx="139700" cy="898492"/>
              <a:chOff x="1924052" y="1302345"/>
              <a:chExt cx="139700" cy="673869"/>
            </a:xfrm>
          </p:grpSpPr>
          <p:grpSp>
            <p:nvGrpSpPr>
              <p:cNvPr id="93" name="Group 186"/>
              <p:cNvGrpSpPr>
                <a:grpSpLocks/>
              </p:cNvGrpSpPr>
              <p:nvPr/>
            </p:nvGrpSpPr>
            <p:grpSpPr bwMode="auto">
              <a:xfrm>
                <a:off x="1924052" y="1311427"/>
                <a:ext cx="139700" cy="664787"/>
                <a:chOff x="4793" y="652"/>
                <a:chExt cx="330" cy="2454"/>
              </a:xfrm>
            </p:grpSpPr>
            <p:sp>
              <p:nvSpPr>
                <p:cNvPr id="95" name="Freeform 187"/>
                <p:cNvSpPr>
                  <a:spLocks/>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96" name="Freeform 188"/>
                <p:cNvSpPr>
                  <a:spLocks/>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97" name="Freeform 189"/>
                <p:cNvSpPr>
                  <a:spLocks/>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sp>
            <p:nvSpPr>
              <p:cNvPr id="94" name="Freeform 218"/>
              <p:cNvSpPr>
                <a:spLocks/>
              </p:cNvSpPr>
              <p:nvPr/>
            </p:nvSpPr>
            <p:spPr bwMode="auto">
              <a:xfrm rot="236674">
                <a:off x="1948165" y="1302345"/>
                <a:ext cx="81234" cy="670200"/>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grpSp>
          <p:nvGrpSpPr>
            <p:cNvPr id="87" name="组合 86"/>
            <p:cNvGrpSpPr/>
            <p:nvPr/>
          </p:nvGrpSpPr>
          <p:grpSpPr>
            <a:xfrm rot="20220910">
              <a:off x="6264725" y="2050494"/>
              <a:ext cx="224754" cy="897208"/>
              <a:chOff x="1956330" y="1309326"/>
              <a:chExt cx="224754" cy="672906"/>
            </a:xfrm>
          </p:grpSpPr>
          <p:grpSp>
            <p:nvGrpSpPr>
              <p:cNvPr id="88" name="组合 79"/>
              <p:cNvGrpSpPr/>
              <p:nvPr/>
            </p:nvGrpSpPr>
            <p:grpSpPr>
              <a:xfrm>
                <a:off x="1956330" y="1309326"/>
                <a:ext cx="224754" cy="672906"/>
                <a:chOff x="1956330" y="1309326"/>
                <a:chExt cx="224754" cy="672906"/>
              </a:xfrm>
            </p:grpSpPr>
            <p:sp>
              <p:nvSpPr>
                <p:cNvPr id="90" name="Freeform 219"/>
                <p:cNvSpPr>
                  <a:spLocks/>
                </p:cNvSpPr>
                <p:nvPr/>
              </p:nvSpPr>
              <p:spPr bwMode="auto">
                <a:xfrm rot="236674">
                  <a:off x="1999254" y="1309326"/>
                  <a:ext cx="181830" cy="672906"/>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92" name="Freeform 220"/>
                <p:cNvSpPr>
                  <a:spLocks/>
                </p:cNvSpPr>
                <p:nvPr/>
              </p:nvSpPr>
              <p:spPr bwMode="auto">
                <a:xfrm rot="236674">
                  <a:off x="1956330" y="1691736"/>
                  <a:ext cx="133426" cy="25704"/>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sp>
            <p:nvSpPr>
              <p:cNvPr id="89" name="Freeform 221"/>
              <p:cNvSpPr>
                <a:spLocks/>
              </p:cNvSpPr>
              <p:nvPr/>
            </p:nvSpPr>
            <p:spPr bwMode="auto">
              <a:xfrm rot="236674">
                <a:off x="2033992" y="1647010"/>
                <a:ext cx="145212" cy="70077"/>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grpSp>
      <p:sp>
        <p:nvSpPr>
          <p:cNvPr id="98" name="TextBox 97"/>
          <p:cNvSpPr txBox="1"/>
          <p:nvPr/>
        </p:nvSpPr>
        <p:spPr>
          <a:xfrm>
            <a:off x="5609955" y="2127403"/>
            <a:ext cx="1147484" cy="338554"/>
          </a:xfrm>
          <a:prstGeom prst="rect">
            <a:avLst/>
          </a:prstGeom>
          <a:noFill/>
        </p:spPr>
        <p:txBody>
          <a:bodyPr wrap="square" rtlCol="0">
            <a:spAutoFit/>
          </a:bodyPr>
          <a:lstStyle/>
          <a:p>
            <a:r>
              <a:rPr lang="zh-CN" altLang="en-US" sz="1600" b="1" dirty="0" smtClean="0">
                <a:solidFill>
                  <a:schemeClr val="tx1">
                    <a:lumMod val="75000"/>
                    <a:lumOff val="25000"/>
                  </a:schemeClr>
                </a:solidFill>
                <a:latin typeface="微软雅黑" pitchFamily="34" charset="-122"/>
                <a:ea typeface="微软雅黑" pitchFamily="34" charset="-122"/>
              </a:rPr>
              <a:t>成本低 </a:t>
            </a:r>
            <a:endParaRPr lang="zh-CN" altLang="en-US" sz="1600" b="1" dirty="0">
              <a:solidFill>
                <a:schemeClr val="tx1">
                  <a:lumMod val="75000"/>
                  <a:lumOff val="25000"/>
                </a:schemeClr>
              </a:solidFill>
              <a:latin typeface="微软雅黑" pitchFamily="34" charset="-122"/>
              <a:ea typeface="微软雅黑" pitchFamily="34" charset="-122"/>
            </a:endParaRPr>
          </a:p>
        </p:txBody>
      </p:sp>
      <p:grpSp>
        <p:nvGrpSpPr>
          <p:cNvPr id="99" name="组合 98"/>
          <p:cNvGrpSpPr/>
          <p:nvPr/>
        </p:nvGrpSpPr>
        <p:grpSpPr>
          <a:xfrm rot="20757898">
            <a:off x="7232774" y="2744229"/>
            <a:ext cx="1306369" cy="947601"/>
            <a:chOff x="3555607" y="2720841"/>
            <a:chExt cx="1306369" cy="947601"/>
          </a:xfrm>
        </p:grpSpPr>
        <p:pic>
          <p:nvPicPr>
            <p:cNvPr id="100" name="Picture 2" descr="D:\8.过程稿\MINI\334743.jpg"/>
            <p:cNvPicPr>
              <a:picLocks noChangeAspect="1" noChangeArrowheads="1"/>
            </p:cNvPicPr>
            <p:nvPr/>
          </p:nvPicPr>
          <p:blipFill rotWithShape="1">
            <a:blip r:embed="rId9" cstate="screen">
              <a:extLst>
                <a:ext uri="{28A0092B-C50C-407E-A947-70E740481C1C}">
                  <a14:useLocalDpi xmlns:a14="http://schemas.microsoft.com/office/drawing/2010/main" xmlns=""/>
                </a:ext>
              </a:extLst>
            </a:blip>
            <a:srcRect/>
            <a:stretch/>
          </p:blipFill>
          <p:spPr bwMode="auto">
            <a:xfrm rot="21122814">
              <a:off x="3628415" y="2755371"/>
              <a:ext cx="1181401" cy="846477"/>
            </a:xfrm>
            <a:prstGeom prst="rect">
              <a:avLst/>
            </a:prstGeom>
            <a:noFill/>
            <a:ln w="76200">
              <a:solidFill>
                <a:schemeClr val="bg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1" name="Picture 6"/>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21088641">
              <a:off x="3555607" y="2720841"/>
              <a:ext cx="1306369" cy="947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02" name="组合 101"/>
          <p:cNvGrpSpPr/>
          <p:nvPr/>
        </p:nvGrpSpPr>
        <p:grpSpPr>
          <a:xfrm>
            <a:off x="8079379" y="1736640"/>
            <a:ext cx="257034" cy="906515"/>
            <a:chOff x="8051298" y="1971225"/>
            <a:chExt cx="257034" cy="906515"/>
          </a:xfrm>
        </p:grpSpPr>
        <p:grpSp>
          <p:nvGrpSpPr>
            <p:cNvPr id="103" name="组合 102"/>
            <p:cNvGrpSpPr/>
            <p:nvPr/>
          </p:nvGrpSpPr>
          <p:grpSpPr>
            <a:xfrm>
              <a:off x="8051298" y="1971225"/>
              <a:ext cx="257034" cy="906515"/>
              <a:chOff x="8051298" y="1971225"/>
              <a:chExt cx="257034" cy="906515"/>
            </a:xfrm>
          </p:grpSpPr>
          <p:grpSp>
            <p:nvGrpSpPr>
              <p:cNvPr id="105" name="组合 104"/>
              <p:cNvGrpSpPr/>
              <p:nvPr/>
            </p:nvGrpSpPr>
            <p:grpSpPr>
              <a:xfrm>
                <a:off x="8051298" y="1971225"/>
                <a:ext cx="139700" cy="898492"/>
                <a:chOff x="1924050" y="1302345"/>
                <a:chExt cx="139700" cy="673869"/>
              </a:xfrm>
            </p:grpSpPr>
            <p:grpSp>
              <p:nvGrpSpPr>
                <p:cNvPr id="109" name="Group 186"/>
                <p:cNvGrpSpPr>
                  <a:grpSpLocks/>
                </p:cNvGrpSpPr>
                <p:nvPr/>
              </p:nvGrpSpPr>
              <p:grpSpPr bwMode="auto">
                <a:xfrm>
                  <a:off x="1924052" y="1311427"/>
                  <a:ext cx="139700" cy="664787"/>
                  <a:chOff x="4793" y="652"/>
                  <a:chExt cx="330" cy="2454"/>
                </a:xfrm>
              </p:grpSpPr>
              <p:sp>
                <p:nvSpPr>
                  <p:cNvPr id="111" name="Freeform 187"/>
                  <p:cNvSpPr>
                    <a:spLocks/>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112" name="Freeform 188"/>
                  <p:cNvSpPr>
                    <a:spLocks/>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113" name="Freeform 189"/>
                  <p:cNvSpPr>
                    <a:spLocks/>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sp>
              <p:nvSpPr>
                <p:cNvPr id="110" name="Freeform 218"/>
                <p:cNvSpPr>
                  <a:spLocks/>
                </p:cNvSpPr>
                <p:nvPr/>
              </p:nvSpPr>
              <p:spPr bwMode="auto">
                <a:xfrm rot="236674">
                  <a:off x="1948165" y="1302345"/>
                  <a:ext cx="81234" cy="670200"/>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grpSp>
            <p:nvGrpSpPr>
              <p:cNvPr id="106" name="组合 95"/>
              <p:cNvGrpSpPr/>
              <p:nvPr/>
            </p:nvGrpSpPr>
            <p:grpSpPr>
              <a:xfrm>
                <a:off x="8083578" y="1980532"/>
                <a:ext cx="224754" cy="897208"/>
                <a:chOff x="1956330" y="1309326"/>
                <a:chExt cx="224754" cy="672906"/>
              </a:xfrm>
            </p:grpSpPr>
            <p:sp>
              <p:nvSpPr>
                <p:cNvPr id="107" name="Freeform 219"/>
                <p:cNvSpPr>
                  <a:spLocks/>
                </p:cNvSpPr>
                <p:nvPr/>
              </p:nvSpPr>
              <p:spPr bwMode="auto">
                <a:xfrm rot="236674">
                  <a:off x="1999254" y="1309326"/>
                  <a:ext cx="181830" cy="672906"/>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sp>
              <p:nvSpPr>
                <p:cNvPr id="108" name="Freeform 220"/>
                <p:cNvSpPr>
                  <a:spLocks/>
                </p:cNvSpPr>
                <p:nvPr/>
              </p:nvSpPr>
              <p:spPr bwMode="auto">
                <a:xfrm rot="236674">
                  <a:off x="1956330" y="1691736"/>
                  <a:ext cx="133426" cy="25704"/>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grpSp>
        <p:sp>
          <p:nvSpPr>
            <p:cNvPr id="104" name="Freeform 221"/>
            <p:cNvSpPr>
              <a:spLocks/>
            </p:cNvSpPr>
            <p:nvPr/>
          </p:nvSpPr>
          <p:spPr bwMode="auto">
            <a:xfrm rot="236674">
              <a:off x="8161240" y="2430777"/>
              <a:ext cx="145212" cy="93436"/>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p>
          </p:txBody>
        </p:sp>
      </p:grpSp>
      <p:grpSp>
        <p:nvGrpSpPr>
          <p:cNvPr id="114" name="组合 27"/>
          <p:cNvGrpSpPr/>
          <p:nvPr/>
        </p:nvGrpSpPr>
        <p:grpSpPr>
          <a:xfrm>
            <a:off x="2071670" y="6715148"/>
            <a:ext cx="4500594" cy="142876"/>
            <a:chOff x="785786" y="4000504"/>
            <a:chExt cx="4500594" cy="142876"/>
          </a:xfrm>
        </p:grpSpPr>
        <p:sp>
          <p:nvSpPr>
            <p:cNvPr id="115" name="矩形 114"/>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16" name="矩形 115"/>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17" name="矩形 116"/>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2737226759"/>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409772" y="1958777"/>
            <a:ext cx="5305500" cy="0"/>
          </a:xfrm>
          <a:prstGeom prst="line">
            <a:avLst/>
          </a:prstGeom>
          <a:ln>
            <a:solidFill>
              <a:srgbClr val="FC9204"/>
            </a:solidFill>
          </a:ln>
        </p:spPr>
        <p:style>
          <a:lnRef idx="1">
            <a:schemeClr val="accent1"/>
          </a:lnRef>
          <a:fillRef idx="0">
            <a:schemeClr val="accent1"/>
          </a:fillRef>
          <a:effectRef idx="0">
            <a:schemeClr val="accent1"/>
          </a:effectRef>
          <a:fontRef idx="minor">
            <a:schemeClr val="tx1"/>
          </a:fontRef>
        </p:style>
      </p:cxnSp>
      <p:sp>
        <p:nvSpPr>
          <p:cNvPr id="4" name="TextBox 8"/>
          <p:cNvSpPr txBox="1"/>
          <p:nvPr/>
        </p:nvSpPr>
        <p:spPr>
          <a:xfrm>
            <a:off x="2697804" y="1214422"/>
            <a:ext cx="4945460" cy="646331"/>
          </a:xfrm>
          <a:prstGeom prst="rect">
            <a:avLst/>
          </a:prstGeom>
          <a:noFill/>
        </p:spPr>
        <p:txBody>
          <a:bodyPr wrap="square" rtlCol="0">
            <a:spAutoFit/>
          </a:bodyPr>
          <a:lstStyle/>
          <a:p>
            <a:pPr>
              <a:defRPr/>
            </a:pPr>
            <a:r>
              <a:rPr lang="zh-CN" altLang="en-US" sz="3600" b="1" dirty="0" smtClean="0">
                <a:solidFill>
                  <a:srgbClr val="0070C0"/>
                </a:solidFill>
                <a:latin typeface="微软雅黑" pitchFamily="34" charset="-122"/>
                <a:ea typeface="微软雅黑" pitchFamily="34" charset="-122"/>
              </a:rPr>
              <a:t>目录</a:t>
            </a:r>
            <a:r>
              <a:rPr lang="zh-CN" altLang="en-US" sz="2800" b="1" dirty="0" smtClean="0">
                <a:solidFill>
                  <a:srgbClr val="0070C0"/>
                </a:solidFill>
                <a:latin typeface="微软雅黑" pitchFamily="34" charset="-122"/>
                <a:ea typeface="微软雅黑" pitchFamily="34" charset="-122"/>
              </a:rPr>
              <a:t> </a:t>
            </a:r>
            <a:r>
              <a:rPr lang="en-US" sz="2800" dirty="0" smtClean="0">
                <a:solidFill>
                  <a:srgbClr val="0070C0"/>
                </a:solidFill>
                <a:latin typeface="微软雅黑" pitchFamily="34" charset="-122"/>
                <a:ea typeface="微软雅黑" pitchFamily="34" charset="-122"/>
              </a:rPr>
              <a:t>CONTENTS</a:t>
            </a:r>
            <a:endParaRPr lang="zh-CN" altLang="en-US" sz="2800" dirty="0">
              <a:solidFill>
                <a:srgbClr val="0070C0"/>
              </a:solidFill>
              <a:latin typeface="微软雅黑" pitchFamily="34" charset="-122"/>
              <a:ea typeface="微软雅黑" pitchFamily="34" charset="-122"/>
            </a:endParaRPr>
          </a:p>
        </p:txBody>
      </p:sp>
      <p:cxnSp>
        <p:nvCxnSpPr>
          <p:cNvPr id="7" name="直接连接符 6"/>
          <p:cNvCxnSpPr/>
          <p:nvPr/>
        </p:nvCxnSpPr>
        <p:spPr>
          <a:xfrm>
            <a:off x="2409772" y="2025261"/>
            <a:ext cx="5305500" cy="0"/>
          </a:xfrm>
          <a:prstGeom prst="line">
            <a:avLst/>
          </a:prstGeom>
          <a:ln w="57150">
            <a:solidFill>
              <a:srgbClr val="FC9204"/>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857488" y="2273850"/>
            <a:ext cx="3960440" cy="400110"/>
          </a:xfrm>
          <a:prstGeom prst="rect">
            <a:avLst/>
          </a:prstGeom>
        </p:spPr>
        <p:txBody>
          <a:bodyPr wrap="square">
            <a:spAutoFit/>
          </a:bodyPr>
          <a:lstStyle/>
          <a:p>
            <a:pPr marL="28575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行业分析 </a:t>
            </a:r>
            <a:endParaRPr lang="zh-CN" altLang="en-US" sz="2000" kern="0" dirty="0">
              <a:solidFill>
                <a:srgbClr val="0070C0"/>
              </a:solidFill>
              <a:latin typeface="黑体" pitchFamily="2" charset="-122"/>
              <a:ea typeface="黑体" pitchFamily="2" charset="-122"/>
            </a:endParaRPr>
          </a:p>
        </p:txBody>
      </p:sp>
      <p:sp>
        <p:nvSpPr>
          <p:cNvPr id="11" name="矩形 10"/>
          <p:cNvSpPr/>
          <p:nvPr/>
        </p:nvSpPr>
        <p:spPr>
          <a:xfrm>
            <a:off x="2857488" y="2886014"/>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搜狗优势 </a:t>
            </a:r>
            <a:endParaRPr lang="zh-CN" altLang="en-US" sz="2000" kern="0" dirty="0">
              <a:solidFill>
                <a:srgbClr val="0070C0"/>
              </a:solidFill>
              <a:latin typeface="黑体" pitchFamily="2" charset="-122"/>
              <a:ea typeface="黑体" pitchFamily="2" charset="-122"/>
            </a:endParaRPr>
          </a:p>
        </p:txBody>
      </p:sp>
      <p:sp>
        <p:nvSpPr>
          <p:cNvPr id="12" name="矩形 11"/>
          <p:cNvSpPr/>
          <p:nvPr/>
        </p:nvSpPr>
        <p:spPr>
          <a:xfrm>
            <a:off x="2857488" y="3457518"/>
            <a:ext cx="3960440" cy="461665"/>
          </a:xfrm>
          <a:prstGeom prst="rect">
            <a:avLst/>
          </a:prstGeom>
        </p:spPr>
        <p:txBody>
          <a:bodyPr wrap="square">
            <a:spAutoFit/>
          </a:bodyPr>
          <a:lstStyle/>
          <a:p>
            <a:pPr marL="285750" indent="-285750">
              <a:buFont typeface="Wingdings" pitchFamily="2" charset="2"/>
              <a:buChar char="Ø"/>
              <a:defRPr/>
            </a:pPr>
            <a:r>
              <a:rPr lang="zh-CN" altLang="en-US" sz="2400" b="1" kern="0" dirty="0" smtClean="0">
                <a:latin typeface="黑体" pitchFamily="2" charset="-122"/>
                <a:ea typeface="黑体" pitchFamily="2" charset="-122"/>
              </a:rPr>
              <a:t>受众分析</a:t>
            </a:r>
            <a:endParaRPr lang="zh-CN" altLang="en-US" sz="2400" b="1" kern="0" dirty="0">
              <a:latin typeface="黑体" pitchFamily="2" charset="-122"/>
              <a:ea typeface="黑体" pitchFamily="2" charset="-122"/>
            </a:endParaRPr>
          </a:p>
        </p:txBody>
      </p:sp>
      <p:sp>
        <p:nvSpPr>
          <p:cNvPr id="13" name="矩形 12"/>
          <p:cNvSpPr/>
          <p:nvPr/>
        </p:nvSpPr>
        <p:spPr>
          <a:xfrm>
            <a:off x="2857488" y="4029022"/>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竞品分析</a:t>
            </a:r>
            <a:endParaRPr lang="zh-CN" altLang="en-US" sz="2000" kern="0" dirty="0">
              <a:solidFill>
                <a:srgbClr val="0070C0"/>
              </a:solidFill>
              <a:latin typeface="黑体" pitchFamily="2" charset="-122"/>
              <a:ea typeface="黑体" pitchFamily="2" charset="-122"/>
            </a:endParaRPr>
          </a:p>
        </p:txBody>
      </p:sp>
      <p:sp>
        <p:nvSpPr>
          <p:cNvPr id="14" name="矩形 13"/>
          <p:cNvSpPr/>
          <p:nvPr/>
        </p:nvSpPr>
        <p:spPr>
          <a:xfrm>
            <a:off x="2857488" y="4671964"/>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投放建议</a:t>
            </a:r>
            <a:endParaRPr lang="zh-CN" altLang="en-US" sz="2000" kern="0" dirty="0">
              <a:solidFill>
                <a:srgbClr val="0070C0"/>
              </a:solidFill>
              <a:latin typeface="黑体" pitchFamily="2" charset="-122"/>
              <a:ea typeface="黑体" pitchFamily="2" charset="-122"/>
            </a:endParaRPr>
          </a:p>
        </p:txBody>
      </p:sp>
      <p:sp>
        <p:nvSpPr>
          <p:cNvPr id="16" name="深色2"/>
          <p:cNvSpPr>
            <a:spLocks/>
          </p:cNvSpPr>
          <p:nvPr/>
        </p:nvSpPr>
        <p:spPr bwMode="auto">
          <a:xfrm>
            <a:off x="6751647" y="3463945"/>
            <a:ext cx="2249488" cy="1331912"/>
          </a:xfrm>
          <a:custGeom>
            <a:avLst/>
            <a:gdLst>
              <a:gd name="T0" fmla="*/ 0 w 1296"/>
              <a:gd name="T1" fmla="*/ 0 h 768"/>
              <a:gd name="T2" fmla="*/ 2147483647 w 1296"/>
              <a:gd name="T3" fmla="*/ 2147483647 h 768"/>
              <a:gd name="T4" fmla="*/ 2147483647 w 1296"/>
              <a:gd name="T5" fmla="*/ 2147483647 h 768"/>
              <a:gd name="T6" fmla="*/ 2147483647 w 1296"/>
              <a:gd name="T7" fmla="*/ 0 h 768"/>
              <a:gd name="T8" fmla="*/ 0 w 1296"/>
              <a:gd name="T9" fmla="*/ 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0"/>
                </a:moveTo>
                <a:lnTo>
                  <a:pt x="432" y="768"/>
                </a:lnTo>
                <a:lnTo>
                  <a:pt x="1296" y="768"/>
                </a:lnTo>
                <a:lnTo>
                  <a:pt x="864" y="0"/>
                </a:lnTo>
                <a:lnTo>
                  <a:pt x="0" y="0"/>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sp>
        <p:nvSpPr>
          <p:cNvPr id="17" name="深色1"/>
          <p:cNvSpPr>
            <a:spLocks/>
          </p:cNvSpPr>
          <p:nvPr/>
        </p:nvSpPr>
        <p:spPr bwMode="auto">
          <a:xfrm>
            <a:off x="5929322" y="3489345"/>
            <a:ext cx="1500188" cy="2665412"/>
          </a:xfrm>
          <a:custGeom>
            <a:avLst/>
            <a:gdLst>
              <a:gd name="T0" fmla="*/ 0 w 864"/>
              <a:gd name="T1" fmla="*/ 2147483647 h 1536"/>
              <a:gd name="T2" fmla="*/ 2147483647 w 864"/>
              <a:gd name="T3" fmla="*/ 2147483647 h 1536"/>
              <a:gd name="T4" fmla="*/ 2147483647 w 864"/>
              <a:gd name="T5" fmla="*/ 2147483647 h 1536"/>
              <a:gd name="T6" fmla="*/ 2147483647 w 864"/>
              <a:gd name="T7" fmla="*/ 0 h 1536"/>
              <a:gd name="T8" fmla="*/ 0 w 864"/>
              <a:gd name="T9" fmla="*/ 2147483647 h 1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1536">
                <a:moveTo>
                  <a:pt x="0" y="768"/>
                </a:moveTo>
                <a:lnTo>
                  <a:pt x="432" y="1536"/>
                </a:lnTo>
                <a:lnTo>
                  <a:pt x="864" y="768"/>
                </a:lnTo>
                <a:lnTo>
                  <a:pt x="432" y="0"/>
                </a:lnTo>
                <a:lnTo>
                  <a:pt x="0" y="768"/>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sp>
        <p:nvSpPr>
          <p:cNvPr id="18" name="深色3"/>
          <p:cNvSpPr>
            <a:spLocks/>
          </p:cNvSpPr>
          <p:nvPr/>
        </p:nvSpPr>
        <p:spPr bwMode="auto">
          <a:xfrm>
            <a:off x="6740535" y="4879995"/>
            <a:ext cx="2249487" cy="1335087"/>
          </a:xfrm>
          <a:custGeom>
            <a:avLst/>
            <a:gdLst>
              <a:gd name="T0" fmla="*/ 0 w 1296"/>
              <a:gd name="T1" fmla="*/ 2147483647 h 768"/>
              <a:gd name="T2" fmla="*/ 2147483647 w 1296"/>
              <a:gd name="T3" fmla="*/ 2147483647 h 768"/>
              <a:gd name="T4" fmla="*/ 2147483647 w 1296"/>
              <a:gd name="T5" fmla="*/ 0 h 768"/>
              <a:gd name="T6" fmla="*/ 2147483647 w 1296"/>
              <a:gd name="T7" fmla="*/ 0 h 768"/>
              <a:gd name="T8" fmla="*/ 0 w 1296"/>
              <a:gd name="T9" fmla="*/ 2147483647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768"/>
                </a:moveTo>
                <a:lnTo>
                  <a:pt x="864" y="768"/>
                </a:lnTo>
                <a:lnTo>
                  <a:pt x="1296" y="0"/>
                </a:lnTo>
                <a:lnTo>
                  <a:pt x="432" y="0"/>
                </a:lnTo>
                <a:lnTo>
                  <a:pt x="0" y="768"/>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pic>
        <p:nvPicPr>
          <p:cNvPr id="21" name="Picture 3" descr="C:\Users\user\Desktop\未标题-1 拷贝.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2572" y="5008697"/>
            <a:ext cx="1584176" cy="1849303"/>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p:cNvSpPr txBox="1"/>
          <p:nvPr/>
        </p:nvSpPr>
        <p:spPr>
          <a:xfrm>
            <a:off x="214282" y="5286388"/>
            <a:ext cx="1143008" cy="523220"/>
          </a:xfrm>
          <a:prstGeom prst="rect">
            <a:avLst/>
          </a:prstGeom>
          <a:noFill/>
        </p:spPr>
        <p:txBody>
          <a:bodyPr wrap="square" rtlCol="0">
            <a:spAutoFit/>
          </a:bodyPr>
          <a:lstStyle/>
          <a:p>
            <a:pPr algn="ctr"/>
            <a:r>
              <a:rPr lang="zh-CN" altLang="en-US" sz="2800" b="1" dirty="0" smtClean="0">
                <a:solidFill>
                  <a:schemeClr val="tx1">
                    <a:lumMod val="50000"/>
                    <a:lumOff val="50000"/>
                  </a:schemeClr>
                </a:solidFill>
                <a:latin typeface="微软雅黑" pitchFamily="34" charset="-122"/>
                <a:ea typeface="微软雅黑" pitchFamily="34" charset="-122"/>
              </a:rPr>
              <a:t>目录</a:t>
            </a:r>
            <a:endParaRPr lang="zh-CN" altLang="en-US" sz="2800" dirty="0">
              <a:solidFill>
                <a:schemeClr val="tx1">
                  <a:lumMod val="50000"/>
                  <a:lumOff val="50000"/>
                </a:schemeClr>
              </a:solidFill>
            </a:endParaRPr>
          </a:p>
        </p:txBody>
      </p:sp>
      <p:grpSp>
        <p:nvGrpSpPr>
          <p:cNvPr id="2" name="组合 27"/>
          <p:cNvGrpSpPr/>
          <p:nvPr/>
        </p:nvGrpSpPr>
        <p:grpSpPr>
          <a:xfrm>
            <a:off x="2071670" y="6715148"/>
            <a:ext cx="4500594" cy="142876"/>
            <a:chOff x="785786" y="4000504"/>
            <a:chExt cx="4500594" cy="142876"/>
          </a:xfrm>
        </p:grpSpPr>
        <p:sp>
          <p:nvSpPr>
            <p:cNvPr id="25" name="矩形 24"/>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6" name="矩形 25"/>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7" name="矩形 26"/>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
        <p:nvSpPr>
          <p:cNvPr id="29" name="矩形 28"/>
          <p:cNvSpPr/>
          <p:nvPr/>
        </p:nvSpPr>
        <p:spPr>
          <a:xfrm>
            <a:off x="2857488" y="5243468"/>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服务内容 </a:t>
            </a:r>
            <a:endParaRPr lang="zh-CN" altLang="en-US" sz="2000" kern="0" dirty="0">
              <a:solidFill>
                <a:srgbClr val="0070C0"/>
              </a:solidFill>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1482" y="18331"/>
            <a:ext cx="8472518" cy="1143000"/>
          </a:xfrm>
        </p:spPr>
        <p:txBody>
          <a:bodyPr/>
          <a:lstStyle/>
          <a:p>
            <a:pPr algn="r"/>
            <a:r>
              <a:rPr lang="zh-CN" altLang="en-US" sz="3200" b="1" dirty="0" smtClean="0">
                <a:latin typeface="微软雅黑" pitchFamily="34" charset="-122"/>
                <a:ea typeface="微软雅黑" pitchFamily="34" charset="-122"/>
              </a:rPr>
              <a:t>受众特征</a:t>
            </a:r>
            <a:r>
              <a:rPr lang="en-US" altLang="zh-CN" sz="3200" b="1" dirty="0" smtClean="0">
                <a:latin typeface="微软雅黑" pitchFamily="34" charset="-122"/>
                <a:ea typeface="微软雅黑" pitchFamily="34" charset="-122"/>
              </a:rPr>
              <a:t>—</a:t>
            </a:r>
            <a:r>
              <a:rPr lang="zh-CN" altLang="en-US" sz="3200" b="1" dirty="0" smtClean="0">
                <a:latin typeface="微软雅黑" pitchFamily="34" charset="-122"/>
                <a:ea typeface="微软雅黑" pitchFamily="34" charset="-122"/>
              </a:rPr>
              <a:t>人群属性</a:t>
            </a:r>
            <a:endParaRPr lang="zh-CN" altLang="en-US" sz="3200" b="1" dirty="0">
              <a:latin typeface="微软雅黑" pitchFamily="34" charset="-122"/>
              <a:ea typeface="微软雅黑" pitchFamily="34" charset="-122"/>
            </a:endParaRPr>
          </a:p>
        </p:txBody>
      </p:sp>
      <p:cxnSp>
        <p:nvCxnSpPr>
          <p:cNvPr id="7" name="直接连接符 6"/>
          <p:cNvCxnSpPr/>
          <p:nvPr/>
        </p:nvCxnSpPr>
        <p:spPr>
          <a:xfrm>
            <a:off x="1214414" y="3500438"/>
            <a:ext cx="7143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流程图: 联系 7"/>
          <p:cNvSpPr/>
          <p:nvPr/>
        </p:nvSpPr>
        <p:spPr>
          <a:xfrm>
            <a:off x="1928794" y="1571612"/>
            <a:ext cx="2143140" cy="1785950"/>
          </a:xfrm>
          <a:prstGeom prst="flowChartConnector">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lumMod val="65000"/>
                    <a:lumOff val="35000"/>
                  </a:schemeClr>
                </a:solidFill>
                <a:latin typeface="微软雅黑" pitchFamily="34" charset="-122"/>
                <a:ea typeface="微软雅黑" pitchFamily="34" charset="-122"/>
              </a:rPr>
              <a:t>自然</a:t>
            </a:r>
            <a:endParaRPr lang="en-US" altLang="zh-CN" dirty="0" smtClean="0">
              <a:solidFill>
                <a:schemeClr val="tx1">
                  <a:lumMod val="65000"/>
                  <a:lumOff val="35000"/>
                </a:schemeClr>
              </a:solidFill>
              <a:latin typeface="微软雅黑" pitchFamily="34" charset="-122"/>
              <a:ea typeface="微软雅黑" pitchFamily="34" charset="-122"/>
            </a:endParaRPr>
          </a:p>
          <a:p>
            <a:pPr algn="ctr"/>
            <a:r>
              <a:rPr lang="zh-CN" altLang="en-US" dirty="0" smtClean="0">
                <a:solidFill>
                  <a:schemeClr val="tx1">
                    <a:lumMod val="65000"/>
                    <a:lumOff val="35000"/>
                  </a:schemeClr>
                </a:solidFill>
                <a:latin typeface="微软雅黑" pitchFamily="34" charset="-122"/>
                <a:ea typeface="微软雅黑" pitchFamily="34" charset="-122"/>
              </a:rPr>
              <a:t>属性</a:t>
            </a:r>
            <a:endParaRPr lang="zh-CN" altLang="en-US" dirty="0">
              <a:solidFill>
                <a:schemeClr val="tx1">
                  <a:lumMod val="65000"/>
                  <a:lumOff val="35000"/>
                </a:schemeClr>
              </a:solidFill>
              <a:latin typeface="微软雅黑" pitchFamily="34" charset="-122"/>
              <a:ea typeface="微软雅黑" pitchFamily="34" charset="-122"/>
            </a:endParaRPr>
          </a:p>
        </p:txBody>
      </p:sp>
      <p:sp>
        <p:nvSpPr>
          <p:cNvPr id="9" name="加号 8"/>
          <p:cNvSpPr/>
          <p:nvPr/>
        </p:nvSpPr>
        <p:spPr>
          <a:xfrm>
            <a:off x="4214810" y="2214554"/>
            <a:ext cx="928694" cy="642942"/>
          </a:xfrm>
          <a:prstGeom prst="mathPl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联系 9"/>
          <p:cNvSpPr/>
          <p:nvPr/>
        </p:nvSpPr>
        <p:spPr>
          <a:xfrm>
            <a:off x="2285984" y="1643050"/>
            <a:ext cx="214314"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联系 10"/>
          <p:cNvSpPr/>
          <p:nvPr/>
        </p:nvSpPr>
        <p:spPr>
          <a:xfrm>
            <a:off x="1928794" y="2071678"/>
            <a:ext cx="214314"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联系 11"/>
          <p:cNvSpPr/>
          <p:nvPr/>
        </p:nvSpPr>
        <p:spPr>
          <a:xfrm>
            <a:off x="1928794" y="2714620"/>
            <a:ext cx="214314"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1571604" y="1428736"/>
            <a:ext cx="714380"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性别</a:t>
            </a:r>
            <a:endParaRPr lang="zh-CN" altLang="en-US" dirty="0">
              <a:latin typeface="微软雅黑" pitchFamily="34" charset="-122"/>
              <a:ea typeface="微软雅黑" pitchFamily="34" charset="-122"/>
            </a:endParaRPr>
          </a:p>
        </p:txBody>
      </p:sp>
      <p:sp>
        <p:nvSpPr>
          <p:cNvPr id="14" name="TextBox 13"/>
          <p:cNvSpPr txBox="1"/>
          <p:nvPr/>
        </p:nvSpPr>
        <p:spPr>
          <a:xfrm>
            <a:off x="1214414" y="2000240"/>
            <a:ext cx="714380"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年龄</a:t>
            </a:r>
            <a:endParaRPr lang="zh-CN" altLang="en-US" dirty="0">
              <a:latin typeface="微软雅黑" pitchFamily="34" charset="-122"/>
              <a:ea typeface="微软雅黑" pitchFamily="34" charset="-122"/>
            </a:endParaRPr>
          </a:p>
        </p:txBody>
      </p:sp>
      <p:sp>
        <p:nvSpPr>
          <p:cNvPr id="15" name="TextBox 14"/>
          <p:cNvSpPr txBox="1"/>
          <p:nvPr/>
        </p:nvSpPr>
        <p:spPr>
          <a:xfrm>
            <a:off x="1285852" y="2714620"/>
            <a:ext cx="714380"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地域</a:t>
            </a:r>
            <a:endParaRPr lang="zh-CN" altLang="en-US" dirty="0">
              <a:latin typeface="微软雅黑" pitchFamily="34" charset="-122"/>
              <a:ea typeface="微软雅黑" pitchFamily="34" charset="-122"/>
            </a:endParaRPr>
          </a:p>
        </p:txBody>
      </p:sp>
      <p:sp>
        <p:nvSpPr>
          <p:cNvPr id="16" name="流程图: 联系 15"/>
          <p:cNvSpPr/>
          <p:nvPr/>
        </p:nvSpPr>
        <p:spPr>
          <a:xfrm>
            <a:off x="5286380" y="1571612"/>
            <a:ext cx="2143140" cy="1785950"/>
          </a:xfrm>
          <a:prstGeom prst="flowChartConnector">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lumMod val="65000"/>
                    <a:lumOff val="35000"/>
                  </a:schemeClr>
                </a:solidFill>
                <a:latin typeface="微软雅黑" pitchFamily="34" charset="-122"/>
                <a:ea typeface="微软雅黑" pitchFamily="34" charset="-122"/>
              </a:rPr>
              <a:t>爱好</a:t>
            </a:r>
            <a:endParaRPr lang="en-US" altLang="zh-CN" dirty="0" smtClean="0">
              <a:solidFill>
                <a:schemeClr val="tx1">
                  <a:lumMod val="65000"/>
                  <a:lumOff val="35000"/>
                </a:schemeClr>
              </a:solidFill>
              <a:latin typeface="微软雅黑" pitchFamily="34" charset="-122"/>
              <a:ea typeface="微软雅黑" pitchFamily="34" charset="-122"/>
            </a:endParaRPr>
          </a:p>
          <a:p>
            <a:pPr algn="ctr"/>
            <a:r>
              <a:rPr lang="zh-CN" altLang="en-US" dirty="0" smtClean="0">
                <a:solidFill>
                  <a:schemeClr val="tx1">
                    <a:lumMod val="65000"/>
                    <a:lumOff val="35000"/>
                  </a:schemeClr>
                </a:solidFill>
                <a:latin typeface="微软雅黑" pitchFamily="34" charset="-122"/>
                <a:ea typeface="微软雅黑" pitchFamily="34" charset="-122"/>
              </a:rPr>
              <a:t>特征</a:t>
            </a:r>
            <a:endParaRPr lang="zh-CN" altLang="en-US" dirty="0">
              <a:solidFill>
                <a:schemeClr val="tx1">
                  <a:lumMod val="65000"/>
                  <a:lumOff val="35000"/>
                </a:schemeClr>
              </a:solidFill>
              <a:latin typeface="微软雅黑" pitchFamily="34" charset="-122"/>
              <a:ea typeface="微软雅黑" pitchFamily="34" charset="-122"/>
            </a:endParaRPr>
          </a:p>
        </p:txBody>
      </p:sp>
      <p:sp>
        <p:nvSpPr>
          <p:cNvPr id="19" name="流程图: 联系 18"/>
          <p:cNvSpPr/>
          <p:nvPr/>
        </p:nvSpPr>
        <p:spPr>
          <a:xfrm>
            <a:off x="7143768" y="1876412"/>
            <a:ext cx="214314"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1357290" y="3786190"/>
            <a:ext cx="1285884"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地域分布</a:t>
            </a:r>
            <a:endParaRPr lang="zh-CN" altLang="en-US" dirty="0">
              <a:latin typeface="微软雅黑" pitchFamily="34" charset="-122"/>
              <a:ea typeface="微软雅黑" pitchFamily="34" charset="-122"/>
            </a:endParaRPr>
          </a:p>
        </p:txBody>
      </p:sp>
      <p:sp>
        <p:nvSpPr>
          <p:cNvPr id="22" name="TextBox 21"/>
          <p:cNvSpPr txBox="1"/>
          <p:nvPr/>
        </p:nvSpPr>
        <p:spPr>
          <a:xfrm>
            <a:off x="3571868" y="3786190"/>
            <a:ext cx="2214578"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人群属性</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性别</a:t>
            </a:r>
            <a:endParaRPr lang="zh-CN" altLang="en-US" dirty="0">
              <a:latin typeface="微软雅黑" pitchFamily="34" charset="-122"/>
              <a:ea typeface="微软雅黑" pitchFamily="34" charset="-122"/>
            </a:endParaRPr>
          </a:p>
        </p:txBody>
      </p:sp>
      <p:sp>
        <p:nvSpPr>
          <p:cNvPr id="23" name="TextBox 22"/>
          <p:cNvSpPr txBox="1"/>
          <p:nvPr/>
        </p:nvSpPr>
        <p:spPr>
          <a:xfrm>
            <a:off x="6357950" y="3786190"/>
            <a:ext cx="1214446"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兴趣分布</a:t>
            </a:r>
            <a:endParaRPr lang="zh-CN" altLang="en-US"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cstate="print"/>
          <a:srcRect/>
          <a:stretch>
            <a:fillRect/>
          </a:stretch>
        </p:blipFill>
        <p:spPr bwMode="auto">
          <a:xfrm>
            <a:off x="357158" y="4214818"/>
            <a:ext cx="2731152" cy="192882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000364" y="4214818"/>
            <a:ext cx="3051940" cy="1928826"/>
          </a:xfrm>
          <a:prstGeom prst="rect">
            <a:avLst/>
          </a:prstGeom>
          <a:noFill/>
          <a:ln w="9525">
            <a:noFill/>
            <a:miter lim="800000"/>
            <a:headEnd/>
            <a:tailEnd/>
          </a:ln>
          <a:effectLst/>
        </p:spPr>
      </p:pic>
      <p:graphicFrame>
        <p:nvGraphicFramePr>
          <p:cNvPr id="27" name="图表 26"/>
          <p:cNvGraphicFramePr/>
          <p:nvPr/>
        </p:nvGraphicFramePr>
        <p:xfrm>
          <a:off x="5929322" y="4214818"/>
          <a:ext cx="2500330" cy="2000264"/>
        </p:xfrm>
        <a:graphic>
          <a:graphicData uri="http://schemas.openxmlformats.org/drawingml/2006/chart">
            <c:chart xmlns:c="http://schemas.openxmlformats.org/drawingml/2006/chart" xmlns:r="http://schemas.openxmlformats.org/officeDocument/2006/relationships" r:id="rId4"/>
          </a:graphicData>
        </a:graphic>
      </p:graphicFrame>
      <p:sp>
        <p:nvSpPr>
          <p:cNvPr id="29" name="流程图: 联系 28"/>
          <p:cNvSpPr/>
          <p:nvPr/>
        </p:nvSpPr>
        <p:spPr>
          <a:xfrm>
            <a:off x="7358082" y="2357430"/>
            <a:ext cx="214314"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7643834" y="2500306"/>
            <a:ext cx="1214446"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医疗健康</a:t>
            </a:r>
            <a:endParaRPr lang="zh-CN" altLang="en-US" dirty="0">
              <a:latin typeface="微软雅黑" pitchFamily="34" charset="-122"/>
              <a:ea typeface="微软雅黑" pitchFamily="34" charset="-122"/>
            </a:endParaRPr>
          </a:p>
        </p:txBody>
      </p:sp>
      <p:sp>
        <p:nvSpPr>
          <p:cNvPr id="31" name="TextBox 30"/>
          <p:cNvSpPr txBox="1"/>
          <p:nvPr/>
        </p:nvSpPr>
        <p:spPr>
          <a:xfrm>
            <a:off x="7500958" y="1643050"/>
            <a:ext cx="1214446"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新闻媒体</a:t>
            </a:r>
            <a:endParaRPr lang="zh-CN" altLang="en-US" dirty="0">
              <a:latin typeface="微软雅黑" pitchFamily="34" charset="-122"/>
              <a:ea typeface="微软雅黑" pitchFamily="34" charset="-122"/>
            </a:endParaRPr>
          </a:p>
        </p:txBody>
      </p:sp>
      <p:grpSp>
        <p:nvGrpSpPr>
          <p:cNvPr id="24" name="组合 27"/>
          <p:cNvGrpSpPr/>
          <p:nvPr/>
        </p:nvGrpSpPr>
        <p:grpSpPr>
          <a:xfrm>
            <a:off x="2071670" y="6715148"/>
            <a:ext cx="4500594" cy="142876"/>
            <a:chOff x="785786" y="4000504"/>
            <a:chExt cx="4500594" cy="142876"/>
          </a:xfrm>
        </p:grpSpPr>
        <p:sp>
          <p:nvSpPr>
            <p:cNvPr id="25" name="矩形 24"/>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6" name="矩形 25"/>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8" name="矩形 27"/>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2449933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3797" y="32618"/>
            <a:ext cx="8229600" cy="1143000"/>
          </a:xfrm>
        </p:spPr>
        <p:txBody>
          <a:bodyPr/>
          <a:lstStyle/>
          <a:p>
            <a:pPr algn="r"/>
            <a:r>
              <a:rPr lang="zh-CN" altLang="en-US" sz="3200" b="1" dirty="0">
                <a:latin typeface="微软雅黑" pitchFamily="34" charset="-122"/>
                <a:ea typeface="微软雅黑" pitchFamily="34" charset="-122"/>
              </a:rPr>
              <a:t>受众特征</a:t>
            </a:r>
            <a:r>
              <a:rPr lang="en-US" altLang="zh-CN" sz="3200" b="1" dirty="0">
                <a:latin typeface="微软雅黑" pitchFamily="34" charset="-122"/>
                <a:ea typeface="微软雅黑" pitchFamily="34" charset="-122"/>
              </a:rPr>
              <a:t>—</a:t>
            </a:r>
            <a:r>
              <a:rPr lang="zh-CN" altLang="en-US" sz="3200" b="1" dirty="0" smtClean="0">
                <a:latin typeface="微软雅黑" pitchFamily="34" charset="-122"/>
                <a:ea typeface="微软雅黑" pitchFamily="34" charset="-122"/>
              </a:rPr>
              <a:t>人群特征</a:t>
            </a:r>
            <a:endParaRPr lang="zh-CN" altLang="en-US" sz="3200" dirty="0"/>
          </a:p>
        </p:txBody>
      </p:sp>
      <p:sp>
        <p:nvSpPr>
          <p:cNvPr id="4" name="椭圆 3"/>
          <p:cNvSpPr/>
          <p:nvPr/>
        </p:nvSpPr>
        <p:spPr>
          <a:xfrm>
            <a:off x="1151054" y="1844824"/>
            <a:ext cx="4278201" cy="3870192"/>
          </a:xfrm>
          <a:prstGeom prst="ellipse">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6616550" y="2474998"/>
            <a:ext cx="1930140" cy="2585323"/>
          </a:xfrm>
          <a:prstGeom prst="rect">
            <a:avLst/>
          </a:prstGeom>
          <a:noFill/>
        </p:spPr>
        <p:txBody>
          <a:bodyPr wrap="square" rtlCol="0">
            <a:spAutoFit/>
          </a:bodyPr>
          <a:lstStyle/>
          <a:p>
            <a:pPr>
              <a:lnSpc>
                <a:spcPct val="150000"/>
              </a:lnSpc>
            </a:pP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、加班白领</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、抽烟喝酒</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、职业司机</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4</a:t>
            </a:r>
            <a:r>
              <a:rPr lang="zh-CN" altLang="en-US" dirty="0" smtClean="0">
                <a:latin typeface="微软雅黑" pitchFamily="34" charset="-122"/>
                <a:ea typeface="微软雅黑" pitchFamily="34" charset="-122"/>
              </a:rPr>
              <a:t>、</a:t>
            </a:r>
            <a:r>
              <a:rPr lang="zh-CN" altLang="en-US" dirty="0">
                <a:latin typeface="微软雅黑" pitchFamily="34" charset="-122"/>
                <a:ea typeface="微软雅黑" pitchFamily="34" charset="-122"/>
              </a:rPr>
              <a:t>熬夜</a:t>
            </a:r>
            <a:r>
              <a:rPr lang="zh-CN" altLang="en-US" dirty="0" smtClean="0">
                <a:latin typeface="微软雅黑" pitchFamily="34" charset="-122"/>
                <a:ea typeface="微软雅黑" pitchFamily="34" charset="-122"/>
              </a:rPr>
              <a:t>娱乐</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5</a:t>
            </a:r>
            <a:r>
              <a:rPr lang="zh-CN" altLang="en-US" dirty="0" smtClean="0">
                <a:latin typeface="微软雅黑" pitchFamily="34" charset="-122"/>
                <a:ea typeface="微软雅黑" pitchFamily="34" charset="-122"/>
              </a:rPr>
              <a:t>、公关应酬</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6</a:t>
            </a:r>
            <a:r>
              <a:rPr lang="zh-CN" altLang="en-US" dirty="0" smtClean="0">
                <a:latin typeface="微软雅黑" pitchFamily="34" charset="-122"/>
                <a:ea typeface="微软雅黑" pitchFamily="34" charset="-122"/>
              </a:rPr>
              <a:t>、在职大学生等</a:t>
            </a:r>
            <a:endParaRPr lang="en-US" altLang="zh-CN" dirty="0" smtClean="0">
              <a:latin typeface="微软雅黑" pitchFamily="34" charset="-122"/>
              <a:ea typeface="微软雅黑" pitchFamily="34" charset="-122"/>
            </a:endParaRPr>
          </a:p>
        </p:txBody>
      </p:sp>
      <p:sp>
        <p:nvSpPr>
          <p:cNvPr id="6" name="矩形 5"/>
          <p:cNvSpPr/>
          <p:nvPr/>
        </p:nvSpPr>
        <p:spPr>
          <a:xfrm>
            <a:off x="5429255" y="1956092"/>
            <a:ext cx="3161036" cy="40036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微软雅黑" pitchFamily="34" charset="-122"/>
                <a:ea typeface="微软雅黑" pitchFamily="34" charset="-122"/>
              </a:rPr>
              <a:t>推广策略分析</a:t>
            </a:r>
            <a:r>
              <a:rPr lang="en-US" altLang="zh-CN" sz="20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微软雅黑" pitchFamily="34" charset="-122"/>
                <a:ea typeface="微软雅黑" pitchFamily="34" charset="-122"/>
              </a:rPr>
              <a:t>—</a:t>
            </a:r>
            <a:r>
              <a:rPr lang="zh-CN" altLang="en-US" sz="20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微软雅黑" pitchFamily="34" charset="-122"/>
                <a:ea typeface="微软雅黑" pitchFamily="34" charset="-122"/>
              </a:rPr>
              <a:t>人群</a:t>
            </a:r>
            <a:r>
              <a:rPr lang="zh-CN" altLang="en-US" sz="20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微软雅黑" pitchFamily="34" charset="-122"/>
                <a:ea typeface="微软雅黑" pitchFamily="34" charset="-122"/>
              </a:rPr>
              <a:t>定位</a:t>
            </a:r>
            <a:endParaRPr lang="zh-CN" altLang="en-US" sz="20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8943" y="3006357"/>
            <a:ext cx="1980640" cy="18646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17601" y="1431112"/>
            <a:ext cx="1386312" cy="1049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7496" y="4637931"/>
            <a:ext cx="1576669" cy="10770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9761" y="3088279"/>
            <a:ext cx="1404745" cy="1397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59805" y="5164256"/>
            <a:ext cx="1486933" cy="1161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7199" y="2716945"/>
            <a:ext cx="1716966" cy="1000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圆角矩形 11"/>
          <p:cNvSpPr/>
          <p:nvPr/>
        </p:nvSpPr>
        <p:spPr>
          <a:xfrm>
            <a:off x="179512" y="1196752"/>
            <a:ext cx="8784975" cy="5256584"/>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27"/>
          <p:cNvGrpSpPr/>
          <p:nvPr/>
        </p:nvGrpSpPr>
        <p:grpSpPr>
          <a:xfrm>
            <a:off x="2071670" y="6715148"/>
            <a:ext cx="4500594" cy="142876"/>
            <a:chOff x="785786" y="4000504"/>
            <a:chExt cx="4500594" cy="142876"/>
          </a:xfrm>
        </p:grpSpPr>
        <p:sp>
          <p:nvSpPr>
            <p:cNvPr id="14" name="矩形 13"/>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5" name="矩形 14"/>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6" name="矩形 15"/>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542260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826" y="1765852"/>
            <a:ext cx="2819637" cy="34633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标题 1"/>
          <p:cNvSpPr>
            <a:spLocks noGrp="1"/>
          </p:cNvSpPr>
          <p:nvPr>
            <p:ph type="title"/>
          </p:nvPr>
        </p:nvSpPr>
        <p:spPr>
          <a:xfrm>
            <a:off x="914400" y="0"/>
            <a:ext cx="8229600" cy="1143000"/>
          </a:xfrm>
        </p:spPr>
        <p:txBody>
          <a:bodyPr/>
          <a:lstStyle/>
          <a:p>
            <a:pPr algn="r"/>
            <a:r>
              <a:rPr lang="zh-CN" altLang="en-US" sz="3200" b="1" dirty="0" smtClean="0">
                <a:latin typeface="微软雅黑" pitchFamily="34" charset="-122"/>
                <a:ea typeface="微软雅黑" pitchFamily="34" charset="-122"/>
              </a:rPr>
              <a:t>受众分析</a:t>
            </a:r>
            <a:r>
              <a:rPr lang="en-US" altLang="zh-CN" sz="3200" b="1" dirty="0" smtClean="0">
                <a:latin typeface="微软雅黑" pitchFamily="34" charset="-122"/>
                <a:ea typeface="微软雅黑" pitchFamily="34" charset="-122"/>
              </a:rPr>
              <a:t>-</a:t>
            </a:r>
            <a:r>
              <a:rPr lang="zh-CN" altLang="en-US" sz="3200" b="1" dirty="0" smtClean="0">
                <a:latin typeface="微软雅黑" pitchFamily="34" charset="-122"/>
                <a:ea typeface="微软雅黑" pitchFamily="34" charset="-122"/>
              </a:rPr>
              <a:t>搜索习惯</a:t>
            </a:r>
            <a:endParaRPr lang="zh-CN" altLang="en-US" sz="3200" b="1" dirty="0">
              <a:latin typeface="微软雅黑" pitchFamily="34" charset="-122"/>
              <a:ea typeface="微软雅黑" pitchFamily="34" charset="-122"/>
            </a:endParaRPr>
          </a:p>
        </p:txBody>
      </p:sp>
      <p:sp>
        <p:nvSpPr>
          <p:cNvPr id="4" name="矩形 3"/>
          <p:cNvSpPr/>
          <p:nvPr/>
        </p:nvSpPr>
        <p:spPr>
          <a:xfrm>
            <a:off x="2915816" y="1584776"/>
            <a:ext cx="2232248"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itchFamily="34" charset="-122"/>
                <a:ea typeface="微软雅黑" pitchFamily="34" charset="-122"/>
              </a:rPr>
              <a:t>李先</a:t>
            </a:r>
            <a:r>
              <a:rPr lang="zh-CN" alt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itchFamily="34" charset="-122"/>
                <a:ea typeface="微软雅黑" pitchFamily="34" charset="-122"/>
              </a:rPr>
              <a:t>生</a:t>
            </a:r>
          </a:p>
        </p:txBody>
      </p:sp>
      <p:sp>
        <p:nvSpPr>
          <p:cNvPr id="3" name="TextBox 2"/>
          <p:cNvSpPr txBox="1"/>
          <p:nvPr/>
        </p:nvSpPr>
        <p:spPr>
          <a:xfrm>
            <a:off x="2915816" y="2635319"/>
            <a:ext cx="2016224" cy="2585323"/>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时间：周一下午</a:t>
            </a:r>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地点：办公室</a:t>
            </a:r>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职业：白领</a:t>
            </a:r>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爱好：上网</a:t>
            </a:r>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困惑：疑似前列腺炎</a:t>
            </a:r>
            <a:endParaRPr lang="en-US" altLang="zh-CN" sz="1600" dirty="0" smtClean="0">
              <a:latin typeface="微软雅黑" pitchFamily="34" charset="-122"/>
              <a:ea typeface="微软雅黑" pitchFamily="34" charset="-122"/>
            </a:endParaRPr>
          </a:p>
          <a:p>
            <a:endParaRPr lang="zh-CN" altLang="en-US" dirty="0"/>
          </a:p>
        </p:txBody>
      </p:sp>
      <p:graphicFrame>
        <p:nvGraphicFramePr>
          <p:cNvPr id="12" name="图示 11"/>
          <p:cNvGraphicFramePr/>
          <p:nvPr>
            <p:extLst>
              <p:ext uri="{D42A27DB-BD31-4B8C-83A1-F6EECF244321}">
                <p14:modId xmlns:p14="http://schemas.microsoft.com/office/powerpoint/2010/main" xmlns="" val="2419562219"/>
              </p:ext>
            </p:extLst>
          </p:nvPr>
        </p:nvGraphicFramePr>
        <p:xfrm>
          <a:off x="4932040" y="1640789"/>
          <a:ext cx="3312368" cy="3932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组合 27"/>
          <p:cNvGrpSpPr/>
          <p:nvPr/>
        </p:nvGrpSpPr>
        <p:grpSpPr>
          <a:xfrm>
            <a:off x="2071670" y="6715148"/>
            <a:ext cx="4500594" cy="142876"/>
            <a:chOff x="785786" y="4000504"/>
            <a:chExt cx="4500594" cy="142876"/>
          </a:xfrm>
        </p:grpSpPr>
        <p:sp>
          <p:nvSpPr>
            <p:cNvPr id="8" name="矩形 7"/>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9" name="矩形 8"/>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0" name="矩形 9"/>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4017177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1" y="2176212"/>
            <a:ext cx="7323159" cy="830997"/>
          </a:xfrm>
          <a:prstGeom prst="rect">
            <a:avLst/>
          </a:prstGeom>
          <a:noFill/>
        </p:spPr>
        <p:txBody>
          <a:bodyPr wrap="square" rtlCol="0">
            <a:spAutoFit/>
          </a:bodyPr>
          <a:lstStyle/>
          <a:p>
            <a:pPr>
              <a:lnSpc>
                <a:spcPct val="150000"/>
              </a:lnSpc>
            </a:pPr>
            <a:r>
              <a:rPr lang="zh-CN" altLang="en-US" sz="1600" dirty="0" smtClean="0">
                <a:latin typeface="微软雅黑" pitchFamily="34" charset="-122"/>
                <a:ea typeface="微软雅黑" pitchFamily="34" charset="-122"/>
              </a:rPr>
              <a:t>☞ 搜狗的用户具有“喜好上网”“消费力强”“商业价值高”的特征。</a:t>
            </a:r>
            <a:endParaRPr lang="en-US" altLang="zh-CN" sz="1600" dirty="0" smtClean="0">
              <a:latin typeface="微软雅黑" pitchFamily="34" charset="-122"/>
              <a:ea typeface="微软雅黑" pitchFamily="34" charset="-122"/>
            </a:endParaRPr>
          </a:p>
          <a:p>
            <a:pPr>
              <a:lnSpc>
                <a:spcPct val="150000"/>
              </a:lnSpc>
            </a:pPr>
            <a:r>
              <a:rPr lang="zh-CN" altLang="en-US" sz="1600" dirty="0" smtClean="0">
                <a:latin typeface="微软雅黑" pitchFamily="34" charset="-122"/>
                <a:ea typeface="微软雅黑" pitchFamily="34" charset="-122"/>
              </a:rPr>
              <a:t>☞ 与男科受众群：公司白领、互联网医疗性强、等相吻合。</a:t>
            </a:r>
            <a:endParaRPr lang="en-US" altLang="zh-CN" sz="1600" dirty="0" smtClean="0">
              <a:latin typeface="微软雅黑" pitchFamily="34" charset="-122"/>
              <a:ea typeface="微软雅黑" pitchFamily="34" charset="-122"/>
            </a:endParaRPr>
          </a:p>
        </p:txBody>
      </p:sp>
      <p:sp>
        <p:nvSpPr>
          <p:cNvPr id="4" name="矩形 3"/>
          <p:cNvSpPr/>
          <p:nvPr/>
        </p:nvSpPr>
        <p:spPr>
          <a:xfrm>
            <a:off x="4719439" y="1543020"/>
            <a:ext cx="3143272" cy="4286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微软雅黑" pitchFamily="34" charset="-122"/>
                <a:ea typeface="微软雅黑" pitchFamily="34" charset="-122"/>
              </a:rPr>
              <a:t>搜狗产品优势</a:t>
            </a:r>
            <a:r>
              <a:rPr lang="en-US" altLang="zh-CN" sz="20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微软雅黑" pitchFamily="34" charset="-122"/>
                <a:ea typeface="微软雅黑" pitchFamily="34" charset="-122"/>
              </a:rPr>
              <a:t>—</a:t>
            </a:r>
            <a:r>
              <a:rPr lang="zh-CN" altLang="en-US" sz="20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微软雅黑" pitchFamily="34" charset="-122"/>
                <a:ea typeface="微软雅黑" pitchFamily="34" charset="-122"/>
              </a:rPr>
              <a:t>用户特征</a:t>
            </a:r>
            <a:endParaRPr lang="zh-CN" altLang="en-US" sz="20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微软雅黑" pitchFamily="34" charset="-122"/>
              <a:ea typeface="微软雅黑" pitchFamily="34" charset="-122"/>
            </a:endParaRPr>
          </a:p>
        </p:txBody>
      </p:sp>
      <p:pic>
        <p:nvPicPr>
          <p:cNvPr id="5" name="Picture 1" descr="C:\Users\wangzan\AppData\Roaming\Tencent\Users\726675541\QQ\WinTemp\RichOle\_GV$85{6R_[}_HTY}5%I58T.jpg"/>
          <p:cNvPicPr>
            <a:picLocks noChangeAspect="1" noChangeArrowheads="1"/>
          </p:cNvPicPr>
          <p:nvPr/>
        </p:nvPicPr>
        <p:blipFill>
          <a:blip r:embed="rId2" cstate="print"/>
          <a:srcRect/>
          <a:stretch>
            <a:fillRect/>
          </a:stretch>
        </p:blipFill>
        <p:spPr bwMode="auto">
          <a:xfrm>
            <a:off x="1595037" y="3035810"/>
            <a:ext cx="5400757" cy="3028550"/>
          </a:xfrm>
          <a:prstGeom prst="rect">
            <a:avLst/>
          </a:prstGeom>
          <a:noFill/>
        </p:spPr>
      </p:pic>
      <p:sp>
        <p:nvSpPr>
          <p:cNvPr id="6" name="圆角矩形 5"/>
          <p:cNvSpPr/>
          <p:nvPr/>
        </p:nvSpPr>
        <p:spPr>
          <a:xfrm>
            <a:off x="332665" y="1196752"/>
            <a:ext cx="8280920" cy="49447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58"/>
          <p:cNvSpPr txBox="1">
            <a:spLocks/>
          </p:cNvSpPr>
          <p:nvPr/>
        </p:nvSpPr>
        <p:spPr bwMode="auto">
          <a:xfrm>
            <a:off x="733425" y="0"/>
            <a:ext cx="8429652" cy="10715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黑体" pitchFamily="2" charset="-122"/>
              </a:defRPr>
            </a:lvl2pPr>
            <a:lvl3pPr algn="ctr" rtl="0" eaLnBrk="0" fontAlgn="base" hangingPunct="0">
              <a:spcBef>
                <a:spcPct val="0"/>
              </a:spcBef>
              <a:spcAft>
                <a:spcPct val="0"/>
              </a:spcAft>
              <a:defRPr sz="4400">
                <a:solidFill>
                  <a:schemeClr val="tx1"/>
                </a:solidFill>
                <a:latin typeface="Arial" charset="0"/>
                <a:ea typeface="黑体" pitchFamily="2" charset="-122"/>
              </a:defRPr>
            </a:lvl3pPr>
            <a:lvl4pPr algn="ctr" rtl="0" eaLnBrk="0" fontAlgn="base" hangingPunct="0">
              <a:spcBef>
                <a:spcPct val="0"/>
              </a:spcBef>
              <a:spcAft>
                <a:spcPct val="0"/>
              </a:spcAft>
              <a:defRPr sz="4400">
                <a:solidFill>
                  <a:schemeClr val="tx1"/>
                </a:solidFill>
                <a:latin typeface="Arial" charset="0"/>
                <a:ea typeface="黑体" pitchFamily="2" charset="-122"/>
              </a:defRPr>
            </a:lvl4pPr>
            <a:lvl5pPr algn="ctr" rtl="0" eaLnBrk="0" fontAlgn="base" hangingPunct="0">
              <a:spcBef>
                <a:spcPct val="0"/>
              </a:spcBef>
              <a:spcAft>
                <a:spcPct val="0"/>
              </a:spcAft>
              <a:defRPr sz="4400">
                <a:solidFill>
                  <a:schemeClr val="tx1"/>
                </a:solidFill>
                <a:latin typeface="Arial" charset="0"/>
                <a:ea typeface="黑体" pitchFamily="2" charset="-122"/>
              </a:defRPr>
            </a:lvl5pPr>
            <a:lvl6pPr marL="457200" algn="ctr" rtl="0" fontAlgn="base">
              <a:spcBef>
                <a:spcPct val="0"/>
              </a:spcBef>
              <a:spcAft>
                <a:spcPct val="0"/>
              </a:spcAft>
              <a:defRPr sz="4400">
                <a:solidFill>
                  <a:schemeClr val="tx1"/>
                </a:solidFill>
                <a:latin typeface="Arial" charset="0"/>
                <a:ea typeface="黑体" pitchFamily="2" charset="-122"/>
              </a:defRPr>
            </a:lvl6pPr>
            <a:lvl7pPr marL="914400" algn="ctr" rtl="0" fontAlgn="base">
              <a:spcBef>
                <a:spcPct val="0"/>
              </a:spcBef>
              <a:spcAft>
                <a:spcPct val="0"/>
              </a:spcAft>
              <a:defRPr sz="4400">
                <a:solidFill>
                  <a:schemeClr val="tx1"/>
                </a:solidFill>
                <a:latin typeface="Arial" charset="0"/>
                <a:ea typeface="黑体" pitchFamily="2" charset="-122"/>
              </a:defRPr>
            </a:lvl7pPr>
            <a:lvl8pPr marL="1371600" algn="ctr" rtl="0" fontAlgn="base">
              <a:spcBef>
                <a:spcPct val="0"/>
              </a:spcBef>
              <a:spcAft>
                <a:spcPct val="0"/>
              </a:spcAft>
              <a:defRPr sz="4400">
                <a:solidFill>
                  <a:schemeClr val="tx1"/>
                </a:solidFill>
                <a:latin typeface="Arial" charset="0"/>
                <a:ea typeface="黑体" pitchFamily="2" charset="-122"/>
              </a:defRPr>
            </a:lvl8pPr>
            <a:lvl9pPr marL="1828800" algn="ctr" rtl="0" fontAlgn="base">
              <a:spcBef>
                <a:spcPct val="0"/>
              </a:spcBef>
              <a:spcAft>
                <a:spcPct val="0"/>
              </a:spcAft>
              <a:defRPr sz="4400">
                <a:solidFill>
                  <a:schemeClr val="tx1"/>
                </a:solidFill>
                <a:latin typeface="Arial" charset="0"/>
                <a:ea typeface="黑体" pitchFamily="2" charset="-122"/>
              </a:defRPr>
            </a:lvl9pPr>
          </a:lstStyle>
          <a:p>
            <a:pPr algn="r"/>
            <a:r>
              <a:rPr lang="zh-CN" altLang="en-US" sz="3200" b="1" dirty="0" smtClean="0">
                <a:latin typeface="微软雅黑" pitchFamily="34" charset="-122"/>
                <a:ea typeface="微软雅黑" pitchFamily="34" charset="-122"/>
              </a:rPr>
              <a:t>受众和搜狗人群的吻合</a:t>
            </a:r>
            <a:endParaRPr lang="zh-CN" altLang="en-US" sz="3200" b="1" dirty="0">
              <a:latin typeface="微软雅黑" pitchFamily="34" charset="-122"/>
              <a:ea typeface="微软雅黑" pitchFamily="34" charset="-122"/>
            </a:endParaRPr>
          </a:p>
        </p:txBody>
      </p:sp>
      <p:grpSp>
        <p:nvGrpSpPr>
          <p:cNvPr id="8" name="组合 27"/>
          <p:cNvGrpSpPr/>
          <p:nvPr/>
        </p:nvGrpSpPr>
        <p:grpSpPr>
          <a:xfrm>
            <a:off x="2071670" y="6715148"/>
            <a:ext cx="4500594" cy="142876"/>
            <a:chOff x="785786" y="4000504"/>
            <a:chExt cx="4500594" cy="142876"/>
          </a:xfrm>
        </p:grpSpPr>
        <p:sp>
          <p:nvSpPr>
            <p:cNvPr id="9" name="矩形 8"/>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0" name="矩形 9"/>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1" name="矩形 10"/>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2752338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决策 8"/>
          <p:cNvSpPr/>
          <p:nvPr/>
        </p:nvSpPr>
        <p:spPr>
          <a:xfrm>
            <a:off x="2428860" y="2285992"/>
            <a:ext cx="3857652" cy="2000264"/>
          </a:xfrm>
          <a:prstGeom prst="flowChartDecisi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p:nvPr>
        </p:nvSpPr>
        <p:spPr>
          <a:xfrm>
            <a:off x="5643538" y="0"/>
            <a:ext cx="3500462" cy="1214446"/>
          </a:xfrm>
        </p:spPr>
        <p:txBody>
          <a:bodyPr/>
          <a:lstStyle/>
          <a:p>
            <a:pPr algn="r"/>
            <a:r>
              <a:rPr lang="zh-CN" altLang="en-US" sz="3200" b="1" dirty="0" smtClean="0">
                <a:latin typeface="微软雅黑" pitchFamily="34" charset="-122"/>
                <a:ea typeface="微软雅黑" pitchFamily="34" charset="-122"/>
              </a:rPr>
              <a:t>南昌市男科医院</a:t>
            </a:r>
            <a:endParaRPr lang="zh-CN" altLang="en-US" sz="3200" b="1" dirty="0">
              <a:latin typeface="微软雅黑" pitchFamily="34" charset="-122"/>
              <a:ea typeface="微软雅黑" pitchFamily="34" charset="-122"/>
            </a:endParaRPr>
          </a:p>
        </p:txBody>
      </p:sp>
      <p:pic>
        <p:nvPicPr>
          <p:cNvPr id="2" name="Picture 2"/>
          <p:cNvPicPr>
            <a:picLocks noChangeAspect="1" noChangeArrowheads="1"/>
          </p:cNvPicPr>
          <p:nvPr/>
        </p:nvPicPr>
        <p:blipFill>
          <a:blip r:embed="rId2" cstate="print"/>
          <a:srcRect/>
          <a:stretch>
            <a:fillRect/>
          </a:stretch>
        </p:blipFill>
        <p:spPr bwMode="auto">
          <a:xfrm>
            <a:off x="500034" y="828675"/>
            <a:ext cx="8286808" cy="6029325"/>
          </a:xfrm>
          <a:prstGeom prst="rect">
            <a:avLst/>
          </a:prstGeom>
          <a:noFill/>
          <a:ln w="9525">
            <a:noFill/>
            <a:miter lim="800000"/>
            <a:headEnd/>
            <a:tailEnd/>
          </a:ln>
        </p:spPr>
      </p:pic>
    </p:spTree>
    <p:extLst>
      <p:ext uri="{BB962C8B-B14F-4D97-AF65-F5344CB8AC3E}">
        <p14:creationId xmlns:p14="http://schemas.microsoft.com/office/powerpoint/2010/main" xmlns="" val="1965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0" presetClass="path" presetSubtype="0" accel="50000" decel="50000" fill="hold" grpId="0" nodeType="withEffect">
                                  <p:stCondLst>
                                    <p:cond delay="0"/>
                                  </p:stCondLst>
                                  <p:childTnLst>
                                    <p:animMotion origin="layout" path="M 0.00781 -0.0294 L -0.34792 0.38217 " pathEditMode="relative" rAng="0" ptsTypes="AA">
                                      <p:cBhvr>
                                        <p:cTn id="10" dur="2000" fill="hold"/>
                                        <p:tgtEl>
                                          <p:spTgt spid="4"/>
                                        </p:tgtEl>
                                        <p:attrNameLst>
                                          <p:attrName>ppt_x</p:attrName>
                                          <p:attrName>ppt_y</p:attrName>
                                        </p:attrNameLst>
                                      </p:cBhvr>
                                      <p:rCtr x="-178" y="206"/>
                                    </p:animMotion>
                                  </p:childTnLst>
                                </p:cTn>
                              </p:par>
                            </p:childTnLst>
                          </p:cTn>
                        </p:par>
                        <p:par>
                          <p:cTn id="11" fill="hold">
                            <p:stCondLst>
                              <p:cond delay="2000"/>
                            </p:stCondLst>
                            <p:childTnLst>
                              <p:par>
                                <p:cTn id="12" presetID="0" presetClass="path" presetSubtype="0" accel="50000" decel="50000" fill="hold" grpId="1" nodeType="afterEffect">
                                  <p:stCondLst>
                                    <p:cond delay="0"/>
                                  </p:stCondLst>
                                  <p:childTnLst>
                                    <p:animMotion origin="layout" path="M -0.33854 0.33611 L -2.77778E-7 4.07407E-6 " pathEditMode="relative" rAng="0" ptsTypes="AA">
                                      <p:cBhvr>
                                        <p:cTn id="13" dur="2000" fill="hold"/>
                                        <p:tgtEl>
                                          <p:spTgt spid="4"/>
                                        </p:tgtEl>
                                        <p:attrNameLst>
                                          <p:attrName>ppt_x</p:attrName>
                                          <p:attrName>ppt_y</p:attrName>
                                        </p:attrNameLst>
                                      </p:cBhvr>
                                      <p:rCtr x="169" y="-168"/>
                                    </p:animMotion>
                                  </p:childTnLst>
                                </p:cTn>
                              </p:par>
                            </p:childTnLst>
                          </p:cTn>
                        </p:par>
                        <p:par>
                          <p:cTn id="14" fill="hold">
                            <p:stCondLst>
                              <p:cond delay="4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409772" y="1958777"/>
            <a:ext cx="5305500" cy="0"/>
          </a:xfrm>
          <a:prstGeom prst="line">
            <a:avLst/>
          </a:prstGeom>
          <a:ln>
            <a:solidFill>
              <a:srgbClr val="FC9204"/>
            </a:solidFill>
          </a:ln>
        </p:spPr>
        <p:style>
          <a:lnRef idx="1">
            <a:schemeClr val="accent1"/>
          </a:lnRef>
          <a:fillRef idx="0">
            <a:schemeClr val="accent1"/>
          </a:fillRef>
          <a:effectRef idx="0">
            <a:schemeClr val="accent1"/>
          </a:effectRef>
          <a:fontRef idx="minor">
            <a:schemeClr val="tx1"/>
          </a:fontRef>
        </p:style>
      </p:cxnSp>
      <p:sp>
        <p:nvSpPr>
          <p:cNvPr id="4" name="TextBox 8"/>
          <p:cNvSpPr txBox="1"/>
          <p:nvPr/>
        </p:nvSpPr>
        <p:spPr>
          <a:xfrm>
            <a:off x="2697804" y="1214422"/>
            <a:ext cx="4945460" cy="646331"/>
          </a:xfrm>
          <a:prstGeom prst="rect">
            <a:avLst/>
          </a:prstGeom>
          <a:noFill/>
        </p:spPr>
        <p:txBody>
          <a:bodyPr wrap="square" rtlCol="0">
            <a:spAutoFit/>
          </a:bodyPr>
          <a:lstStyle/>
          <a:p>
            <a:pPr>
              <a:defRPr/>
            </a:pPr>
            <a:r>
              <a:rPr lang="zh-CN" altLang="en-US" sz="3600" b="1" dirty="0" smtClean="0">
                <a:solidFill>
                  <a:srgbClr val="0070C0"/>
                </a:solidFill>
                <a:latin typeface="微软雅黑" pitchFamily="34" charset="-122"/>
                <a:ea typeface="微软雅黑" pitchFamily="34" charset="-122"/>
              </a:rPr>
              <a:t>目录</a:t>
            </a:r>
            <a:r>
              <a:rPr lang="zh-CN" altLang="en-US" sz="2800" b="1" dirty="0" smtClean="0">
                <a:solidFill>
                  <a:srgbClr val="0070C0"/>
                </a:solidFill>
                <a:latin typeface="微软雅黑" pitchFamily="34" charset="-122"/>
                <a:ea typeface="微软雅黑" pitchFamily="34" charset="-122"/>
              </a:rPr>
              <a:t> </a:t>
            </a:r>
            <a:r>
              <a:rPr lang="en-US" sz="2800" dirty="0" smtClean="0">
                <a:solidFill>
                  <a:srgbClr val="0070C0"/>
                </a:solidFill>
                <a:latin typeface="微软雅黑" pitchFamily="34" charset="-122"/>
                <a:ea typeface="微软雅黑" pitchFamily="34" charset="-122"/>
              </a:rPr>
              <a:t>CONTENTS</a:t>
            </a:r>
            <a:endParaRPr lang="zh-CN" altLang="en-US" sz="2800" dirty="0">
              <a:solidFill>
                <a:srgbClr val="0070C0"/>
              </a:solidFill>
              <a:latin typeface="微软雅黑" pitchFamily="34" charset="-122"/>
              <a:ea typeface="微软雅黑" pitchFamily="34" charset="-122"/>
            </a:endParaRPr>
          </a:p>
        </p:txBody>
      </p:sp>
      <p:cxnSp>
        <p:nvCxnSpPr>
          <p:cNvPr id="7" name="直接连接符 6"/>
          <p:cNvCxnSpPr/>
          <p:nvPr/>
        </p:nvCxnSpPr>
        <p:spPr>
          <a:xfrm>
            <a:off x="2409772" y="2025261"/>
            <a:ext cx="5305500" cy="0"/>
          </a:xfrm>
          <a:prstGeom prst="line">
            <a:avLst/>
          </a:prstGeom>
          <a:ln w="57150">
            <a:solidFill>
              <a:srgbClr val="FC9204"/>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857488" y="2273850"/>
            <a:ext cx="3960440" cy="400110"/>
          </a:xfrm>
          <a:prstGeom prst="rect">
            <a:avLst/>
          </a:prstGeom>
        </p:spPr>
        <p:txBody>
          <a:bodyPr wrap="square">
            <a:spAutoFit/>
          </a:bodyPr>
          <a:lstStyle/>
          <a:p>
            <a:pPr marL="28575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行业分析 </a:t>
            </a:r>
            <a:endParaRPr lang="zh-CN" altLang="en-US" sz="2000" kern="0" dirty="0">
              <a:solidFill>
                <a:srgbClr val="0070C0"/>
              </a:solidFill>
              <a:latin typeface="黑体" pitchFamily="2" charset="-122"/>
              <a:ea typeface="黑体" pitchFamily="2" charset="-122"/>
            </a:endParaRPr>
          </a:p>
        </p:txBody>
      </p:sp>
      <p:sp>
        <p:nvSpPr>
          <p:cNvPr id="11" name="矩形 10"/>
          <p:cNvSpPr/>
          <p:nvPr/>
        </p:nvSpPr>
        <p:spPr>
          <a:xfrm>
            <a:off x="2857488" y="2886014"/>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搜狗优势 </a:t>
            </a:r>
            <a:endParaRPr lang="zh-CN" altLang="en-US" sz="2000" kern="0" dirty="0">
              <a:solidFill>
                <a:srgbClr val="0070C0"/>
              </a:solidFill>
              <a:latin typeface="黑体" pitchFamily="2" charset="-122"/>
              <a:ea typeface="黑体" pitchFamily="2" charset="-122"/>
            </a:endParaRPr>
          </a:p>
        </p:txBody>
      </p:sp>
      <p:sp>
        <p:nvSpPr>
          <p:cNvPr id="12" name="矩形 11"/>
          <p:cNvSpPr/>
          <p:nvPr/>
        </p:nvSpPr>
        <p:spPr>
          <a:xfrm>
            <a:off x="2857488" y="3457518"/>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受众分析</a:t>
            </a:r>
            <a:endParaRPr lang="zh-CN" altLang="en-US" sz="2000" kern="0" dirty="0">
              <a:solidFill>
                <a:srgbClr val="0070C0"/>
              </a:solidFill>
              <a:latin typeface="黑体" pitchFamily="2" charset="-122"/>
              <a:ea typeface="黑体" pitchFamily="2" charset="-122"/>
            </a:endParaRPr>
          </a:p>
        </p:txBody>
      </p:sp>
      <p:sp>
        <p:nvSpPr>
          <p:cNvPr id="13" name="矩形 12"/>
          <p:cNvSpPr/>
          <p:nvPr/>
        </p:nvSpPr>
        <p:spPr>
          <a:xfrm>
            <a:off x="2857488" y="4029022"/>
            <a:ext cx="3960440" cy="461665"/>
          </a:xfrm>
          <a:prstGeom prst="rect">
            <a:avLst/>
          </a:prstGeom>
        </p:spPr>
        <p:txBody>
          <a:bodyPr wrap="square">
            <a:spAutoFit/>
          </a:bodyPr>
          <a:lstStyle/>
          <a:p>
            <a:pPr marL="285750" indent="-285750">
              <a:buFont typeface="Wingdings" pitchFamily="2" charset="2"/>
              <a:buChar char="Ø"/>
              <a:defRPr/>
            </a:pPr>
            <a:r>
              <a:rPr lang="zh-CN" altLang="en-US" sz="2400" b="1" kern="0" dirty="0" smtClean="0">
                <a:latin typeface="黑体" pitchFamily="2" charset="-122"/>
                <a:ea typeface="黑体" pitchFamily="2" charset="-122"/>
              </a:rPr>
              <a:t>竞品分析</a:t>
            </a:r>
            <a:endParaRPr lang="zh-CN" altLang="en-US" sz="2400" b="1" kern="0" dirty="0">
              <a:latin typeface="黑体" pitchFamily="2" charset="-122"/>
              <a:ea typeface="黑体" pitchFamily="2" charset="-122"/>
            </a:endParaRPr>
          </a:p>
        </p:txBody>
      </p:sp>
      <p:sp>
        <p:nvSpPr>
          <p:cNvPr id="14" name="矩形 13"/>
          <p:cNvSpPr/>
          <p:nvPr/>
        </p:nvSpPr>
        <p:spPr>
          <a:xfrm>
            <a:off x="2857488" y="4671964"/>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投放建议</a:t>
            </a:r>
            <a:endParaRPr lang="zh-CN" altLang="en-US" sz="2000" kern="0" dirty="0">
              <a:solidFill>
                <a:srgbClr val="0070C0"/>
              </a:solidFill>
              <a:latin typeface="黑体" pitchFamily="2" charset="-122"/>
              <a:ea typeface="黑体" pitchFamily="2" charset="-122"/>
            </a:endParaRPr>
          </a:p>
        </p:txBody>
      </p:sp>
      <p:sp>
        <p:nvSpPr>
          <p:cNvPr id="16" name="深色2"/>
          <p:cNvSpPr>
            <a:spLocks/>
          </p:cNvSpPr>
          <p:nvPr/>
        </p:nvSpPr>
        <p:spPr bwMode="auto">
          <a:xfrm>
            <a:off x="6751647" y="3463945"/>
            <a:ext cx="2249488" cy="1331912"/>
          </a:xfrm>
          <a:custGeom>
            <a:avLst/>
            <a:gdLst>
              <a:gd name="T0" fmla="*/ 0 w 1296"/>
              <a:gd name="T1" fmla="*/ 0 h 768"/>
              <a:gd name="T2" fmla="*/ 2147483647 w 1296"/>
              <a:gd name="T3" fmla="*/ 2147483647 h 768"/>
              <a:gd name="T4" fmla="*/ 2147483647 w 1296"/>
              <a:gd name="T5" fmla="*/ 2147483647 h 768"/>
              <a:gd name="T6" fmla="*/ 2147483647 w 1296"/>
              <a:gd name="T7" fmla="*/ 0 h 768"/>
              <a:gd name="T8" fmla="*/ 0 w 1296"/>
              <a:gd name="T9" fmla="*/ 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0"/>
                </a:moveTo>
                <a:lnTo>
                  <a:pt x="432" y="768"/>
                </a:lnTo>
                <a:lnTo>
                  <a:pt x="1296" y="768"/>
                </a:lnTo>
                <a:lnTo>
                  <a:pt x="864" y="0"/>
                </a:lnTo>
                <a:lnTo>
                  <a:pt x="0" y="0"/>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sp>
        <p:nvSpPr>
          <p:cNvPr id="17" name="深色1"/>
          <p:cNvSpPr>
            <a:spLocks/>
          </p:cNvSpPr>
          <p:nvPr/>
        </p:nvSpPr>
        <p:spPr bwMode="auto">
          <a:xfrm>
            <a:off x="5929322" y="3489345"/>
            <a:ext cx="1500188" cy="2665412"/>
          </a:xfrm>
          <a:custGeom>
            <a:avLst/>
            <a:gdLst>
              <a:gd name="T0" fmla="*/ 0 w 864"/>
              <a:gd name="T1" fmla="*/ 2147483647 h 1536"/>
              <a:gd name="T2" fmla="*/ 2147483647 w 864"/>
              <a:gd name="T3" fmla="*/ 2147483647 h 1536"/>
              <a:gd name="T4" fmla="*/ 2147483647 w 864"/>
              <a:gd name="T5" fmla="*/ 2147483647 h 1536"/>
              <a:gd name="T6" fmla="*/ 2147483647 w 864"/>
              <a:gd name="T7" fmla="*/ 0 h 1536"/>
              <a:gd name="T8" fmla="*/ 0 w 864"/>
              <a:gd name="T9" fmla="*/ 2147483647 h 1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1536">
                <a:moveTo>
                  <a:pt x="0" y="768"/>
                </a:moveTo>
                <a:lnTo>
                  <a:pt x="432" y="1536"/>
                </a:lnTo>
                <a:lnTo>
                  <a:pt x="864" y="768"/>
                </a:lnTo>
                <a:lnTo>
                  <a:pt x="432" y="0"/>
                </a:lnTo>
                <a:lnTo>
                  <a:pt x="0" y="768"/>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sp>
        <p:nvSpPr>
          <p:cNvPr id="18" name="深色3"/>
          <p:cNvSpPr>
            <a:spLocks/>
          </p:cNvSpPr>
          <p:nvPr/>
        </p:nvSpPr>
        <p:spPr bwMode="auto">
          <a:xfrm>
            <a:off x="6740535" y="4879995"/>
            <a:ext cx="2249487" cy="1335087"/>
          </a:xfrm>
          <a:custGeom>
            <a:avLst/>
            <a:gdLst>
              <a:gd name="T0" fmla="*/ 0 w 1296"/>
              <a:gd name="T1" fmla="*/ 2147483647 h 768"/>
              <a:gd name="T2" fmla="*/ 2147483647 w 1296"/>
              <a:gd name="T3" fmla="*/ 2147483647 h 768"/>
              <a:gd name="T4" fmla="*/ 2147483647 w 1296"/>
              <a:gd name="T5" fmla="*/ 0 h 768"/>
              <a:gd name="T6" fmla="*/ 2147483647 w 1296"/>
              <a:gd name="T7" fmla="*/ 0 h 768"/>
              <a:gd name="T8" fmla="*/ 0 w 1296"/>
              <a:gd name="T9" fmla="*/ 2147483647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768"/>
                </a:moveTo>
                <a:lnTo>
                  <a:pt x="864" y="768"/>
                </a:lnTo>
                <a:lnTo>
                  <a:pt x="1296" y="0"/>
                </a:lnTo>
                <a:lnTo>
                  <a:pt x="432" y="0"/>
                </a:lnTo>
                <a:lnTo>
                  <a:pt x="0" y="768"/>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pic>
        <p:nvPicPr>
          <p:cNvPr id="21" name="Picture 3" descr="C:\Users\user\Desktop\未标题-1 拷贝.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2572" y="5008697"/>
            <a:ext cx="1584176" cy="1849303"/>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p:cNvSpPr txBox="1"/>
          <p:nvPr/>
        </p:nvSpPr>
        <p:spPr>
          <a:xfrm>
            <a:off x="214282" y="5286388"/>
            <a:ext cx="1143008" cy="523220"/>
          </a:xfrm>
          <a:prstGeom prst="rect">
            <a:avLst/>
          </a:prstGeom>
          <a:noFill/>
        </p:spPr>
        <p:txBody>
          <a:bodyPr wrap="square" rtlCol="0">
            <a:spAutoFit/>
          </a:bodyPr>
          <a:lstStyle/>
          <a:p>
            <a:pPr algn="ctr"/>
            <a:r>
              <a:rPr lang="zh-CN" altLang="en-US" sz="2800" b="1" dirty="0" smtClean="0">
                <a:solidFill>
                  <a:schemeClr val="tx1">
                    <a:lumMod val="50000"/>
                    <a:lumOff val="50000"/>
                  </a:schemeClr>
                </a:solidFill>
                <a:latin typeface="微软雅黑" pitchFamily="34" charset="-122"/>
                <a:ea typeface="微软雅黑" pitchFamily="34" charset="-122"/>
              </a:rPr>
              <a:t>目录</a:t>
            </a:r>
            <a:endParaRPr lang="zh-CN" altLang="en-US" sz="2800" dirty="0">
              <a:solidFill>
                <a:schemeClr val="tx1">
                  <a:lumMod val="50000"/>
                  <a:lumOff val="50000"/>
                </a:schemeClr>
              </a:solidFill>
            </a:endParaRPr>
          </a:p>
        </p:txBody>
      </p:sp>
      <p:grpSp>
        <p:nvGrpSpPr>
          <p:cNvPr id="2" name="组合 27"/>
          <p:cNvGrpSpPr/>
          <p:nvPr/>
        </p:nvGrpSpPr>
        <p:grpSpPr>
          <a:xfrm>
            <a:off x="2071670" y="6715148"/>
            <a:ext cx="4500594" cy="142876"/>
            <a:chOff x="785786" y="4000504"/>
            <a:chExt cx="4500594" cy="142876"/>
          </a:xfrm>
        </p:grpSpPr>
        <p:sp>
          <p:nvSpPr>
            <p:cNvPr id="25" name="矩形 24"/>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6" name="矩形 25"/>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7" name="矩形 26"/>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
        <p:nvSpPr>
          <p:cNvPr id="29" name="矩形 28"/>
          <p:cNvSpPr/>
          <p:nvPr/>
        </p:nvSpPr>
        <p:spPr>
          <a:xfrm>
            <a:off x="2857488" y="5243468"/>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服务内容 </a:t>
            </a:r>
            <a:endParaRPr lang="zh-CN" altLang="en-US" sz="2000" kern="0" dirty="0">
              <a:solidFill>
                <a:srgbClr val="0070C0"/>
              </a:solidFill>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xmlns="" val="365498239"/>
              </p:ext>
            </p:extLst>
          </p:nvPr>
        </p:nvGraphicFramePr>
        <p:xfrm>
          <a:off x="298841" y="1071546"/>
          <a:ext cx="8572560"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标题 8"/>
          <p:cNvSpPr>
            <a:spLocks noGrp="1"/>
          </p:cNvSpPr>
          <p:nvPr>
            <p:ph type="title"/>
          </p:nvPr>
        </p:nvSpPr>
        <p:spPr>
          <a:xfrm>
            <a:off x="906363" y="428612"/>
            <a:ext cx="8229600" cy="1143000"/>
          </a:xfrm>
        </p:spPr>
        <p:txBody>
          <a:bodyPr/>
          <a:lstStyle/>
          <a:p>
            <a:pPr algn="r"/>
            <a:r>
              <a:rPr lang="zh-CN" altLang="en-US" sz="3200" b="1" dirty="0" smtClean="0">
                <a:latin typeface="微软雅黑" pitchFamily="34" charset="-122"/>
                <a:ea typeface="微软雅黑" pitchFamily="34" charset="-122"/>
              </a:rPr>
              <a:t>医疗行业线上营销生意模式解读</a:t>
            </a:r>
            <a:endParaRPr lang="zh-CN" altLang="en-US" sz="3200" b="1" dirty="0">
              <a:latin typeface="微软雅黑" pitchFamily="34" charset="-122"/>
              <a:ea typeface="微软雅黑" pitchFamily="34" charset="-122"/>
            </a:endParaRPr>
          </a:p>
        </p:txBody>
      </p:sp>
      <p:sp>
        <p:nvSpPr>
          <p:cNvPr id="5" name="TextBox 4"/>
          <p:cNvSpPr txBox="1"/>
          <p:nvPr/>
        </p:nvSpPr>
        <p:spPr>
          <a:xfrm>
            <a:off x="359441" y="4941168"/>
            <a:ext cx="8391306" cy="1384995"/>
          </a:xfrm>
          <a:prstGeom prst="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285750" indent="-285750">
              <a:lnSpc>
                <a:spcPct val="150000"/>
              </a:lnSpc>
              <a:buFont typeface="Arial" pitchFamily="34" charset="0"/>
              <a:buChar char="•"/>
              <a:defRPr/>
            </a:pPr>
            <a:r>
              <a:rPr lang="zh-CN" altLang="en-US" sz="1400" b="1" dirty="0" smtClean="0">
                <a:latin typeface="微软雅黑" pitchFamily="34" charset="-122"/>
                <a:ea typeface="微软雅黑" pitchFamily="34" charset="-122"/>
              </a:rPr>
              <a:t>上图是一个完善的医疗行业网络营销产业链。</a:t>
            </a:r>
            <a:endParaRPr lang="en-US" altLang="zh-CN" sz="1400" b="1" dirty="0" smtClean="0">
              <a:latin typeface="微软雅黑" pitchFamily="34" charset="-122"/>
              <a:ea typeface="微软雅黑" pitchFamily="34" charset="-122"/>
            </a:endParaRPr>
          </a:p>
          <a:p>
            <a:pPr marL="285750" indent="-285750">
              <a:lnSpc>
                <a:spcPct val="150000"/>
              </a:lnSpc>
              <a:buFont typeface="Arial" pitchFamily="34" charset="0"/>
              <a:buChar char="•"/>
              <a:defRPr/>
            </a:pPr>
            <a:r>
              <a:rPr lang="zh-CN" altLang="en-US" sz="1400" b="1" dirty="0">
                <a:latin typeface="微软雅黑" pitchFamily="34" charset="-122"/>
                <a:ea typeface="微软雅黑" pitchFamily="34" charset="-122"/>
              </a:rPr>
              <a:t>广告</a:t>
            </a:r>
            <a:r>
              <a:rPr lang="zh-CN" altLang="en-US" sz="1400" b="1" dirty="0" smtClean="0">
                <a:latin typeface="微软雅黑" pitchFamily="34" charset="-122"/>
                <a:ea typeface="微软雅黑" pitchFamily="34" charset="-122"/>
              </a:rPr>
              <a:t>主通过在线营销在网站上和患者进行互动以判断患者的需求并引导患者到院就诊，以获取利润</a:t>
            </a:r>
            <a:endParaRPr lang="en-US" altLang="zh-CN" sz="1400" b="1" dirty="0" smtClean="0">
              <a:latin typeface="微软雅黑" pitchFamily="34" charset="-122"/>
              <a:ea typeface="微软雅黑" pitchFamily="34" charset="-122"/>
            </a:endParaRPr>
          </a:p>
          <a:p>
            <a:pPr marL="285750" indent="-285750">
              <a:lnSpc>
                <a:spcPct val="150000"/>
              </a:lnSpc>
              <a:buFont typeface="Arial" pitchFamily="34" charset="0"/>
              <a:buChar char="•"/>
              <a:defRPr/>
            </a:pPr>
            <a:r>
              <a:rPr lang="zh-CN" altLang="en-US" sz="1400" b="1" dirty="0">
                <a:latin typeface="微软雅黑" pitchFamily="34" charset="-122"/>
                <a:ea typeface="微软雅黑" pitchFamily="34" charset="-122"/>
              </a:rPr>
              <a:t>所以</a:t>
            </a:r>
            <a:r>
              <a:rPr lang="zh-CN" altLang="en-US" sz="1400" b="1" dirty="0" smtClean="0">
                <a:latin typeface="微软雅黑" pitchFamily="34" charset="-122"/>
                <a:ea typeface="微软雅黑" pitchFamily="34" charset="-122"/>
              </a:rPr>
              <a:t>搜索引擎将是医疗行业获取患者资源的重要入口。</a:t>
            </a:r>
            <a:endParaRPr lang="en-US" altLang="zh-CN" sz="1400" b="1" dirty="0" smtClean="0">
              <a:latin typeface="微软雅黑" pitchFamily="34" charset="-122"/>
              <a:ea typeface="微软雅黑" pitchFamily="34" charset="-122"/>
            </a:endParaRPr>
          </a:p>
          <a:p>
            <a:pPr marL="285750" indent="-285750">
              <a:lnSpc>
                <a:spcPct val="150000"/>
              </a:lnSpc>
              <a:buFont typeface="Arial" pitchFamily="34" charset="0"/>
              <a:buChar char="•"/>
              <a:defRPr/>
            </a:pPr>
            <a:r>
              <a:rPr lang="zh-CN" altLang="en-US" sz="1400" b="1" dirty="0" smtClean="0">
                <a:latin typeface="微软雅黑" pitchFamily="34" charset="-122"/>
                <a:ea typeface="微软雅黑" pitchFamily="34" charset="-122"/>
              </a:rPr>
              <a:t>业内</a:t>
            </a:r>
            <a:r>
              <a:rPr lang="en-US" altLang="zh-CN" sz="1400" b="1" dirty="0" smtClean="0">
                <a:latin typeface="微软雅黑" pitchFamily="34" charset="-122"/>
                <a:ea typeface="微软雅黑" pitchFamily="34" charset="-122"/>
              </a:rPr>
              <a:t>top</a:t>
            </a:r>
            <a:r>
              <a:rPr lang="zh-CN" altLang="en-US" sz="1400" b="1" dirty="0" smtClean="0">
                <a:latin typeface="微软雅黑" pitchFamily="34" charset="-122"/>
                <a:ea typeface="微软雅黑" pitchFamily="34" charset="-122"/>
              </a:rPr>
              <a:t>客户大约</a:t>
            </a:r>
            <a:r>
              <a:rPr lang="en-US" altLang="zh-CN" sz="1400" b="1" dirty="0" smtClean="0">
                <a:latin typeface="微软雅黑" pitchFamily="34" charset="-122"/>
                <a:ea typeface="微软雅黑" pitchFamily="34" charset="-122"/>
              </a:rPr>
              <a:t>90%</a:t>
            </a:r>
            <a:r>
              <a:rPr lang="zh-CN" altLang="en-US" sz="1400" b="1" dirty="0" smtClean="0">
                <a:latin typeface="微软雅黑" pitchFamily="34" charset="-122"/>
                <a:ea typeface="微软雅黑" pitchFamily="34" charset="-122"/>
              </a:rPr>
              <a:t>以上的新患资源来自网络，其中网络资源的</a:t>
            </a:r>
            <a:r>
              <a:rPr lang="en-US" altLang="zh-CN" sz="1400" b="1" dirty="0" smtClean="0">
                <a:latin typeface="微软雅黑" pitchFamily="34" charset="-122"/>
                <a:ea typeface="微软雅黑" pitchFamily="34" charset="-122"/>
              </a:rPr>
              <a:t>90%</a:t>
            </a:r>
            <a:r>
              <a:rPr lang="zh-CN" altLang="en-US" sz="1400" b="1" dirty="0" smtClean="0">
                <a:latin typeface="微软雅黑" pitchFamily="34" charset="-122"/>
                <a:ea typeface="微软雅黑" pitchFamily="34" charset="-122"/>
              </a:rPr>
              <a:t>又来源于搜索引擎。</a:t>
            </a:r>
            <a:endParaRPr lang="en-US" altLang="zh-CN" sz="1400" b="1" dirty="0" smtClean="0">
              <a:latin typeface="微软雅黑" pitchFamily="34" charset="-122"/>
              <a:ea typeface="微软雅黑" pitchFamily="34" charset="-122"/>
            </a:endParaRPr>
          </a:p>
        </p:txBody>
      </p:sp>
      <p:grpSp>
        <p:nvGrpSpPr>
          <p:cNvPr id="6" name="组合 27"/>
          <p:cNvGrpSpPr/>
          <p:nvPr/>
        </p:nvGrpSpPr>
        <p:grpSpPr>
          <a:xfrm>
            <a:off x="2071670" y="6715148"/>
            <a:ext cx="4500594" cy="142876"/>
            <a:chOff x="785786" y="4000504"/>
            <a:chExt cx="4500594" cy="142876"/>
          </a:xfrm>
        </p:grpSpPr>
        <p:sp>
          <p:nvSpPr>
            <p:cNvPr id="7" name="矩形 6"/>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8" name="矩形 7"/>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0" name="矩形 9"/>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3819504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0"/>
            <a:ext cx="8229600" cy="1143000"/>
          </a:xfrm>
        </p:spPr>
        <p:txBody>
          <a:bodyPr/>
          <a:lstStyle/>
          <a:p>
            <a:pPr algn="r"/>
            <a:r>
              <a:rPr lang="zh-CN" altLang="en-US" sz="3200" b="1" dirty="0" smtClean="0">
                <a:latin typeface="微软雅黑" pitchFamily="34" charset="-122"/>
                <a:ea typeface="微软雅黑" pitchFamily="34" charset="-122"/>
              </a:rPr>
              <a:t>医疗行业网络营销漏斗</a:t>
            </a:r>
            <a:endParaRPr lang="zh-CN" altLang="en-US" sz="3200" b="1" dirty="0">
              <a:latin typeface="微软雅黑" pitchFamily="34" charset="-122"/>
              <a:ea typeface="微软雅黑" pitchFamily="34" charset="-122"/>
            </a:endParaRPr>
          </a:p>
        </p:txBody>
      </p:sp>
      <p:grpSp>
        <p:nvGrpSpPr>
          <p:cNvPr id="3" name="组合 99"/>
          <p:cNvGrpSpPr/>
          <p:nvPr/>
        </p:nvGrpSpPr>
        <p:grpSpPr>
          <a:xfrm>
            <a:off x="1687392" y="1315531"/>
            <a:ext cx="5379189" cy="3643339"/>
            <a:chOff x="-28574" y="908720"/>
            <a:chExt cx="6705659" cy="4717194"/>
          </a:xfrm>
        </p:grpSpPr>
        <p:sp>
          <p:nvSpPr>
            <p:cNvPr id="11" name="圆角矩形 10"/>
            <p:cNvSpPr/>
            <p:nvPr/>
          </p:nvSpPr>
          <p:spPr>
            <a:xfrm>
              <a:off x="4370853" y="908720"/>
              <a:ext cx="2073355" cy="378000"/>
            </a:xfrm>
            <a:prstGeom prst="roundRect">
              <a:avLst/>
            </a:prstGeom>
            <a:solidFill>
              <a:schemeClr val="tx2">
                <a:lumMod val="60000"/>
                <a:lumOff val="40000"/>
              </a:schemeClr>
            </a:solidFill>
            <a:ln w="25400" cap="flat" cmpd="sng" algn="ctr">
              <a:noFill/>
              <a:prstDash val="solid"/>
            </a:ln>
            <a:effectLst>
              <a:outerShdw blurRad="40000" dist="23000" dir="5400000" rotWithShape="0">
                <a:srgbClr val="000000">
                  <a:alpha val="35000"/>
                </a:srgbClr>
              </a:outerShdw>
            </a:effectLst>
          </p:spPr>
          <p:txBody>
            <a:bodyPr anchor="ctr"/>
            <a:lstStyle/>
            <a:p>
              <a:pPr algn="ctr">
                <a:defRPr/>
              </a:pPr>
              <a:r>
                <a:rPr lang="zh-CN" altLang="en-US" b="1" kern="0" dirty="0" smtClean="0">
                  <a:solidFill>
                    <a:schemeClr val="bg1"/>
                  </a:solidFill>
                  <a:latin typeface="微软雅黑" pitchFamily="34" charset="-122"/>
                  <a:ea typeface="微软雅黑" pitchFamily="34" charset="-122"/>
                </a:rPr>
                <a:t>核心目的</a:t>
              </a:r>
              <a:endParaRPr lang="zh-CN" altLang="en-US" b="1" kern="0" dirty="0">
                <a:solidFill>
                  <a:schemeClr val="bg1"/>
                </a:solidFill>
                <a:latin typeface="微软雅黑" pitchFamily="34" charset="-122"/>
                <a:ea typeface="微软雅黑" pitchFamily="34" charset="-122"/>
              </a:endParaRPr>
            </a:p>
          </p:txBody>
        </p:sp>
        <p:sp>
          <p:nvSpPr>
            <p:cNvPr id="12" name="上下箭头 11"/>
            <p:cNvSpPr/>
            <p:nvPr/>
          </p:nvSpPr>
          <p:spPr>
            <a:xfrm rot="10800000" flipH="1" flipV="1">
              <a:off x="344972" y="1485914"/>
              <a:ext cx="203818" cy="4140000"/>
            </a:xfrm>
            <a:prstGeom prst="upDownArrow">
              <a:avLst/>
            </a:prstGeom>
            <a:gradFill>
              <a:gsLst>
                <a:gs pos="12000">
                  <a:srgbClr val="C00000"/>
                </a:gs>
                <a:gs pos="3000">
                  <a:srgbClr val="C00000"/>
                </a:gs>
                <a:gs pos="25000">
                  <a:srgbClr val="FF6633"/>
                </a:gs>
                <a:gs pos="50000">
                  <a:srgbClr val="FFFF00"/>
                </a:gs>
                <a:gs pos="75000">
                  <a:srgbClr val="01A78F"/>
                </a:gs>
                <a:gs pos="100000">
                  <a:srgbClr val="3366FF"/>
                </a:gs>
              </a:gsLst>
              <a:lin ang="5400000" scaled="0"/>
            </a:gradFill>
            <a:ln w="25400" cap="flat" cmpd="sng" algn="ctr">
              <a:noFill/>
              <a:prstDash val="solid"/>
            </a:ln>
            <a:effectLst/>
          </p:spPr>
          <p:txBody>
            <a:bodyPr anchor="ctr"/>
            <a:lstStyle/>
            <a:p>
              <a:pPr algn="ctr">
                <a:defRPr/>
              </a:pPr>
              <a:endParaRPr lang="zh-CN" altLang="en-US" sz="1000" kern="0">
                <a:latin typeface="微软雅黑" pitchFamily="34" charset="-122"/>
                <a:ea typeface="微软雅黑" pitchFamily="34" charset="-122"/>
              </a:endParaRPr>
            </a:p>
          </p:txBody>
        </p:sp>
        <p:sp>
          <p:nvSpPr>
            <p:cNvPr id="13" name="TextBox 23"/>
            <p:cNvSpPr txBox="1">
              <a:spLocks noChangeArrowheads="1"/>
            </p:cNvSpPr>
            <p:nvPr/>
          </p:nvSpPr>
          <p:spPr bwMode="auto">
            <a:xfrm>
              <a:off x="-12701" y="1551664"/>
              <a:ext cx="395288" cy="518040"/>
            </a:xfrm>
            <a:prstGeom prst="rect">
              <a:avLst/>
            </a:prstGeom>
            <a:noFill/>
            <a:ln w="9525">
              <a:noFill/>
              <a:miter lim="800000"/>
              <a:headEnd/>
              <a:tailEnd/>
            </a:ln>
          </p:spPr>
          <p:txBody>
            <a:bodyPr>
              <a:spAutoFit/>
            </a:bodyPr>
            <a:lstStyle/>
            <a:p>
              <a:pPr fontAlgn="base">
                <a:spcBef>
                  <a:spcPct val="0"/>
                </a:spcBef>
                <a:spcAft>
                  <a:spcPct val="0"/>
                </a:spcAft>
              </a:pPr>
              <a:r>
                <a:rPr lang="zh-CN" altLang="en-US" sz="1000" b="1" dirty="0">
                  <a:latin typeface="微软雅黑" pitchFamily="34" charset="-122"/>
                  <a:ea typeface="微软雅黑" pitchFamily="34" charset="-122"/>
                </a:rPr>
                <a:t>曝</a:t>
              </a:r>
              <a:endParaRPr lang="en-US" altLang="zh-CN" sz="1000" b="1" dirty="0">
                <a:latin typeface="微软雅黑" pitchFamily="34" charset="-122"/>
                <a:ea typeface="微软雅黑" pitchFamily="34" charset="-122"/>
              </a:endParaRPr>
            </a:p>
            <a:p>
              <a:pPr fontAlgn="base">
                <a:spcBef>
                  <a:spcPct val="0"/>
                </a:spcBef>
                <a:spcAft>
                  <a:spcPct val="0"/>
                </a:spcAft>
              </a:pPr>
              <a:r>
                <a:rPr lang="zh-CN" altLang="en-US" sz="1000" b="1" dirty="0">
                  <a:latin typeface="微软雅黑" pitchFamily="34" charset="-122"/>
                  <a:ea typeface="微软雅黑" pitchFamily="34" charset="-122"/>
                </a:rPr>
                <a:t>光</a:t>
              </a:r>
            </a:p>
          </p:txBody>
        </p:sp>
        <p:sp>
          <p:nvSpPr>
            <p:cNvPr id="14" name="TextBox 24"/>
            <p:cNvSpPr txBox="1">
              <a:spLocks noChangeArrowheads="1"/>
            </p:cNvSpPr>
            <p:nvPr/>
          </p:nvSpPr>
          <p:spPr bwMode="auto">
            <a:xfrm>
              <a:off x="-28574" y="4909248"/>
              <a:ext cx="500063" cy="518040"/>
            </a:xfrm>
            <a:prstGeom prst="rect">
              <a:avLst/>
            </a:prstGeom>
            <a:noFill/>
            <a:ln w="9525">
              <a:noFill/>
              <a:miter lim="800000"/>
              <a:headEnd/>
              <a:tailEnd/>
            </a:ln>
          </p:spPr>
          <p:txBody>
            <a:bodyPr>
              <a:spAutoFit/>
            </a:bodyPr>
            <a:lstStyle/>
            <a:p>
              <a:pPr fontAlgn="base">
                <a:spcBef>
                  <a:spcPct val="0"/>
                </a:spcBef>
                <a:spcAft>
                  <a:spcPct val="0"/>
                </a:spcAft>
              </a:pPr>
              <a:r>
                <a:rPr lang="zh-CN" altLang="en-US" sz="1000" b="1" dirty="0">
                  <a:latin typeface="微软雅黑" pitchFamily="34" charset="-122"/>
                  <a:ea typeface="微软雅黑" pitchFamily="34" charset="-122"/>
                </a:rPr>
                <a:t>转</a:t>
              </a:r>
              <a:endParaRPr lang="en-US" altLang="zh-CN" sz="1000" b="1" dirty="0">
                <a:latin typeface="微软雅黑" pitchFamily="34" charset="-122"/>
                <a:ea typeface="微软雅黑" pitchFamily="34" charset="-122"/>
              </a:endParaRPr>
            </a:p>
            <a:p>
              <a:pPr fontAlgn="base">
                <a:spcBef>
                  <a:spcPct val="0"/>
                </a:spcBef>
                <a:spcAft>
                  <a:spcPct val="0"/>
                </a:spcAft>
              </a:pPr>
              <a:r>
                <a:rPr lang="zh-CN" altLang="en-US" sz="1000" b="1" dirty="0">
                  <a:latin typeface="微软雅黑" pitchFamily="34" charset="-122"/>
                  <a:ea typeface="微软雅黑" pitchFamily="34" charset="-122"/>
                </a:rPr>
                <a:t>化</a:t>
              </a:r>
            </a:p>
          </p:txBody>
        </p:sp>
        <p:grpSp>
          <p:nvGrpSpPr>
            <p:cNvPr id="4" name="组合 25"/>
            <p:cNvGrpSpPr>
              <a:grpSpLocks/>
            </p:cNvGrpSpPr>
            <p:nvPr/>
          </p:nvGrpSpPr>
          <p:grpSpPr bwMode="auto">
            <a:xfrm>
              <a:off x="503188" y="1361054"/>
              <a:ext cx="3637590" cy="4168641"/>
              <a:chOff x="633870" y="1678295"/>
              <a:chExt cx="3061282" cy="4314505"/>
            </a:xfrm>
          </p:grpSpPr>
          <p:graphicFrame>
            <p:nvGraphicFramePr>
              <p:cNvPr id="33" name="图示 32"/>
              <p:cNvGraphicFramePr/>
              <p:nvPr>
                <p:extLst>
                  <p:ext uri="{D42A27DB-BD31-4B8C-83A1-F6EECF244321}">
                    <p14:modId xmlns:p14="http://schemas.microsoft.com/office/powerpoint/2010/main" xmlns="" val="1724925065"/>
                  </p:ext>
                </p:extLst>
              </p:nvPr>
            </p:nvGraphicFramePr>
            <p:xfrm>
              <a:off x="633870" y="1678295"/>
              <a:ext cx="3061282" cy="4314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TextBox 27"/>
              <p:cNvSpPr txBox="1">
                <a:spLocks noChangeArrowheads="1"/>
              </p:cNvSpPr>
              <p:nvPr/>
            </p:nvSpPr>
            <p:spPr bwMode="auto">
              <a:xfrm>
                <a:off x="1823794" y="4669934"/>
                <a:ext cx="721829" cy="329948"/>
              </a:xfrm>
              <a:prstGeom prst="rect">
                <a:avLst/>
              </a:prstGeom>
              <a:noFill/>
              <a:ln w="9525">
                <a:noFill/>
                <a:miter lim="800000"/>
                <a:headEnd/>
                <a:tailEnd/>
              </a:ln>
            </p:spPr>
            <p:txBody>
              <a:bodyPr>
                <a:spAutoFit/>
              </a:bodyPr>
              <a:lstStyle/>
              <a:p>
                <a:pPr algn="ctr" fontAlgn="base">
                  <a:spcBef>
                    <a:spcPct val="0"/>
                  </a:spcBef>
                  <a:spcAft>
                    <a:spcPct val="0"/>
                  </a:spcAft>
                  <a:defRPr/>
                </a:pPr>
                <a:r>
                  <a:rPr lang="zh-CN" altLang="en-US" sz="1000" b="1" kern="0" dirty="0">
                    <a:latin typeface="微软雅黑" pitchFamily="34" charset="-122"/>
                    <a:ea typeface="微软雅黑" pitchFamily="34" charset="-122"/>
                  </a:rPr>
                  <a:t>预约</a:t>
                </a:r>
                <a:endParaRPr lang="en-US" altLang="zh-CN" sz="1000" b="1" kern="0" dirty="0">
                  <a:latin typeface="微软雅黑" pitchFamily="34" charset="-122"/>
                  <a:ea typeface="微软雅黑" pitchFamily="34" charset="-122"/>
                </a:endParaRPr>
              </a:p>
            </p:txBody>
          </p:sp>
          <p:sp>
            <p:nvSpPr>
              <p:cNvPr id="35" name="TextBox 28"/>
              <p:cNvSpPr txBox="1">
                <a:spLocks noChangeArrowheads="1"/>
              </p:cNvSpPr>
              <p:nvPr/>
            </p:nvSpPr>
            <p:spPr bwMode="auto">
              <a:xfrm>
                <a:off x="1887864" y="5368883"/>
                <a:ext cx="593688" cy="536167"/>
              </a:xfrm>
              <a:prstGeom prst="rect">
                <a:avLst/>
              </a:prstGeom>
              <a:noFill/>
              <a:ln w="9525">
                <a:noFill/>
                <a:miter lim="800000"/>
                <a:headEnd/>
                <a:tailEnd/>
              </a:ln>
            </p:spPr>
            <p:txBody>
              <a:bodyPr>
                <a:spAutoFit/>
              </a:bodyPr>
              <a:lstStyle/>
              <a:p>
                <a:pPr algn="ctr" fontAlgn="base">
                  <a:spcBef>
                    <a:spcPct val="0"/>
                  </a:spcBef>
                  <a:spcAft>
                    <a:spcPct val="0"/>
                  </a:spcAft>
                  <a:defRPr/>
                </a:pPr>
                <a:r>
                  <a:rPr lang="zh-CN" altLang="en-US" sz="1000" b="1" kern="0" dirty="0" smtClean="0">
                    <a:latin typeface="微软雅黑" pitchFamily="34" charset="-122"/>
                    <a:ea typeface="微软雅黑" pitchFamily="34" charset="-122"/>
                  </a:rPr>
                  <a:t>到</a:t>
                </a:r>
                <a:endParaRPr lang="en-US" altLang="zh-CN" sz="1000" b="1" kern="0" dirty="0" smtClean="0">
                  <a:latin typeface="微软雅黑" pitchFamily="34" charset="-122"/>
                  <a:ea typeface="微软雅黑" pitchFamily="34" charset="-122"/>
                </a:endParaRPr>
              </a:p>
              <a:p>
                <a:pPr algn="ctr" fontAlgn="base">
                  <a:spcBef>
                    <a:spcPct val="0"/>
                  </a:spcBef>
                  <a:spcAft>
                    <a:spcPct val="0"/>
                  </a:spcAft>
                  <a:defRPr/>
                </a:pPr>
                <a:r>
                  <a:rPr lang="zh-CN" altLang="en-US" sz="1000" b="1" kern="0" dirty="0" smtClean="0">
                    <a:latin typeface="微软雅黑" pitchFamily="34" charset="-122"/>
                    <a:ea typeface="微软雅黑" pitchFamily="34" charset="-122"/>
                  </a:rPr>
                  <a:t>诊</a:t>
                </a:r>
                <a:endParaRPr lang="zh-CN" altLang="en-US" sz="1000" b="1" kern="0" dirty="0">
                  <a:latin typeface="微软雅黑" pitchFamily="34" charset="-122"/>
                  <a:ea typeface="微软雅黑" pitchFamily="34" charset="-122"/>
                </a:endParaRPr>
              </a:p>
            </p:txBody>
          </p:sp>
        </p:grpSp>
        <p:cxnSp>
          <p:nvCxnSpPr>
            <p:cNvPr id="16" name="直接连接符 15"/>
            <p:cNvCxnSpPr/>
            <p:nvPr/>
          </p:nvCxnSpPr>
          <p:spPr>
            <a:xfrm>
              <a:off x="3779912" y="2132856"/>
              <a:ext cx="2897172" cy="0"/>
            </a:xfrm>
            <a:prstGeom prst="line">
              <a:avLst/>
            </a:prstGeom>
            <a:noFill/>
            <a:ln w="19050" cap="flat" cmpd="sng" algn="ctr">
              <a:solidFill>
                <a:sysClr val="window" lastClr="FFFFFF">
                  <a:lumMod val="50000"/>
                </a:sysClr>
              </a:solidFill>
              <a:prstDash val="dash"/>
            </a:ln>
            <a:effectLst/>
          </p:spPr>
        </p:cxnSp>
        <p:cxnSp>
          <p:nvCxnSpPr>
            <p:cNvPr id="17" name="直接连接符 16"/>
            <p:cNvCxnSpPr/>
            <p:nvPr/>
          </p:nvCxnSpPr>
          <p:spPr>
            <a:xfrm>
              <a:off x="3213728" y="3665098"/>
              <a:ext cx="926225" cy="11063"/>
            </a:xfrm>
            <a:prstGeom prst="line">
              <a:avLst/>
            </a:prstGeom>
            <a:noFill/>
            <a:ln w="19050" cap="flat" cmpd="sng" algn="ctr">
              <a:solidFill>
                <a:sysClr val="window" lastClr="FFFFFF">
                  <a:lumMod val="50000"/>
                </a:sysClr>
              </a:solidFill>
              <a:prstDash val="dash"/>
            </a:ln>
            <a:effectLst/>
          </p:spPr>
        </p:cxnSp>
        <p:cxnSp>
          <p:nvCxnSpPr>
            <p:cNvPr id="18" name="直接连接符 17"/>
            <p:cNvCxnSpPr/>
            <p:nvPr/>
          </p:nvCxnSpPr>
          <p:spPr>
            <a:xfrm>
              <a:off x="2925424" y="4443224"/>
              <a:ext cx="3751660" cy="0"/>
            </a:xfrm>
            <a:prstGeom prst="line">
              <a:avLst/>
            </a:prstGeom>
            <a:noFill/>
            <a:ln w="19050" cap="flat" cmpd="sng" algn="ctr">
              <a:solidFill>
                <a:sysClr val="window" lastClr="FFFFFF">
                  <a:lumMod val="50000"/>
                </a:sysClr>
              </a:solidFill>
              <a:prstDash val="dash"/>
            </a:ln>
            <a:effectLst/>
          </p:spPr>
        </p:cxnSp>
        <p:cxnSp>
          <p:nvCxnSpPr>
            <p:cNvPr id="19" name="直接连接符 18"/>
            <p:cNvCxnSpPr/>
            <p:nvPr/>
          </p:nvCxnSpPr>
          <p:spPr>
            <a:xfrm flipH="1">
              <a:off x="4139952" y="1361054"/>
              <a:ext cx="1" cy="4122315"/>
            </a:xfrm>
            <a:prstGeom prst="line">
              <a:avLst/>
            </a:prstGeom>
            <a:noFill/>
            <a:ln w="19050" cap="flat" cmpd="sng" algn="ctr">
              <a:solidFill>
                <a:sysClr val="window" lastClr="FFFFFF">
                  <a:lumMod val="50000"/>
                </a:sysClr>
              </a:solidFill>
              <a:prstDash val="dash"/>
            </a:ln>
            <a:effectLst/>
          </p:spPr>
        </p:cxnSp>
        <p:cxnSp>
          <p:nvCxnSpPr>
            <p:cNvPr id="20" name="直接连接符 19"/>
            <p:cNvCxnSpPr/>
            <p:nvPr/>
          </p:nvCxnSpPr>
          <p:spPr>
            <a:xfrm flipH="1">
              <a:off x="6677083" y="1412776"/>
              <a:ext cx="1" cy="4122315"/>
            </a:xfrm>
            <a:prstGeom prst="line">
              <a:avLst/>
            </a:prstGeom>
            <a:noFill/>
            <a:ln w="19050" cap="flat" cmpd="sng" algn="ctr">
              <a:solidFill>
                <a:sysClr val="window" lastClr="FFFFFF">
                  <a:lumMod val="50000"/>
                </a:sysClr>
              </a:solidFill>
              <a:prstDash val="dash"/>
            </a:ln>
            <a:effectLst/>
          </p:spPr>
        </p:cxnSp>
        <p:sp>
          <p:nvSpPr>
            <p:cNvPr id="21" name="圆角矩形 20"/>
            <p:cNvSpPr/>
            <p:nvPr/>
          </p:nvSpPr>
          <p:spPr>
            <a:xfrm>
              <a:off x="446881" y="908720"/>
              <a:ext cx="3693071" cy="395464"/>
            </a:xfrm>
            <a:prstGeom prst="roundRect">
              <a:avLst/>
            </a:prstGeom>
            <a:solidFill>
              <a:schemeClr val="tx2">
                <a:lumMod val="60000"/>
                <a:lumOff val="40000"/>
              </a:schemeClr>
            </a:solidFill>
            <a:ln w="25400" cap="flat" cmpd="sng" algn="ctr">
              <a:noFill/>
              <a:prstDash val="solid"/>
            </a:ln>
            <a:effectLst>
              <a:outerShdw blurRad="40000" dist="23000" dir="5400000" rotWithShape="0">
                <a:srgbClr val="000000">
                  <a:alpha val="35000"/>
                </a:srgbClr>
              </a:outerShdw>
            </a:effectLst>
          </p:spPr>
          <p:txBody>
            <a:bodyPr anchor="ctr"/>
            <a:lstStyle/>
            <a:p>
              <a:pPr algn="ctr">
                <a:defRPr/>
              </a:pPr>
              <a:r>
                <a:rPr lang="zh-CN" altLang="en-US" b="1" kern="0" dirty="0" smtClean="0">
                  <a:solidFill>
                    <a:schemeClr val="bg1"/>
                  </a:solidFill>
                  <a:latin typeface="微软雅黑" pitchFamily="34" charset="-122"/>
                  <a:ea typeface="微软雅黑" pitchFamily="34" charset="-122"/>
                </a:rPr>
                <a:t>营销漏斗</a:t>
              </a:r>
              <a:endParaRPr lang="zh-CN" altLang="en-US" b="1" kern="0" dirty="0">
                <a:solidFill>
                  <a:schemeClr val="bg1"/>
                </a:solidFill>
                <a:latin typeface="微软雅黑" pitchFamily="34" charset="-122"/>
                <a:ea typeface="微软雅黑" pitchFamily="34" charset="-122"/>
              </a:endParaRPr>
            </a:p>
          </p:txBody>
        </p:sp>
        <p:cxnSp>
          <p:nvCxnSpPr>
            <p:cNvPr id="22" name="直接连接符 21"/>
            <p:cNvCxnSpPr/>
            <p:nvPr/>
          </p:nvCxnSpPr>
          <p:spPr>
            <a:xfrm>
              <a:off x="3509296" y="2898401"/>
              <a:ext cx="3167789" cy="0"/>
            </a:xfrm>
            <a:prstGeom prst="line">
              <a:avLst/>
            </a:prstGeom>
            <a:noFill/>
            <a:ln w="19050" cap="flat" cmpd="sng" algn="ctr">
              <a:solidFill>
                <a:sysClr val="window" lastClr="FFFFFF">
                  <a:lumMod val="50000"/>
                </a:sysClr>
              </a:solidFill>
              <a:prstDash val="dash"/>
            </a:ln>
            <a:effectLst/>
          </p:spPr>
        </p:cxnSp>
        <p:sp>
          <p:nvSpPr>
            <p:cNvPr id="29" name="TextBox 28"/>
            <p:cNvSpPr txBox="1"/>
            <p:nvPr/>
          </p:nvSpPr>
          <p:spPr>
            <a:xfrm>
              <a:off x="4441577" y="1305263"/>
              <a:ext cx="2235505" cy="645557"/>
            </a:xfrm>
            <a:prstGeom prst="rect">
              <a:avLst/>
            </a:prstGeom>
            <a:noFill/>
          </p:spPr>
          <p:txBody>
            <a:bodyPr wrap="square" rtlCol="0">
              <a:spAutoFit/>
            </a:bodyPr>
            <a:lstStyle/>
            <a:p>
              <a:pPr>
                <a:lnSpc>
                  <a:spcPct val="120000"/>
                </a:lnSpc>
              </a:pPr>
              <a:r>
                <a:rPr lang="zh-CN" altLang="en-US" sz="1100" dirty="0" smtClean="0">
                  <a:latin typeface="微软雅黑"/>
                  <a:ea typeface="微软雅黑"/>
                </a:rPr>
                <a:t>提高展现量，尽量多的影响最有男性疾病诊疗的人</a:t>
              </a:r>
              <a:endParaRPr lang="zh-CN" altLang="en-US" sz="1100" dirty="0">
                <a:latin typeface="微软雅黑"/>
                <a:ea typeface="微软雅黑"/>
              </a:endParaRPr>
            </a:p>
          </p:txBody>
        </p:sp>
        <p:sp>
          <p:nvSpPr>
            <p:cNvPr id="30" name="TextBox 29"/>
            <p:cNvSpPr txBox="1"/>
            <p:nvPr/>
          </p:nvSpPr>
          <p:spPr>
            <a:xfrm>
              <a:off x="4512305" y="2194091"/>
              <a:ext cx="2073356" cy="645557"/>
            </a:xfrm>
            <a:prstGeom prst="rect">
              <a:avLst/>
            </a:prstGeom>
            <a:noFill/>
          </p:spPr>
          <p:txBody>
            <a:bodyPr wrap="square" rtlCol="0">
              <a:spAutoFit/>
            </a:bodyPr>
            <a:lstStyle/>
            <a:p>
              <a:pPr>
                <a:lnSpc>
                  <a:spcPct val="120000"/>
                </a:lnSpc>
              </a:pPr>
              <a:r>
                <a:rPr lang="zh-CN" altLang="en-US" sz="1100" dirty="0" smtClean="0">
                  <a:latin typeface="微软雅黑"/>
                  <a:ea typeface="微软雅黑"/>
                </a:rPr>
                <a:t>吸引有到诊需求的患者，获取更多的点击量</a:t>
              </a:r>
              <a:endParaRPr lang="zh-CN" altLang="en-US" sz="1100" dirty="0">
                <a:latin typeface="微软雅黑"/>
                <a:ea typeface="微软雅黑"/>
              </a:endParaRPr>
            </a:p>
          </p:txBody>
        </p:sp>
        <p:sp>
          <p:nvSpPr>
            <p:cNvPr id="31" name="TextBox 30"/>
            <p:cNvSpPr txBox="1"/>
            <p:nvPr/>
          </p:nvSpPr>
          <p:spPr>
            <a:xfrm>
              <a:off x="4487819" y="3312481"/>
              <a:ext cx="2189262" cy="908563"/>
            </a:xfrm>
            <a:prstGeom prst="rect">
              <a:avLst/>
            </a:prstGeom>
            <a:noFill/>
          </p:spPr>
          <p:txBody>
            <a:bodyPr wrap="square" rtlCol="0">
              <a:spAutoFit/>
            </a:bodyPr>
            <a:lstStyle/>
            <a:p>
              <a:pPr>
                <a:lnSpc>
                  <a:spcPct val="120000"/>
                </a:lnSpc>
              </a:pPr>
              <a:r>
                <a:rPr lang="zh-CN" altLang="en-US" sz="1100" dirty="0" smtClean="0">
                  <a:latin typeface="微软雅黑"/>
                  <a:ea typeface="微软雅黑"/>
                </a:rPr>
                <a:t>提升网站粘性，</a:t>
              </a:r>
              <a:endParaRPr lang="en-US" altLang="zh-CN" sz="1100" dirty="0" smtClean="0">
                <a:latin typeface="微软雅黑"/>
                <a:ea typeface="微软雅黑"/>
              </a:endParaRPr>
            </a:p>
            <a:p>
              <a:pPr>
                <a:lnSpc>
                  <a:spcPct val="120000"/>
                </a:lnSpc>
              </a:pPr>
              <a:r>
                <a:rPr lang="zh-CN" altLang="en-US" sz="1100" dirty="0" smtClean="0">
                  <a:latin typeface="微软雅黑"/>
                  <a:ea typeface="微软雅黑"/>
                </a:rPr>
                <a:t>为网站带去更多优质访客以及有效的咨询</a:t>
              </a:r>
              <a:endParaRPr lang="zh-CN" altLang="en-US" sz="1100" dirty="0">
                <a:latin typeface="微软雅黑"/>
                <a:ea typeface="微软雅黑"/>
              </a:endParaRPr>
            </a:p>
          </p:txBody>
        </p:sp>
        <p:sp>
          <p:nvSpPr>
            <p:cNvPr id="32" name="TextBox 31"/>
            <p:cNvSpPr txBox="1"/>
            <p:nvPr/>
          </p:nvSpPr>
          <p:spPr>
            <a:xfrm>
              <a:off x="4441577" y="4686596"/>
              <a:ext cx="2235505" cy="382553"/>
            </a:xfrm>
            <a:prstGeom prst="rect">
              <a:avLst/>
            </a:prstGeom>
            <a:noFill/>
          </p:spPr>
          <p:txBody>
            <a:bodyPr wrap="square" rtlCol="0">
              <a:spAutoFit/>
            </a:bodyPr>
            <a:lstStyle/>
            <a:p>
              <a:pPr>
                <a:lnSpc>
                  <a:spcPct val="120000"/>
                </a:lnSpc>
              </a:pPr>
              <a:r>
                <a:rPr lang="zh-CN" altLang="en-US" sz="1100" dirty="0" smtClean="0">
                  <a:latin typeface="微软雅黑"/>
                  <a:ea typeface="微软雅黑"/>
                </a:rPr>
                <a:t>提升到诊量，获取收益。</a:t>
              </a:r>
              <a:endParaRPr lang="zh-CN" altLang="en-US" sz="1100" dirty="0">
                <a:latin typeface="微软雅黑"/>
                <a:ea typeface="微软雅黑"/>
              </a:endParaRPr>
            </a:p>
          </p:txBody>
        </p:sp>
      </p:grpSp>
      <p:sp>
        <p:nvSpPr>
          <p:cNvPr id="37" name="TextBox 36"/>
          <p:cNvSpPr txBox="1"/>
          <p:nvPr/>
        </p:nvSpPr>
        <p:spPr>
          <a:xfrm>
            <a:off x="500034" y="5143512"/>
            <a:ext cx="8358246" cy="1169551"/>
          </a:xfrm>
          <a:prstGeom prst="rect">
            <a:avLst/>
          </a:prstGeom>
          <a:solidFill>
            <a:schemeClr val="accent2">
              <a:lumMod val="20000"/>
              <a:lumOff val="80000"/>
            </a:schemeClr>
          </a:solidFill>
          <a:ln/>
          <a:scene3d>
            <a:camera prst="orthographicFront"/>
            <a:lightRig rig="threePt" dir="t"/>
          </a:scene3d>
          <a:sp3d>
            <a:bevelT w="139700" prst="cross"/>
          </a:sp3d>
        </p:spPr>
        <p:style>
          <a:lnRef idx="1">
            <a:schemeClr val="accent1"/>
          </a:lnRef>
          <a:fillRef idx="2">
            <a:schemeClr val="accent1"/>
          </a:fillRef>
          <a:effectRef idx="1">
            <a:schemeClr val="accent1"/>
          </a:effectRef>
          <a:fontRef idx="minor">
            <a:schemeClr val="dk1"/>
          </a:fontRef>
        </p:style>
        <p:txBody>
          <a:bodyPr wrap="square" rtlCol="0">
            <a:spAutoFit/>
          </a:bodyPr>
          <a:lstStyle/>
          <a:p>
            <a:pPr lvl="0">
              <a:buFont typeface="Arial" pitchFamily="34" charset="0"/>
              <a:buChar char="•"/>
            </a:pPr>
            <a:r>
              <a:rPr lang="zh-CN" altLang="en-US" sz="1400" b="1" dirty="0" smtClean="0">
                <a:latin typeface="微软雅黑" pitchFamily="34" charset="-122"/>
                <a:ea typeface="微软雅黑" pitchFamily="34" charset="-122"/>
              </a:rPr>
              <a:t>搜索引擎营销和广告主的线上获取患者名单的逻辑一致</a:t>
            </a:r>
            <a:endParaRPr lang="en-US" altLang="zh-CN" sz="1400" b="1" dirty="0" smtClean="0">
              <a:latin typeface="微软雅黑" pitchFamily="34" charset="-122"/>
              <a:ea typeface="微软雅黑" pitchFamily="34" charset="-122"/>
            </a:endParaRPr>
          </a:p>
          <a:p>
            <a:pPr lvl="0">
              <a:buFont typeface="Arial" pitchFamily="34" charset="0"/>
              <a:buChar char="•"/>
            </a:pPr>
            <a:r>
              <a:rPr lang="zh-CN" altLang="en-US" sz="1400" b="1" dirty="0" smtClean="0">
                <a:latin typeface="微软雅黑" pitchFamily="34" charset="-122"/>
                <a:ea typeface="微软雅黑" pitchFamily="34" charset="-122"/>
              </a:rPr>
              <a:t>以品牌曝光即展示作为进入受众视野的第一个阶段，这个阶段最重要的是最可能多的让自我品牌的曝光</a:t>
            </a:r>
            <a:endParaRPr lang="en-US" altLang="zh-CN" sz="1400" b="1" dirty="0" smtClean="0">
              <a:latin typeface="微软雅黑" pitchFamily="34" charset="-122"/>
              <a:ea typeface="微软雅黑" pitchFamily="34" charset="-122"/>
            </a:endParaRPr>
          </a:p>
          <a:p>
            <a:pPr lvl="0">
              <a:buFont typeface="Arial" pitchFamily="34" charset="0"/>
              <a:buChar char="•"/>
            </a:pPr>
            <a:r>
              <a:rPr lang="zh-CN" altLang="en-US" sz="1400" b="1" dirty="0">
                <a:latin typeface="微软雅黑" pitchFamily="34" charset="-122"/>
                <a:ea typeface="微软雅黑" pitchFamily="34" charset="-122"/>
              </a:rPr>
              <a:t>第二</a:t>
            </a:r>
            <a:r>
              <a:rPr lang="zh-CN" altLang="en-US" sz="1400" b="1" dirty="0" smtClean="0">
                <a:latin typeface="微软雅黑" pitchFamily="34" charset="-122"/>
                <a:ea typeface="微软雅黑" pitchFamily="34" charset="-122"/>
              </a:rPr>
              <a:t>个阶段便是引导受众进入网站咨询，以获取患者的需求，即点击</a:t>
            </a:r>
            <a:r>
              <a:rPr lang="en-US" altLang="zh-CN" sz="1400" b="1" dirty="0" smtClean="0">
                <a:latin typeface="微软雅黑" pitchFamily="34" charset="-122"/>
                <a:ea typeface="微软雅黑" pitchFamily="34" charset="-122"/>
              </a:rPr>
              <a:t>&amp;</a:t>
            </a:r>
            <a:r>
              <a:rPr lang="zh-CN" altLang="en-US" sz="1400" b="1" dirty="0" smtClean="0">
                <a:latin typeface="微软雅黑" pitchFamily="34" charset="-122"/>
                <a:ea typeface="微软雅黑" pitchFamily="34" charset="-122"/>
              </a:rPr>
              <a:t>对话。</a:t>
            </a:r>
            <a:endParaRPr lang="en-US" altLang="zh-CN" sz="1400" b="1" dirty="0" smtClean="0">
              <a:latin typeface="微软雅黑" pitchFamily="34" charset="-122"/>
              <a:ea typeface="微软雅黑" pitchFamily="34" charset="-122"/>
            </a:endParaRPr>
          </a:p>
          <a:p>
            <a:pPr lvl="0">
              <a:buFont typeface="Arial" pitchFamily="34" charset="0"/>
              <a:buChar char="•"/>
            </a:pPr>
            <a:r>
              <a:rPr lang="zh-CN" altLang="en-US" sz="1400" b="1" dirty="0">
                <a:latin typeface="微软雅黑" pitchFamily="34" charset="-122"/>
                <a:ea typeface="微软雅黑" pitchFamily="34" charset="-122"/>
              </a:rPr>
              <a:t>第三</a:t>
            </a:r>
            <a:r>
              <a:rPr lang="zh-CN" altLang="en-US" sz="1400" b="1" dirty="0" smtClean="0">
                <a:latin typeface="微软雅黑" pitchFamily="34" charset="-122"/>
                <a:ea typeface="微软雅黑" pitchFamily="34" charset="-122"/>
              </a:rPr>
              <a:t>个阶段是通过现在咨询引导受众预约</a:t>
            </a:r>
            <a:r>
              <a:rPr lang="en-US" altLang="zh-CN" sz="1400" b="1" dirty="0" smtClean="0">
                <a:latin typeface="微软雅黑" pitchFamily="34" charset="-122"/>
                <a:ea typeface="微软雅黑" pitchFamily="34" charset="-122"/>
              </a:rPr>
              <a:t>&amp;</a:t>
            </a:r>
            <a:r>
              <a:rPr lang="zh-CN" altLang="en-US" sz="1400" b="1" dirty="0" smtClean="0">
                <a:latin typeface="微软雅黑" pitchFamily="34" charset="-122"/>
                <a:ea typeface="微软雅黑" pitchFamily="34" charset="-122"/>
              </a:rPr>
              <a:t>入院到诊，以获取利润。</a:t>
            </a:r>
            <a:endParaRPr lang="en-US" altLang="zh-CN" sz="1400" b="1" dirty="0" smtClean="0">
              <a:latin typeface="微软雅黑" pitchFamily="34" charset="-122"/>
              <a:ea typeface="微软雅黑" pitchFamily="34" charset="-122"/>
            </a:endParaRPr>
          </a:p>
          <a:p>
            <a:pPr lvl="0">
              <a:buFont typeface="Arial" pitchFamily="34" charset="0"/>
              <a:buChar char="•"/>
            </a:pPr>
            <a:endParaRPr lang="en-US" altLang="zh-CN" sz="1400" b="1" dirty="0" smtClean="0">
              <a:latin typeface="微软雅黑" pitchFamily="34" charset="-122"/>
              <a:ea typeface="微软雅黑" pitchFamily="34" charset="-122"/>
            </a:endParaRPr>
          </a:p>
        </p:txBody>
      </p:sp>
      <p:grpSp>
        <p:nvGrpSpPr>
          <p:cNvPr id="24" name="组合 27"/>
          <p:cNvGrpSpPr/>
          <p:nvPr/>
        </p:nvGrpSpPr>
        <p:grpSpPr>
          <a:xfrm>
            <a:off x="2071670" y="6715148"/>
            <a:ext cx="4500594" cy="142876"/>
            <a:chOff x="785786" y="4000504"/>
            <a:chExt cx="4500594" cy="142876"/>
          </a:xfrm>
        </p:grpSpPr>
        <p:sp>
          <p:nvSpPr>
            <p:cNvPr id="25" name="矩形 24"/>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6" name="矩形 25"/>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7" name="矩形 26"/>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2524629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733425" y="1589002"/>
            <a:ext cx="7943031" cy="2936368"/>
          </a:xfrm>
          <a:prstGeom prst="rect">
            <a:avLst/>
          </a:prstGeom>
          <a:solidFill>
            <a:schemeClr val="accent1">
              <a:alpha val="1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algn="ctr" eaLnBrk="1" hangingPunct="1"/>
            <a:endParaRPr lang="nb-NO">
              <a:solidFill>
                <a:srgbClr val="FFFFFF"/>
              </a:solidFill>
              <a:latin typeface="Calibri" pitchFamily="-109" charset="0"/>
            </a:endParaRPr>
          </a:p>
        </p:txBody>
      </p:sp>
      <p:sp>
        <p:nvSpPr>
          <p:cNvPr id="28" name="Freeform 269"/>
          <p:cNvSpPr>
            <a:spLocks/>
          </p:cNvSpPr>
          <p:nvPr/>
        </p:nvSpPr>
        <p:spPr bwMode="auto">
          <a:xfrm rot="5421033" flipV="1">
            <a:off x="3646488" y="711157"/>
            <a:ext cx="723900" cy="6245225"/>
          </a:xfrm>
          <a:custGeom>
            <a:avLst/>
            <a:gdLst/>
            <a:ahLst/>
            <a:cxnLst>
              <a:cxn ang="0">
                <a:pos x="262" y="2920"/>
              </a:cxn>
              <a:cxn ang="0">
                <a:pos x="276" y="2914"/>
              </a:cxn>
              <a:cxn ang="0">
                <a:pos x="288" y="2898"/>
              </a:cxn>
              <a:cxn ang="0">
                <a:pos x="296" y="2872"/>
              </a:cxn>
              <a:cxn ang="0">
                <a:pos x="300" y="2840"/>
              </a:cxn>
              <a:cxn ang="0">
                <a:pos x="300" y="2704"/>
              </a:cxn>
              <a:cxn ang="0">
                <a:pos x="306" y="2648"/>
              </a:cxn>
              <a:cxn ang="0">
                <a:pos x="312" y="2632"/>
              </a:cxn>
              <a:cxn ang="0">
                <a:pos x="322" y="2624"/>
              </a:cxn>
              <a:cxn ang="0">
                <a:pos x="326" y="2624"/>
              </a:cxn>
              <a:cxn ang="0">
                <a:pos x="334" y="2612"/>
              </a:cxn>
              <a:cxn ang="0">
                <a:pos x="342" y="2576"/>
              </a:cxn>
              <a:cxn ang="0">
                <a:pos x="344" y="80"/>
              </a:cxn>
              <a:cxn ang="0">
                <a:pos x="342" y="64"/>
              </a:cxn>
              <a:cxn ang="0">
                <a:pos x="330" y="36"/>
              </a:cxn>
              <a:cxn ang="0">
                <a:pos x="308" y="14"/>
              </a:cxn>
              <a:cxn ang="0">
                <a:pos x="280" y="2"/>
              </a:cxn>
              <a:cxn ang="0">
                <a:pos x="80" y="0"/>
              </a:cxn>
              <a:cxn ang="0">
                <a:pos x="64" y="2"/>
              </a:cxn>
              <a:cxn ang="0">
                <a:pos x="34" y="14"/>
              </a:cxn>
              <a:cxn ang="0">
                <a:pos x="12" y="36"/>
              </a:cxn>
              <a:cxn ang="0">
                <a:pos x="0" y="64"/>
              </a:cxn>
              <a:cxn ang="0">
                <a:pos x="0" y="2544"/>
              </a:cxn>
              <a:cxn ang="0">
                <a:pos x="0" y="2576"/>
              </a:cxn>
              <a:cxn ang="0">
                <a:pos x="8" y="2612"/>
              </a:cxn>
              <a:cxn ang="0">
                <a:pos x="16" y="2624"/>
              </a:cxn>
              <a:cxn ang="0">
                <a:pos x="22" y="2624"/>
              </a:cxn>
              <a:cxn ang="0">
                <a:pos x="30" y="2632"/>
              </a:cxn>
              <a:cxn ang="0">
                <a:pos x="36" y="2648"/>
              </a:cxn>
              <a:cxn ang="0">
                <a:pos x="44" y="2704"/>
              </a:cxn>
              <a:cxn ang="0">
                <a:pos x="44" y="2840"/>
              </a:cxn>
              <a:cxn ang="0">
                <a:pos x="46" y="2872"/>
              </a:cxn>
              <a:cxn ang="0">
                <a:pos x="54" y="2898"/>
              </a:cxn>
              <a:cxn ang="0">
                <a:pos x="66" y="2914"/>
              </a:cxn>
              <a:cxn ang="0">
                <a:pos x="82" y="2920"/>
              </a:cxn>
              <a:cxn ang="0">
                <a:pos x="86" y="2922"/>
              </a:cxn>
              <a:cxn ang="0">
                <a:pos x="100" y="2932"/>
              </a:cxn>
              <a:cxn ang="0">
                <a:pos x="114" y="2960"/>
              </a:cxn>
              <a:cxn ang="0">
                <a:pos x="228" y="2960"/>
              </a:cxn>
              <a:cxn ang="0">
                <a:pos x="242" y="2932"/>
              </a:cxn>
              <a:cxn ang="0">
                <a:pos x="256" y="2922"/>
              </a:cxn>
              <a:cxn ang="0">
                <a:pos x="262" y="2920"/>
              </a:cxn>
            </a:cxnLst>
            <a:rect l="0" t="0" r="r" b="b"/>
            <a:pathLst>
              <a:path w="344" h="2960">
                <a:moveTo>
                  <a:pt x="262" y="2920"/>
                </a:moveTo>
                <a:lnTo>
                  <a:pt x="262" y="2920"/>
                </a:lnTo>
                <a:lnTo>
                  <a:pt x="268" y="2920"/>
                </a:lnTo>
                <a:lnTo>
                  <a:pt x="276" y="2914"/>
                </a:lnTo>
                <a:lnTo>
                  <a:pt x="282" y="2908"/>
                </a:lnTo>
                <a:lnTo>
                  <a:pt x="288" y="2898"/>
                </a:lnTo>
                <a:lnTo>
                  <a:pt x="292" y="2886"/>
                </a:lnTo>
                <a:lnTo>
                  <a:pt x="296" y="2872"/>
                </a:lnTo>
                <a:lnTo>
                  <a:pt x="298" y="2856"/>
                </a:lnTo>
                <a:lnTo>
                  <a:pt x="300" y="2840"/>
                </a:lnTo>
                <a:lnTo>
                  <a:pt x="300" y="2704"/>
                </a:lnTo>
                <a:lnTo>
                  <a:pt x="300" y="2704"/>
                </a:lnTo>
                <a:lnTo>
                  <a:pt x="300" y="2674"/>
                </a:lnTo>
                <a:lnTo>
                  <a:pt x="306" y="2648"/>
                </a:lnTo>
                <a:lnTo>
                  <a:pt x="308" y="2638"/>
                </a:lnTo>
                <a:lnTo>
                  <a:pt x="312" y="2632"/>
                </a:lnTo>
                <a:lnTo>
                  <a:pt x="316" y="2626"/>
                </a:lnTo>
                <a:lnTo>
                  <a:pt x="322" y="2624"/>
                </a:lnTo>
                <a:lnTo>
                  <a:pt x="322" y="2624"/>
                </a:lnTo>
                <a:lnTo>
                  <a:pt x="326" y="2624"/>
                </a:lnTo>
                <a:lnTo>
                  <a:pt x="330" y="2618"/>
                </a:lnTo>
                <a:lnTo>
                  <a:pt x="334" y="2612"/>
                </a:lnTo>
                <a:lnTo>
                  <a:pt x="336" y="2602"/>
                </a:lnTo>
                <a:lnTo>
                  <a:pt x="342" y="2576"/>
                </a:lnTo>
                <a:lnTo>
                  <a:pt x="344" y="2544"/>
                </a:lnTo>
                <a:lnTo>
                  <a:pt x="344" y="80"/>
                </a:lnTo>
                <a:lnTo>
                  <a:pt x="344" y="80"/>
                </a:lnTo>
                <a:lnTo>
                  <a:pt x="342" y="64"/>
                </a:lnTo>
                <a:lnTo>
                  <a:pt x="336" y="50"/>
                </a:lnTo>
                <a:lnTo>
                  <a:pt x="330" y="36"/>
                </a:lnTo>
                <a:lnTo>
                  <a:pt x="320" y="24"/>
                </a:lnTo>
                <a:lnTo>
                  <a:pt x="308" y="14"/>
                </a:lnTo>
                <a:lnTo>
                  <a:pt x="294" y="8"/>
                </a:lnTo>
                <a:lnTo>
                  <a:pt x="280" y="2"/>
                </a:lnTo>
                <a:lnTo>
                  <a:pt x="264" y="0"/>
                </a:lnTo>
                <a:lnTo>
                  <a:pt x="80" y="0"/>
                </a:lnTo>
                <a:lnTo>
                  <a:pt x="80" y="0"/>
                </a:lnTo>
                <a:lnTo>
                  <a:pt x="64" y="2"/>
                </a:lnTo>
                <a:lnTo>
                  <a:pt x="48" y="8"/>
                </a:lnTo>
                <a:lnTo>
                  <a:pt x="34" y="14"/>
                </a:lnTo>
                <a:lnTo>
                  <a:pt x="22" y="24"/>
                </a:lnTo>
                <a:lnTo>
                  <a:pt x="12" y="36"/>
                </a:lnTo>
                <a:lnTo>
                  <a:pt x="6" y="50"/>
                </a:lnTo>
                <a:lnTo>
                  <a:pt x="0" y="64"/>
                </a:lnTo>
                <a:lnTo>
                  <a:pt x="0" y="80"/>
                </a:lnTo>
                <a:lnTo>
                  <a:pt x="0" y="2544"/>
                </a:lnTo>
                <a:lnTo>
                  <a:pt x="0" y="2544"/>
                </a:lnTo>
                <a:lnTo>
                  <a:pt x="0" y="2576"/>
                </a:lnTo>
                <a:lnTo>
                  <a:pt x="6" y="2602"/>
                </a:lnTo>
                <a:lnTo>
                  <a:pt x="8" y="2612"/>
                </a:lnTo>
                <a:lnTo>
                  <a:pt x="12" y="2618"/>
                </a:lnTo>
                <a:lnTo>
                  <a:pt x="16" y="2624"/>
                </a:lnTo>
                <a:lnTo>
                  <a:pt x="22" y="2624"/>
                </a:lnTo>
                <a:lnTo>
                  <a:pt x="22" y="2624"/>
                </a:lnTo>
                <a:lnTo>
                  <a:pt x="26" y="2626"/>
                </a:lnTo>
                <a:lnTo>
                  <a:pt x="30" y="2632"/>
                </a:lnTo>
                <a:lnTo>
                  <a:pt x="34" y="2638"/>
                </a:lnTo>
                <a:lnTo>
                  <a:pt x="36" y="2648"/>
                </a:lnTo>
                <a:lnTo>
                  <a:pt x="42" y="2674"/>
                </a:lnTo>
                <a:lnTo>
                  <a:pt x="44" y="2704"/>
                </a:lnTo>
                <a:lnTo>
                  <a:pt x="44" y="2840"/>
                </a:lnTo>
                <a:lnTo>
                  <a:pt x="44" y="2840"/>
                </a:lnTo>
                <a:lnTo>
                  <a:pt x="44" y="2856"/>
                </a:lnTo>
                <a:lnTo>
                  <a:pt x="46" y="2872"/>
                </a:lnTo>
                <a:lnTo>
                  <a:pt x="50" y="2886"/>
                </a:lnTo>
                <a:lnTo>
                  <a:pt x="54" y="2898"/>
                </a:lnTo>
                <a:lnTo>
                  <a:pt x="60" y="2908"/>
                </a:lnTo>
                <a:lnTo>
                  <a:pt x="66" y="2914"/>
                </a:lnTo>
                <a:lnTo>
                  <a:pt x="74" y="2920"/>
                </a:lnTo>
                <a:lnTo>
                  <a:pt x="82" y="2920"/>
                </a:lnTo>
                <a:lnTo>
                  <a:pt x="82" y="2920"/>
                </a:lnTo>
                <a:lnTo>
                  <a:pt x="86" y="2922"/>
                </a:lnTo>
                <a:lnTo>
                  <a:pt x="92" y="2924"/>
                </a:lnTo>
                <a:lnTo>
                  <a:pt x="100" y="2932"/>
                </a:lnTo>
                <a:lnTo>
                  <a:pt x="108" y="2944"/>
                </a:lnTo>
                <a:lnTo>
                  <a:pt x="114" y="2960"/>
                </a:lnTo>
                <a:lnTo>
                  <a:pt x="228" y="2960"/>
                </a:lnTo>
                <a:lnTo>
                  <a:pt x="228" y="2960"/>
                </a:lnTo>
                <a:lnTo>
                  <a:pt x="234" y="2944"/>
                </a:lnTo>
                <a:lnTo>
                  <a:pt x="242" y="2932"/>
                </a:lnTo>
                <a:lnTo>
                  <a:pt x="250" y="2924"/>
                </a:lnTo>
                <a:lnTo>
                  <a:pt x="256" y="2922"/>
                </a:lnTo>
                <a:lnTo>
                  <a:pt x="262" y="2920"/>
                </a:lnTo>
                <a:lnTo>
                  <a:pt x="262" y="2920"/>
                </a:lnTo>
                <a:close/>
              </a:path>
            </a:pathLst>
          </a:custGeom>
          <a:gradFill flip="none" rotWithShape="1">
            <a:gsLst>
              <a:gs pos="0">
                <a:schemeClr val="bg1">
                  <a:lumMod val="65000"/>
                </a:schemeClr>
              </a:gs>
              <a:gs pos="24000">
                <a:srgbClr val="FFFFFF"/>
              </a:gs>
              <a:gs pos="100000">
                <a:srgbClr val="FFFFFF">
                  <a:lumMod val="75000"/>
                </a:srgbClr>
              </a:gs>
              <a:gs pos="69000">
                <a:srgbClr val="FFFFFF"/>
              </a:gs>
            </a:gsLst>
            <a:lin ang="0" scaled="1"/>
            <a:tileRect/>
          </a:gradFill>
          <a:ln w="9525">
            <a:solidFill>
              <a:srgbClr val="D7D8D9">
                <a:lumMod val="75000"/>
              </a:srgbClr>
            </a:solidFill>
            <a:miter lim="800000"/>
            <a:headEnd/>
            <a:tailEnd/>
          </a:ln>
          <a:effectLst/>
        </p:spPr>
        <p:txBody>
          <a:bodyPr anchor="ctr"/>
          <a:lstStyle/>
          <a:p>
            <a:pPr marL="342900" indent="-342900" algn="ctr" defTabSz="914400"/>
            <a:endParaRPr lang="da-DK" sz="1400">
              <a:solidFill>
                <a:srgbClr val="000000"/>
              </a:solidFill>
              <a:latin typeface="Arial Narrow" pitchFamily="-109" charset="0"/>
            </a:endParaRPr>
          </a:p>
        </p:txBody>
      </p:sp>
      <p:sp>
        <p:nvSpPr>
          <p:cNvPr id="29" name="Freeform 270"/>
          <p:cNvSpPr>
            <a:spLocks/>
          </p:cNvSpPr>
          <p:nvPr/>
        </p:nvSpPr>
        <p:spPr bwMode="auto">
          <a:xfrm rot="5421033" flipV="1">
            <a:off x="7334251" y="3514682"/>
            <a:ext cx="239712" cy="674687"/>
          </a:xfrm>
          <a:custGeom>
            <a:avLst/>
            <a:gdLst>
              <a:gd name="T0" fmla="*/ 0 w 114"/>
              <a:gd name="T1" fmla="*/ 0 h 320"/>
              <a:gd name="T2" fmla="*/ 0 w 114"/>
              <a:gd name="T3" fmla="*/ 0 h 320"/>
              <a:gd name="T4" fmla="*/ 4 w 114"/>
              <a:gd name="T5" fmla="*/ 20 h 320"/>
              <a:gd name="T6" fmla="*/ 6 w 114"/>
              <a:gd name="T7" fmla="*/ 40 h 320"/>
              <a:gd name="T8" fmla="*/ 6 w 114"/>
              <a:gd name="T9" fmla="*/ 240 h 320"/>
              <a:gd name="T10" fmla="*/ 6 w 114"/>
              <a:gd name="T11" fmla="*/ 240 h 320"/>
              <a:gd name="T12" fmla="*/ 6 w 114"/>
              <a:gd name="T13" fmla="*/ 256 h 320"/>
              <a:gd name="T14" fmla="*/ 10 w 114"/>
              <a:gd name="T15" fmla="*/ 272 h 320"/>
              <a:gd name="T16" fmla="*/ 14 w 114"/>
              <a:gd name="T17" fmla="*/ 286 h 320"/>
              <a:gd name="T18" fmla="*/ 20 w 114"/>
              <a:gd name="T19" fmla="*/ 298 h 320"/>
              <a:gd name="T20" fmla="*/ 28 w 114"/>
              <a:gd name="T21" fmla="*/ 308 h 320"/>
              <a:gd name="T22" fmla="*/ 36 w 114"/>
              <a:gd name="T23" fmla="*/ 314 h 320"/>
              <a:gd name="T24" fmla="*/ 46 w 114"/>
              <a:gd name="T25" fmla="*/ 320 h 320"/>
              <a:gd name="T26" fmla="*/ 58 w 114"/>
              <a:gd name="T27" fmla="*/ 320 h 320"/>
              <a:gd name="T28" fmla="*/ 58 w 114"/>
              <a:gd name="T29" fmla="*/ 320 h 320"/>
              <a:gd name="T30" fmla="*/ 68 w 114"/>
              <a:gd name="T31" fmla="*/ 320 h 320"/>
              <a:gd name="T32" fmla="*/ 78 w 114"/>
              <a:gd name="T33" fmla="*/ 314 h 320"/>
              <a:gd name="T34" fmla="*/ 86 w 114"/>
              <a:gd name="T35" fmla="*/ 308 h 320"/>
              <a:gd name="T36" fmla="*/ 94 w 114"/>
              <a:gd name="T37" fmla="*/ 298 h 320"/>
              <a:gd name="T38" fmla="*/ 100 w 114"/>
              <a:gd name="T39" fmla="*/ 286 h 320"/>
              <a:gd name="T40" fmla="*/ 104 w 114"/>
              <a:gd name="T41" fmla="*/ 272 h 320"/>
              <a:gd name="T42" fmla="*/ 108 w 114"/>
              <a:gd name="T43" fmla="*/ 256 h 320"/>
              <a:gd name="T44" fmla="*/ 110 w 114"/>
              <a:gd name="T45" fmla="*/ 240 h 320"/>
              <a:gd name="T46" fmla="*/ 110 w 114"/>
              <a:gd name="T47" fmla="*/ 40 h 320"/>
              <a:gd name="T48" fmla="*/ 110 w 114"/>
              <a:gd name="T49" fmla="*/ 40 h 320"/>
              <a:gd name="T50" fmla="*/ 110 w 114"/>
              <a:gd name="T51" fmla="*/ 20 h 320"/>
              <a:gd name="T52" fmla="*/ 114 w 114"/>
              <a:gd name="T53" fmla="*/ 0 h 320"/>
              <a:gd name="T54" fmla="*/ 0 w 114"/>
              <a:gd name="T55" fmla="*/ 0 h 3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4"/>
              <a:gd name="T85" fmla="*/ 0 h 320"/>
              <a:gd name="T86" fmla="*/ 114 w 114"/>
              <a:gd name="T87" fmla="*/ 320 h 3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4" h="320">
                <a:moveTo>
                  <a:pt x="0" y="0"/>
                </a:moveTo>
                <a:lnTo>
                  <a:pt x="0" y="0"/>
                </a:lnTo>
                <a:lnTo>
                  <a:pt x="4" y="20"/>
                </a:lnTo>
                <a:lnTo>
                  <a:pt x="6" y="40"/>
                </a:lnTo>
                <a:lnTo>
                  <a:pt x="6" y="240"/>
                </a:lnTo>
                <a:lnTo>
                  <a:pt x="6" y="256"/>
                </a:lnTo>
                <a:lnTo>
                  <a:pt x="10" y="272"/>
                </a:lnTo>
                <a:lnTo>
                  <a:pt x="14" y="286"/>
                </a:lnTo>
                <a:lnTo>
                  <a:pt x="20" y="298"/>
                </a:lnTo>
                <a:lnTo>
                  <a:pt x="28" y="308"/>
                </a:lnTo>
                <a:lnTo>
                  <a:pt x="36" y="314"/>
                </a:lnTo>
                <a:lnTo>
                  <a:pt x="46" y="320"/>
                </a:lnTo>
                <a:lnTo>
                  <a:pt x="58" y="320"/>
                </a:lnTo>
                <a:lnTo>
                  <a:pt x="68" y="320"/>
                </a:lnTo>
                <a:lnTo>
                  <a:pt x="78" y="314"/>
                </a:lnTo>
                <a:lnTo>
                  <a:pt x="86" y="308"/>
                </a:lnTo>
                <a:lnTo>
                  <a:pt x="94" y="298"/>
                </a:lnTo>
                <a:lnTo>
                  <a:pt x="100" y="286"/>
                </a:lnTo>
                <a:lnTo>
                  <a:pt x="104" y="272"/>
                </a:lnTo>
                <a:lnTo>
                  <a:pt x="108" y="256"/>
                </a:lnTo>
                <a:lnTo>
                  <a:pt x="110" y="240"/>
                </a:lnTo>
                <a:lnTo>
                  <a:pt x="110" y="40"/>
                </a:lnTo>
                <a:lnTo>
                  <a:pt x="110" y="20"/>
                </a:lnTo>
                <a:lnTo>
                  <a:pt x="114" y="0"/>
                </a:lnTo>
                <a:lnTo>
                  <a:pt x="0" y="0"/>
                </a:lnTo>
                <a:close/>
              </a:path>
            </a:pathLst>
          </a:custGeom>
          <a:gradFill rotWithShape="1">
            <a:gsLst>
              <a:gs pos="0">
                <a:srgbClr val="A6A6A6"/>
              </a:gs>
              <a:gs pos="23000">
                <a:srgbClr val="595959"/>
              </a:gs>
              <a:gs pos="47000">
                <a:srgbClr val="E6E6E6"/>
              </a:gs>
              <a:gs pos="73000">
                <a:srgbClr val="7F7F7F"/>
              </a:gs>
              <a:gs pos="100000">
                <a:srgbClr val="404040"/>
              </a:gs>
            </a:gsLst>
            <a:lin ang="0" scaled="1"/>
          </a:gradFill>
          <a:ln w="9525">
            <a:solidFill>
              <a:srgbClr val="7F7F7F"/>
            </a:solidFill>
            <a:miter lim="800000"/>
            <a:headEnd/>
            <a:tailEnd/>
          </a:ln>
          <a:effectLst>
            <a:outerShdw dist="23000" dir="5400000" rotWithShape="0">
              <a:srgbClr val="808080">
                <a:alpha val="34999"/>
              </a:srgbClr>
            </a:outerShdw>
          </a:effectLst>
        </p:spPr>
        <p:txBody>
          <a:bodyPr anchor="ctr"/>
          <a:lstStyle/>
          <a:p>
            <a:pPr algn="ctr" defTabSz="914400"/>
            <a:endParaRPr lang="da-DK">
              <a:solidFill>
                <a:srgbClr val="FFFFFF"/>
              </a:solidFill>
              <a:latin typeface="Calibri" pitchFamily="-109" charset="0"/>
            </a:endParaRPr>
          </a:p>
        </p:txBody>
      </p:sp>
      <p:sp>
        <p:nvSpPr>
          <p:cNvPr id="30" name="Afrundet rektangel 272"/>
          <p:cNvSpPr/>
          <p:nvPr/>
        </p:nvSpPr>
        <p:spPr bwMode="auto">
          <a:xfrm rot="5421033" flipV="1">
            <a:off x="3966426" y="753799"/>
            <a:ext cx="185704" cy="6127344"/>
          </a:xfrm>
          <a:prstGeom prst="roundRect">
            <a:avLst/>
          </a:prstGeom>
          <a:solidFill>
            <a:sysClr val="window" lastClr="FFFFFF">
              <a:lumMod val="85000"/>
            </a:sysClr>
          </a:solidFill>
          <a:ln w="9525" cap="flat" cmpd="sng" algn="ctr">
            <a:solidFill>
              <a:srgbClr val="D7D8D9">
                <a:lumMod val="50000"/>
              </a:srgbClr>
            </a:solidFill>
            <a:prstDash val="solid"/>
          </a:ln>
          <a:effectLst>
            <a:innerShdw blurRad="190500" dist="114300" dir="5700000">
              <a:srgbClr val="000000">
                <a:alpha val="37000"/>
              </a:srgbClr>
            </a:innerShdw>
          </a:effectLst>
        </p:spPr>
        <p:txBody>
          <a:bodyPr anchor="ct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algn="ctr" defTabSz="914400" eaLnBrk="1" hangingPunct="1"/>
            <a:endParaRPr lang="da-DK">
              <a:solidFill>
                <a:srgbClr val="FFFFFF"/>
              </a:solidFill>
              <a:latin typeface="Calibri" pitchFamily="-109" charset="0"/>
            </a:endParaRPr>
          </a:p>
        </p:txBody>
      </p:sp>
      <p:sp>
        <p:nvSpPr>
          <p:cNvPr id="31" name="Afrundet rektangel 273"/>
          <p:cNvSpPr/>
          <p:nvPr/>
        </p:nvSpPr>
        <p:spPr bwMode="auto">
          <a:xfrm rot="5421033" flipH="1" flipV="1">
            <a:off x="5435973" y="2246062"/>
            <a:ext cx="113449" cy="3232781"/>
          </a:xfrm>
          <a:prstGeom prst="roundRect">
            <a:avLst/>
          </a:prstGeom>
          <a:gradFill flip="none" rotWithShape="1">
            <a:gsLst>
              <a:gs pos="0">
                <a:srgbClr val="FB0036"/>
              </a:gs>
              <a:gs pos="100000">
                <a:srgbClr val="D60015"/>
              </a:gs>
            </a:gsLst>
            <a:path path="shape">
              <a:fillToRect l="50000" t="50000" r="50000" b="50000"/>
            </a:path>
            <a:tileRect/>
          </a:gradFill>
          <a:ln w="9525" cap="flat" cmpd="sng" algn="ctr">
            <a:solidFill>
              <a:srgbClr val="C00000"/>
            </a:solidFill>
            <a:prstDash val="solid"/>
          </a:ln>
          <a:effectLst>
            <a:innerShdw blurRad="190500" dist="114300" dir="5700000">
              <a:srgbClr val="000000">
                <a:alpha val="37000"/>
              </a:srgbClr>
            </a:innerShdw>
          </a:effectLst>
        </p:spPr>
        <p:txBody>
          <a:bodyPr anchor="ct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algn="ctr" defTabSz="914400" eaLnBrk="1" hangingPunct="1"/>
            <a:endParaRPr lang="da-DK">
              <a:solidFill>
                <a:srgbClr val="FFFFFF"/>
              </a:solidFill>
              <a:latin typeface="Calibri" pitchFamily="-109" charset="0"/>
            </a:endParaRPr>
          </a:p>
        </p:txBody>
      </p:sp>
      <p:sp>
        <p:nvSpPr>
          <p:cNvPr id="9236" name="Afrundet rektangel 290"/>
          <p:cNvSpPr>
            <a:spLocks noChangeArrowheads="1"/>
          </p:cNvSpPr>
          <p:nvPr/>
        </p:nvSpPr>
        <p:spPr bwMode="auto">
          <a:xfrm rot="5421033" flipV="1">
            <a:off x="4017963" y="760370"/>
            <a:ext cx="77787" cy="6122987"/>
          </a:xfrm>
          <a:prstGeom prst="roundRect">
            <a:avLst>
              <a:gd name="adj" fmla="val 16667"/>
            </a:avLst>
          </a:prstGeom>
          <a:gradFill rotWithShape="1">
            <a:gsLst>
              <a:gs pos="0">
                <a:srgbClr val="8EB4E3">
                  <a:alpha val="0"/>
                </a:srgbClr>
              </a:gs>
              <a:gs pos="100000">
                <a:srgbClr val="FFFFFF"/>
              </a:gs>
            </a:gsLst>
            <a:lin ang="108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anchor="ctr"/>
          <a:lstStyle/>
          <a:p>
            <a:pPr algn="ctr" defTabSz="914400"/>
            <a:endParaRPr lang="da-DK">
              <a:solidFill>
                <a:srgbClr val="FFFFFF"/>
              </a:solidFill>
              <a:latin typeface="Calibri" pitchFamily="-109" charset="0"/>
            </a:endParaRPr>
          </a:p>
        </p:txBody>
      </p:sp>
      <p:grpSp>
        <p:nvGrpSpPr>
          <p:cNvPr id="2" name="Group 139"/>
          <p:cNvGrpSpPr>
            <a:grpSpLocks/>
          </p:cNvGrpSpPr>
          <p:nvPr/>
        </p:nvGrpSpPr>
        <p:grpSpPr bwMode="auto">
          <a:xfrm rot="16200000" flipH="1">
            <a:off x="2512220" y="1005638"/>
            <a:ext cx="1547812" cy="3889375"/>
            <a:chOff x="229298" y="1193797"/>
            <a:chExt cx="1631252" cy="4097338"/>
          </a:xfrm>
        </p:grpSpPr>
        <p:cxnSp>
          <p:nvCxnSpPr>
            <p:cNvPr id="38" name="Straight Connector 37"/>
            <p:cNvCxnSpPr>
              <a:cxnSpLocks noChangeShapeType="1"/>
            </p:cNvCxnSpPr>
            <p:nvPr/>
          </p:nvCxnSpPr>
          <p:spPr bwMode="auto">
            <a:xfrm flipH="1" flipV="1">
              <a:off x="242683" y="1190452"/>
              <a:ext cx="1617867" cy="3345"/>
            </a:xfrm>
            <a:prstGeom prst="line">
              <a:avLst/>
            </a:prstGeom>
            <a:noFill/>
            <a:ln w="19050" cap="flat" cmpd="sng" algn="ctr">
              <a:solidFill>
                <a:schemeClr val="tx1"/>
              </a:solidFill>
              <a:prstDash val="solid"/>
              <a:round/>
              <a:headEnd type="none" w="med" len="med"/>
              <a:tailEnd type="none" w="med" len="med"/>
            </a:ln>
            <a:effectLst>
              <a:outerShdw blurRad="63500" dist="20000" dir="5400000" rotWithShape="0">
                <a:srgbClr val="000000">
                  <a:alpha val="37999"/>
                </a:srgbClr>
              </a:outerShdw>
            </a:effectLst>
          </p:spPr>
        </p:cxnSp>
        <p:cxnSp>
          <p:nvCxnSpPr>
            <p:cNvPr id="39" name="Straight Connector 38"/>
            <p:cNvCxnSpPr>
              <a:cxnSpLocks noChangeShapeType="1"/>
            </p:cNvCxnSpPr>
            <p:nvPr/>
          </p:nvCxnSpPr>
          <p:spPr bwMode="auto">
            <a:xfrm flipH="1" flipV="1">
              <a:off x="1572781" y="1591824"/>
              <a:ext cx="291116" cy="3345"/>
            </a:xfrm>
            <a:prstGeom prst="line">
              <a:avLst/>
            </a:prstGeom>
            <a:noFill/>
            <a:ln w="19050" cap="flat" cmpd="sng" algn="ctr">
              <a:solidFill>
                <a:schemeClr val="tx1"/>
              </a:solidFill>
              <a:prstDash val="solid"/>
              <a:round/>
              <a:headEnd type="none" w="med" len="med"/>
              <a:tailEnd type="none" w="med" len="med"/>
            </a:ln>
            <a:effectLst>
              <a:outerShdw blurRad="63500" dist="20000" dir="5400000" rotWithShape="0">
                <a:srgbClr val="000000">
                  <a:alpha val="37999"/>
                </a:srgbClr>
              </a:outerShdw>
            </a:effectLst>
          </p:spPr>
        </p:cxnSp>
        <p:cxnSp>
          <p:nvCxnSpPr>
            <p:cNvPr id="40" name="Straight Connector 39"/>
            <p:cNvCxnSpPr>
              <a:cxnSpLocks noChangeShapeType="1"/>
            </p:cNvCxnSpPr>
            <p:nvPr/>
          </p:nvCxnSpPr>
          <p:spPr bwMode="auto">
            <a:xfrm flipH="1" flipV="1">
              <a:off x="1572781" y="2004901"/>
              <a:ext cx="291116" cy="1673"/>
            </a:xfrm>
            <a:prstGeom prst="line">
              <a:avLst/>
            </a:prstGeom>
            <a:noFill/>
            <a:ln w="19050" cap="flat" cmpd="sng" algn="ctr">
              <a:solidFill>
                <a:schemeClr val="tx1"/>
              </a:solidFill>
              <a:prstDash val="solid"/>
              <a:round/>
              <a:headEnd type="none" w="med" len="med"/>
              <a:tailEnd type="none" w="med" len="med"/>
            </a:ln>
            <a:effectLst>
              <a:outerShdw blurRad="63500" dist="20000" dir="5400000" rotWithShape="0">
                <a:srgbClr val="000000">
                  <a:alpha val="37999"/>
                </a:srgbClr>
              </a:outerShdw>
            </a:effectLst>
          </p:spPr>
        </p:cxnSp>
        <p:cxnSp>
          <p:nvCxnSpPr>
            <p:cNvPr id="41" name="Straight Connector 40"/>
            <p:cNvCxnSpPr>
              <a:cxnSpLocks noChangeShapeType="1"/>
            </p:cNvCxnSpPr>
            <p:nvPr/>
          </p:nvCxnSpPr>
          <p:spPr bwMode="auto">
            <a:xfrm flipH="1" flipV="1">
              <a:off x="1572781" y="2419652"/>
              <a:ext cx="291116" cy="1673"/>
            </a:xfrm>
            <a:prstGeom prst="line">
              <a:avLst/>
            </a:prstGeom>
            <a:noFill/>
            <a:ln w="19050" cap="flat" cmpd="sng" algn="ctr">
              <a:solidFill>
                <a:schemeClr val="tx1"/>
              </a:solidFill>
              <a:prstDash val="solid"/>
              <a:round/>
              <a:headEnd type="none" w="med" len="med"/>
              <a:tailEnd type="none" w="med" len="med"/>
            </a:ln>
            <a:effectLst>
              <a:outerShdw blurRad="63500" dist="20000" dir="5400000" rotWithShape="0">
                <a:srgbClr val="000000">
                  <a:alpha val="37999"/>
                </a:srgbClr>
              </a:outerShdw>
            </a:effectLst>
          </p:spPr>
        </p:cxnSp>
        <p:cxnSp>
          <p:nvCxnSpPr>
            <p:cNvPr id="42" name="Straight Connector 41"/>
            <p:cNvCxnSpPr>
              <a:cxnSpLocks noChangeShapeType="1"/>
            </p:cNvCxnSpPr>
            <p:nvPr/>
          </p:nvCxnSpPr>
          <p:spPr bwMode="auto">
            <a:xfrm flipH="1" flipV="1">
              <a:off x="1572781" y="2829387"/>
              <a:ext cx="291116" cy="1672"/>
            </a:xfrm>
            <a:prstGeom prst="line">
              <a:avLst/>
            </a:prstGeom>
            <a:noFill/>
            <a:ln w="19050" cap="flat" cmpd="sng" algn="ctr">
              <a:solidFill>
                <a:schemeClr val="tx1"/>
              </a:solidFill>
              <a:prstDash val="solid"/>
              <a:round/>
              <a:headEnd type="none" w="med" len="med"/>
              <a:tailEnd type="none" w="med" len="med"/>
            </a:ln>
            <a:effectLst>
              <a:outerShdw blurRad="63500" dist="20000" dir="5400000" rotWithShape="0">
                <a:srgbClr val="000000">
                  <a:alpha val="37999"/>
                </a:srgbClr>
              </a:outerShdw>
            </a:effectLst>
          </p:spPr>
        </p:cxnSp>
        <p:cxnSp>
          <p:nvCxnSpPr>
            <p:cNvPr id="43" name="Straight Connector 42"/>
            <p:cNvCxnSpPr>
              <a:cxnSpLocks noChangeShapeType="1"/>
            </p:cNvCxnSpPr>
            <p:nvPr/>
          </p:nvCxnSpPr>
          <p:spPr bwMode="auto">
            <a:xfrm flipH="1" flipV="1">
              <a:off x="229299" y="3242465"/>
              <a:ext cx="1631252" cy="0"/>
            </a:xfrm>
            <a:prstGeom prst="line">
              <a:avLst/>
            </a:prstGeom>
            <a:noFill/>
            <a:ln w="19050" cap="flat" cmpd="sng" algn="ctr">
              <a:solidFill>
                <a:schemeClr val="tx1"/>
              </a:solidFill>
              <a:prstDash val="solid"/>
              <a:round/>
              <a:headEnd type="none" w="med" len="med"/>
              <a:tailEnd type="none" w="med" len="med"/>
            </a:ln>
            <a:effectLst>
              <a:outerShdw blurRad="63500" dist="20000" dir="5400000" rotWithShape="0">
                <a:srgbClr val="000000">
                  <a:alpha val="37999"/>
                </a:srgbClr>
              </a:outerShdw>
            </a:effectLst>
          </p:spPr>
        </p:cxnSp>
        <p:cxnSp>
          <p:nvCxnSpPr>
            <p:cNvPr id="44" name="Straight Connector 43"/>
            <p:cNvCxnSpPr>
              <a:cxnSpLocks noChangeShapeType="1"/>
            </p:cNvCxnSpPr>
            <p:nvPr/>
          </p:nvCxnSpPr>
          <p:spPr bwMode="auto">
            <a:xfrm flipH="1" flipV="1">
              <a:off x="1572781" y="3647181"/>
              <a:ext cx="291116" cy="1673"/>
            </a:xfrm>
            <a:prstGeom prst="line">
              <a:avLst/>
            </a:prstGeom>
            <a:noFill/>
            <a:ln w="19050" cap="flat" cmpd="sng" algn="ctr">
              <a:solidFill>
                <a:schemeClr val="tx1"/>
              </a:solidFill>
              <a:prstDash val="solid"/>
              <a:round/>
              <a:headEnd type="none" w="med" len="med"/>
              <a:tailEnd type="none" w="med" len="med"/>
            </a:ln>
            <a:effectLst>
              <a:outerShdw blurRad="63500" dist="20000" dir="5400000" rotWithShape="0">
                <a:srgbClr val="000000">
                  <a:alpha val="37999"/>
                </a:srgbClr>
              </a:outerShdw>
            </a:effectLst>
          </p:spPr>
        </p:cxnSp>
        <p:cxnSp>
          <p:nvCxnSpPr>
            <p:cNvPr id="45" name="Straight Connector 44"/>
            <p:cNvCxnSpPr>
              <a:cxnSpLocks noChangeShapeType="1"/>
            </p:cNvCxnSpPr>
            <p:nvPr/>
          </p:nvCxnSpPr>
          <p:spPr bwMode="auto">
            <a:xfrm flipH="1" flipV="1">
              <a:off x="1572781" y="4055242"/>
              <a:ext cx="291116" cy="1673"/>
            </a:xfrm>
            <a:prstGeom prst="line">
              <a:avLst/>
            </a:prstGeom>
            <a:noFill/>
            <a:ln w="19050" cap="flat" cmpd="sng" algn="ctr">
              <a:solidFill>
                <a:schemeClr val="tx1"/>
              </a:solidFill>
              <a:prstDash val="solid"/>
              <a:round/>
              <a:headEnd type="none" w="med" len="med"/>
              <a:tailEnd type="none" w="med" len="med"/>
            </a:ln>
            <a:effectLst>
              <a:outerShdw blurRad="63500" dist="20000" dir="5400000" rotWithShape="0">
                <a:srgbClr val="000000">
                  <a:alpha val="37999"/>
                </a:srgbClr>
              </a:outerShdw>
            </a:effectLst>
          </p:spPr>
        </p:cxnSp>
        <p:cxnSp>
          <p:nvCxnSpPr>
            <p:cNvPr id="46" name="Straight Connector 45"/>
            <p:cNvCxnSpPr>
              <a:cxnSpLocks noChangeShapeType="1"/>
            </p:cNvCxnSpPr>
            <p:nvPr/>
          </p:nvCxnSpPr>
          <p:spPr bwMode="auto">
            <a:xfrm flipH="1" flipV="1">
              <a:off x="1572781" y="4475012"/>
              <a:ext cx="291116" cy="1672"/>
            </a:xfrm>
            <a:prstGeom prst="line">
              <a:avLst/>
            </a:prstGeom>
            <a:noFill/>
            <a:ln w="19050" cap="flat" cmpd="sng" algn="ctr">
              <a:solidFill>
                <a:schemeClr val="tx1"/>
              </a:solidFill>
              <a:prstDash val="solid"/>
              <a:round/>
              <a:headEnd type="none" w="med" len="med"/>
              <a:tailEnd type="none" w="med" len="med"/>
            </a:ln>
            <a:effectLst>
              <a:outerShdw blurRad="63500" dist="20000" dir="5400000" rotWithShape="0">
                <a:srgbClr val="000000">
                  <a:alpha val="37999"/>
                </a:srgbClr>
              </a:outerShdw>
            </a:effectLst>
          </p:spPr>
        </p:cxnSp>
        <p:cxnSp>
          <p:nvCxnSpPr>
            <p:cNvPr id="47" name="Straight Connector 46"/>
            <p:cNvCxnSpPr>
              <a:cxnSpLocks noChangeShapeType="1"/>
            </p:cNvCxnSpPr>
            <p:nvPr/>
          </p:nvCxnSpPr>
          <p:spPr bwMode="auto">
            <a:xfrm flipH="1" flipV="1">
              <a:off x="1572781" y="4879728"/>
              <a:ext cx="291116" cy="1672"/>
            </a:xfrm>
            <a:prstGeom prst="line">
              <a:avLst/>
            </a:prstGeom>
            <a:noFill/>
            <a:ln w="19050" cap="flat" cmpd="sng" algn="ctr">
              <a:solidFill>
                <a:schemeClr val="tx1"/>
              </a:solidFill>
              <a:prstDash val="solid"/>
              <a:round/>
              <a:headEnd type="none" w="med" len="med"/>
              <a:tailEnd type="none" w="med" len="med"/>
            </a:ln>
            <a:effectLst>
              <a:outerShdw blurRad="63500" dist="20000" dir="5400000" rotWithShape="0">
                <a:srgbClr val="000000">
                  <a:alpha val="37999"/>
                </a:srgbClr>
              </a:outerShdw>
            </a:effectLst>
          </p:spPr>
        </p:cxnSp>
        <p:cxnSp>
          <p:nvCxnSpPr>
            <p:cNvPr id="48" name="Straight Connector 47"/>
            <p:cNvCxnSpPr>
              <a:cxnSpLocks noChangeShapeType="1"/>
            </p:cNvCxnSpPr>
            <p:nvPr/>
          </p:nvCxnSpPr>
          <p:spPr bwMode="auto">
            <a:xfrm flipH="1" flipV="1">
              <a:off x="242683" y="5287790"/>
              <a:ext cx="1617867" cy="3345"/>
            </a:xfrm>
            <a:prstGeom prst="line">
              <a:avLst/>
            </a:prstGeom>
            <a:noFill/>
            <a:ln w="19050" cap="flat" cmpd="sng" algn="ctr">
              <a:solidFill>
                <a:schemeClr val="tx1"/>
              </a:solidFill>
              <a:prstDash val="solid"/>
              <a:round/>
              <a:headEnd type="none" w="med" len="med"/>
              <a:tailEnd type="none" w="med" len="med"/>
            </a:ln>
            <a:effectLst>
              <a:outerShdw blurRad="63500" dist="20000" dir="5400000" rotWithShape="0">
                <a:srgbClr val="000000">
                  <a:alpha val="37999"/>
                </a:srgbClr>
              </a:outerShdw>
            </a:effectLst>
          </p:spPr>
        </p:cxnSp>
        <p:cxnSp>
          <p:nvCxnSpPr>
            <p:cNvPr id="49" name="Straight Connector 48"/>
            <p:cNvCxnSpPr>
              <a:cxnSpLocks noChangeShapeType="1"/>
            </p:cNvCxnSpPr>
            <p:nvPr/>
          </p:nvCxnSpPr>
          <p:spPr bwMode="auto">
            <a:xfrm flipV="1">
              <a:off x="1698262" y="1394482"/>
              <a:ext cx="160616" cy="0"/>
            </a:xfrm>
            <a:prstGeom prst="line">
              <a:avLst/>
            </a:prstGeom>
            <a:noFill/>
            <a:ln w="12700">
              <a:solidFill>
                <a:schemeClr val="tx1"/>
              </a:solidFill>
              <a:round/>
              <a:headEnd/>
              <a:tailEnd/>
            </a:ln>
            <a:effectLst>
              <a:outerShdw blurRad="63500" dist="20000" dir="5400000" rotWithShape="0">
                <a:srgbClr val="000000">
                  <a:alpha val="37999"/>
                </a:srgbClr>
              </a:outerShdw>
            </a:effectLst>
          </p:spPr>
        </p:cxnSp>
        <p:cxnSp>
          <p:nvCxnSpPr>
            <p:cNvPr id="50" name="Straight Connector 49"/>
            <p:cNvCxnSpPr>
              <a:cxnSpLocks noChangeShapeType="1"/>
            </p:cNvCxnSpPr>
            <p:nvPr/>
          </p:nvCxnSpPr>
          <p:spPr bwMode="auto">
            <a:xfrm flipV="1">
              <a:off x="1703281" y="1800871"/>
              <a:ext cx="160616" cy="0"/>
            </a:xfrm>
            <a:prstGeom prst="line">
              <a:avLst/>
            </a:prstGeom>
            <a:noFill/>
            <a:ln w="12700">
              <a:solidFill>
                <a:schemeClr val="tx1"/>
              </a:solidFill>
              <a:round/>
              <a:headEnd/>
              <a:tailEnd/>
            </a:ln>
            <a:effectLst>
              <a:outerShdw blurRad="63500" dist="20000" dir="5400000" rotWithShape="0">
                <a:srgbClr val="000000">
                  <a:alpha val="37999"/>
                </a:srgbClr>
              </a:outerShdw>
            </a:effectLst>
          </p:spPr>
        </p:cxnSp>
        <p:cxnSp>
          <p:nvCxnSpPr>
            <p:cNvPr id="51" name="Straight Connector 50"/>
            <p:cNvCxnSpPr>
              <a:cxnSpLocks noChangeShapeType="1"/>
            </p:cNvCxnSpPr>
            <p:nvPr/>
          </p:nvCxnSpPr>
          <p:spPr bwMode="auto">
            <a:xfrm flipV="1">
              <a:off x="1693243" y="2208932"/>
              <a:ext cx="160616" cy="1673"/>
            </a:xfrm>
            <a:prstGeom prst="line">
              <a:avLst/>
            </a:prstGeom>
            <a:noFill/>
            <a:ln w="12700">
              <a:solidFill>
                <a:schemeClr val="tx1"/>
              </a:solidFill>
              <a:round/>
              <a:headEnd/>
              <a:tailEnd/>
            </a:ln>
            <a:effectLst>
              <a:outerShdw blurRad="63500" dist="20000" dir="5400000" rotWithShape="0">
                <a:srgbClr val="000000">
                  <a:alpha val="37999"/>
                </a:srgbClr>
              </a:outerShdw>
            </a:effectLst>
          </p:spPr>
        </p:cxnSp>
        <p:cxnSp>
          <p:nvCxnSpPr>
            <p:cNvPr id="52" name="Straight Connector 51"/>
            <p:cNvCxnSpPr>
              <a:cxnSpLocks noChangeShapeType="1"/>
            </p:cNvCxnSpPr>
            <p:nvPr/>
          </p:nvCxnSpPr>
          <p:spPr bwMode="auto">
            <a:xfrm flipV="1">
              <a:off x="1698262" y="2625357"/>
              <a:ext cx="160616" cy="1672"/>
            </a:xfrm>
            <a:prstGeom prst="line">
              <a:avLst/>
            </a:prstGeom>
            <a:noFill/>
            <a:ln w="12700">
              <a:solidFill>
                <a:schemeClr val="tx1"/>
              </a:solidFill>
              <a:round/>
              <a:headEnd/>
              <a:tailEnd/>
            </a:ln>
            <a:effectLst>
              <a:outerShdw blurRad="63500" dist="20000" dir="5400000" rotWithShape="0">
                <a:srgbClr val="000000">
                  <a:alpha val="37999"/>
                </a:srgbClr>
              </a:outerShdw>
            </a:effectLst>
          </p:spPr>
        </p:cxnSp>
        <p:cxnSp>
          <p:nvCxnSpPr>
            <p:cNvPr id="53" name="Straight Connector 52"/>
            <p:cNvCxnSpPr>
              <a:cxnSpLocks noChangeShapeType="1"/>
            </p:cNvCxnSpPr>
            <p:nvPr/>
          </p:nvCxnSpPr>
          <p:spPr bwMode="auto">
            <a:xfrm flipV="1">
              <a:off x="1703281" y="3028400"/>
              <a:ext cx="160616" cy="1673"/>
            </a:xfrm>
            <a:prstGeom prst="line">
              <a:avLst/>
            </a:prstGeom>
            <a:noFill/>
            <a:ln w="12700">
              <a:solidFill>
                <a:schemeClr val="tx1"/>
              </a:solidFill>
              <a:round/>
              <a:headEnd/>
              <a:tailEnd/>
            </a:ln>
            <a:effectLst>
              <a:outerShdw blurRad="63500" dist="20000" dir="5400000" rotWithShape="0">
                <a:srgbClr val="000000">
                  <a:alpha val="37999"/>
                </a:srgbClr>
              </a:outerShdw>
            </a:effectLst>
          </p:spPr>
        </p:cxnSp>
        <p:cxnSp>
          <p:nvCxnSpPr>
            <p:cNvPr id="54" name="Straight Connector 53"/>
            <p:cNvCxnSpPr>
              <a:cxnSpLocks noChangeShapeType="1"/>
            </p:cNvCxnSpPr>
            <p:nvPr/>
          </p:nvCxnSpPr>
          <p:spPr bwMode="auto">
            <a:xfrm flipV="1">
              <a:off x="1698262" y="3448169"/>
              <a:ext cx="160616" cy="1672"/>
            </a:xfrm>
            <a:prstGeom prst="line">
              <a:avLst/>
            </a:prstGeom>
            <a:noFill/>
            <a:ln w="12700">
              <a:solidFill>
                <a:schemeClr val="tx1"/>
              </a:solidFill>
              <a:round/>
              <a:headEnd/>
              <a:tailEnd/>
            </a:ln>
            <a:effectLst>
              <a:outerShdw blurRad="63500" dist="20000" dir="5400000" rotWithShape="0">
                <a:srgbClr val="000000">
                  <a:alpha val="37999"/>
                </a:srgbClr>
              </a:outerShdw>
            </a:effectLst>
          </p:spPr>
        </p:cxnSp>
        <p:cxnSp>
          <p:nvCxnSpPr>
            <p:cNvPr id="55" name="Straight Connector 54"/>
            <p:cNvCxnSpPr>
              <a:cxnSpLocks noChangeShapeType="1"/>
            </p:cNvCxnSpPr>
            <p:nvPr/>
          </p:nvCxnSpPr>
          <p:spPr bwMode="auto">
            <a:xfrm flipV="1">
              <a:off x="1698262" y="3849541"/>
              <a:ext cx="160616" cy="1672"/>
            </a:xfrm>
            <a:prstGeom prst="line">
              <a:avLst/>
            </a:prstGeom>
            <a:noFill/>
            <a:ln w="12700">
              <a:solidFill>
                <a:schemeClr val="tx1"/>
              </a:solidFill>
              <a:round/>
              <a:headEnd/>
              <a:tailEnd/>
            </a:ln>
            <a:effectLst>
              <a:outerShdw blurRad="63500" dist="20000" dir="5400000" rotWithShape="0">
                <a:srgbClr val="000000">
                  <a:alpha val="37999"/>
                </a:srgbClr>
              </a:outerShdw>
            </a:effectLst>
          </p:spPr>
        </p:cxnSp>
        <p:cxnSp>
          <p:nvCxnSpPr>
            <p:cNvPr id="56" name="Straight Connector 55"/>
            <p:cNvCxnSpPr>
              <a:cxnSpLocks noChangeShapeType="1"/>
            </p:cNvCxnSpPr>
            <p:nvPr/>
          </p:nvCxnSpPr>
          <p:spPr bwMode="auto">
            <a:xfrm flipV="1">
              <a:off x="1698262" y="4265963"/>
              <a:ext cx="160616" cy="1673"/>
            </a:xfrm>
            <a:prstGeom prst="line">
              <a:avLst/>
            </a:prstGeom>
            <a:noFill/>
            <a:ln w="12700">
              <a:solidFill>
                <a:schemeClr val="tx1"/>
              </a:solidFill>
              <a:round/>
              <a:headEnd/>
              <a:tailEnd/>
            </a:ln>
            <a:effectLst>
              <a:outerShdw blurRad="63500" dist="20000" dir="5400000" rotWithShape="0">
                <a:srgbClr val="000000">
                  <a:alpha val="37999"/>
                </a:srgbClr>
              </a:outerShdw>
            </a:effectLst>
          </p:spPr>
        </p:cxnSp>
        <p:cxnSp>
          <p:nvCxnSpPr>
            <p:cNvPr id="57" name="Straight Connector 56"/>
            <p:cNvCxnSpPr>
              <a:cxnSpLocks noChangeShapeType="1"/>
            </p:cNvCxnSpPr>
            <p:nvPr/>
          </p:nvCxnSpPr>
          <p:spPr bwMode="auto">
            <a:xfrm flipV="1">
              <a:off x="1688224" y="4680714"/>
              <a:ext cx="160616" cy="1673"/>
            </a:xfrm>
            <a:prstGeom prst="line">
              <a:avLst/>
            </a:prstGeom>
            <a:noFill/>
            <a:ln w="12700">
              <a:solidFill>
                <a:schemeClr val="tx1"/>
              </a:solidFill>
              <a:round/>
              <a:headEnd/>
              <a:tailEnd/>
            </a:ln>
            <a:effectLst>
              <a:outerShdw blurRad="63500" dist="20000" dir="5400000" rotWithShape="0">
                <a:srgbClr val="000000">
                  <a:alpha val="37999"/>
                </a:srgbClr>
              </a:outerShdw>
            </a:effectLst>
          </p:spPr>
        </p:cxnSp>
        <p:cxnSp>
          <p:nvCxnSpPr>
            <p:cNvPr id="58" name="Straight Connector 57"/>
            <p:cNvCxnSpPr>
              <a:cxnSpLocks noChangeShapeType="1"/>
            </p:cNvCxnSpPr>
            <p:nvPr/>
          </p:nvCxnSpPr>
          <p:spPr bwMode="auto">
            <a:xfrm flipV="1">
              <a:off x="1698262" y="5087104"/>
              <a:ext cx="160616" cy="1672"/>
            </a:xfrm>
            <a:prstGeom prst="line">
              <a:avLst/>
            </a:prstGeom>
            <a:noFill/>
            <a:ln w="12700">
              <a:solidFill>
                <a:schemeClr val="tx1"/>
              </a:solidFill>
              <a:round/>
              <a:headEnd/>
              <a:tailEnd/>
            </a:ln>
            <a:effectLst>
              <a:outerShdw blurRad="63500" dist="20000" dir="5400000" rotWithShape="0">
                <a:srgbClr val="000000">
                  <a:alpha val="37999"/>
                </a:srgbClr>
              </a:outerShdw>
            </a:effectLst>
          </p:spPr>
        </p:cxnSp>
      </p:grpSp>
      <p:sp>
        <p:nvSpPr>
          <p:cNvPr id="9238" name="TextBox 58"/>
          <p:cNvSpPr txBox="1">
            <a:spLocks noChangeArrowheads="1"/>
          </p:cNvSpPr>
          <p:nvPr/>
        </p:nvSpPr>
        <p:spPr bwMode="auto">
          <a:xfrm>
            <a:off x="733425" y="1557295"/>
            <a:ext cx="19796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r>
              <a:rPr lang="zh-CN" altLang="en-US" sz="1400" b="1" dirty="0" smtClean="0">
                <a:solidFill>
                  <a:schemeClr val="tx2">
                    <a:lumMod val="60000"/>
                    <a:lumOff val="40000"/>
                  </a:schemeClr>
                </a:solidFill>
                <a:latin typeface="微软雅黑" pitchFamily="34" charset="-122"/>
                <a:ea typeface="微软雅黑" pitchFamily="34" charset="-122"/>
              </a:rPr>
              <a:t>一般对话</a:t>
            </a:r>
            <a:endParaRPr lang="en-US" altLang="zh-CN" sz="1400" b="1" dirty="0" smtClean="0">
              <a:solidFill>
                <a:schemeClr val="tx2">
                  <a:lumMod val="60000"/>
                  <a:lumOff val="40000"/>
                </a:schemeClr>
              </a:solidFill>
              <a:latin typeface="微软雅黑" pitchFamily="34" charset="-122"/>
              <a:ea typeface="微软雅黑" pitchFamily="34" charset="-122"/>
            </a:endParaRPr>
          </a:p>
          <a:p>
            <a:pPr eaLnBrk="1" fontAlgn="auto" hangingPunct="1">
              <a:spcBef>
                <a:spcPts val="0"/>
              </a:spcBef>
              <a:spcAft>
                <a:spcPts val="0"/>
              </a:spcAft>
              <a:defRPr/>
            </a:pPr>
            <a:r>
              <a:rPr lang="en-US" altLang="zh-CN" sz="1400" dirty="0" smtClean="0">
                <a:latin typeface="微软雅黑" pitchFamily="34" charset="-122"/>
                <a:ea typeface="微软雅黑" pitchFamily="34" charset="-122"/>
              </a:rPr>
              <a:t>3</a:t>
            </a:r>
            <a:r>
              <a:rPr lang="zh-CN" altLang="en-US" sz="1400" dirty="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客户讯息数＜</a:t>
            </a:r>
            <a:r>
              <a:rPr lang="en-US" altLang="zh-CN" sz="1400" dirty="0" smtClean="0">
                <a:latin typeface="微软雅黑" pitchFamily="34" charset="-122"/>
                <a:ea typeface="微软雅黑" pitchFamily="34" charset="-122"/>
              </a:rPr>
              <a:t>5</a:t>
            </a:r>
            <a:endParaRPr lang="zh-CN" altLang="en-US" sz="1400" dirty="0">
              <a:latin typeface="微软雅黑" pitchFamily="34" charset="-122"/>
              <a:ea typeface="微软雅黑" pitchFamily="34" charset="-122"/>
            </a:endParaRPr>
          </a:p>
        </p:txBody>
      </p:sp>
      <p:sp>
        <p:nvSpPr>
          <p:cNvPr id="9239" name="TextBox 59"/>
          <p:cNvSpPr txBox="1">
            <a:spLocks noChangeArrowheads="1"/>
          </p:cNvSpPr>
          <p:nvPr/>
        </p:nvSpPr>
        <p:spPr bwMode="auto">
          <a:xfrm>
            <a:off x="2671763" y="1546182"/>
            <a:ext cx="1979612" cy="72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r>
              <a:rPr lang="zh-CN" altLang="en-US" sz="1400" b="1" dirty="0" smtClean="0">
                <a:solidFill>
                  <a:schemeClr val="tx2">
                    <a:lumMod val="60000"/>
                    <a:lumOff val="40000"/>
                  </a:schemeClr>
                </a:solidFill>
                <a:latin typeface="微软雅黑" pitchFamily="34" charset="-122"/>
                <a:ea typeface="微软雅黑" pitchFamily="34" charset="-122"/>
              </a:rPr>
              <a:t>较好对话</a:t>
            </a:r>
            <a:endParaRPr lang="en-US" altLang="zh-CN" sz="1400" b="1" dirty="0" smtClean="0">
              <a:solidFill>
                <a:schemeClr val="tx2">
                  <a:lumMod val="60000"/>
                  <a:lumOff val="40000"/>
                </a:schemeClr>
              </a:solidFill>
              <a:latin typeface="微软雅黑" pitchFamily="34" charset="-122"/>
              <a:ea typeface="微软雅黑" pitchFamily="34" charset="-122"/>
            </a:endParaRPr>
          </a:p>
          <a:p>
            <a:pPr eaLnBrk="1" hangingPunct="1"/>
            <a:r>
              <a:rPr lang="en-US" altLang="zh-CN" sz="1400" dirty="0" smtClean="0">
                <a:latin typeface="微软雅黑" pitchFamily="34" charset="-122"/>
                <a:ea typeface="微软雅黑" pitchFamily="34" charset="-122"/>
              </a:rPr>
              <a:t>5</a:t>
            </a:r>
            <a:r>
              <a:rPr lang="zh-CN" altLang="en-US" sz="1400" dirty="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客户讯息数＜</a:t>
            </a:r>
            <a:r>
              <a:rPr lang="en-US" altLang="zh-CN" sz="1400" dirty="0" smtClean="0">
                <a:latin typeface="微软雅黑" pitchFamily="34" charset="-122"/>
                <a:ea typeface="微软雅黑" pitchFamily="34" charset="-122"/>
              </a:rPr>
              <a:t>10</a:t>
            </a:r>
            <a:endParaRPr lang="zh-CN" altLang="en-US" sz="1400" dirty="0" smtClean="0">
              <a:latin typeface="微软雅黑" pitchFamily="34" charset="-122"/>
              <a:ea typeface="微软雅黑" pitchFamily="34" charset="-122"/>
            </a:endParaRPr>
          </a:p>
          <a:p>
            <a:pPr eaLnBrk="1" hangingPunct="1"/>
            <a:endParaRPr lang="en-US" altLang="zh-CN" sz="1300" b="1" dirty="0">
              <a:latin typeface="Calibri" pitchFamily="-109" charset="0"/>
            </a:endParaRPr>
          </a:p>
        </p:txBody>
      </p:sp>
      <p:sp>
        <p:nvSpPr>
          <p:cNvPr id="9240" name="TextBox 60"/>
          <p:cNvSpPr txBox="1">
            <a:spLocks noChangeArrowheads="1"/>
          </p:cNvSpPr>
          <p:nvPr/>
        </p:nvSpPr>
        <p:spPr bwMode="auto">
          <a:xfrm>
            <a:off x="4643438" y="1609667"/>
            <a:ext cx="19812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r>
              <a:rPr lang="zh-CN" altLang="en-US" sz="1400" b="1" dirty="0" smtClean="0">
                <a:solidFill>
                  <a:schemeClr val="tx2">
                    <a:lumMod val="60000"/>
                    <a:lumOff val="40000"/>
                  </a:schemeClr>
                </a:solidFill>
                <a:latin typeface="微软雅黑" pitchFamily="34" charset="-122"/>
                <a:ea typeface="微软雅黑" pitchFamily="34" charset="-122"/>
              </a:rPr>
              <a:t>极佳对话</a:t>
            </a:r>
            <a:endParaRPr lang="en-US" altLang="zh-CN" sz="1400" b="1" dirty="0" smtClean="0">
              <a:solidFill>
                <a:schemeClr val="tx2">
                  <a:lumMod val="60000"/>
                  <a:lumOff val="40000"/>
                </a:schemeClr>
              </a:solidFill>
              <a:latin typeface="微软雅黑" pitchFamily="34" charset="-122"/>
              <a:ea typeface="微软雅黑" pitchFamily="34" charset="-122"/>
            </a:endParaRPr>
          </a:p>
          <a:p>
            <a:pPr eaLnBrk="1" fontAlgn="auto" hangingPunct="1">
              <a:spcBef>
                <a:spcPts val="0"/>
              </a:spcBef>
              <a:spcAft>
                <a:spcPts val="0"/>
              </a:spcAft>
              <a:defRPr/>
            </a:pPr>
            <a:r>
              <a:rPr lang="zh-CN" altLang="en-US" sz="1400" dirty="0" smtClean="0">
                <a:latin typeface="微软雅黑" pitchFamily="34" charset="-122"/>
                <a:ea typeface="微软雅黑" pitchFamily="34" charset="-122"/>
              </a:rPr>
              <a:t>客户讯息数≥</a:t>
            </a:r>
            <a:r>
              <a:rPr lang="en-US" altLang="zh-CN" sz="1400" dirty="0" smtClean="0">
                <a:latin typeface="微软雅黑" pitchFamily="34" charset="-122"/>
                <a:ea typeface="微软雅黑" pitchFamily="34" charset="-122"/>
              </a:rPr>
              <a:t>10</a:t>
            </a:r>
            <a:endParaRPr lang="zh-CN" altLang="en-US" sz="1400" dirty="0" smtClean="0">
              <a:latin typeface="微软雅黑" pitchFamily="34" charset="-122"/>
              <a:ea typeface="微软雅黑" pitchFamily="34" charset="-122"/>
            </a:endParaRPr>
          </a:p>
        </p:txBody>
      </p:sp>
      <p:grpSp>
        <p:nvGrpSpPr>
          <p:cNvPr id="3" name="Group 44"/>
          <p:cNvGrpSpPr>
            <a:grpSpLocks/>
          </p:cNvGrpSpPr>
          <p:nvPr/>
        </p:nvGrpSpPr>
        <p:grpSpPr bwMode="auto">
          <a:xfrm>
            <a:off x="1114425" y="3614695"/>
            <a:ext cx="403225" cy="403225"/>
            <a:chOff x="3294062" y="1631156"/>
            <a:chExt cx="460375" cy="460375"/>
          </a:xfrm>
        </p:grpSpPr>
        <p:sp>
          <p:nvSpPr>
            <p:cNvPr id="67"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a:endParaRPr lang="nb-NO">
                <a:solidFill>
                  <a:srgbClr val="FFFFFF"/>
                </a:solidFill>
                <a:latin typeface="Calibri" pitchFamily="-109" charset="0"/>
              </a:endParaRPr>
            </a:p>
          </p:txBody>
        </p:sp>
        <p:sp>
          <p:nvSpPr>
            <p:cNvPr id="9255" name="Tekstboks 54"/>
            <p:cNvSpPr txBox="1">
              <a:spLocks noChangeArrowheads="1"/>
            </p:cNvSpPr>
            <p:nvPr/>
          </p:nvSpPr>
          <p:spPr bwMode="auto">
            <a:xfrm>
              <a:off x="3384687" y="1638406"/>
              <a:ext cx="344375" cy="42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r>
                <a:rPr lang="da-DK">
                  <a:solidFill>
                    <a:srgbClr val="151616"/>
                  </a:solidFill>
                  <a:latin typeface="Calibri" pitchFamily="-109" charset="0"/>
                </a:rPr>
                <a:t>1</a:t>
              </a:r>
            </a:p>
          </p:txBody>
        </p:sp>
      </p:grpSp>
      <p:grpSp>
        <p:nvGrpSpPr>
          <p:cNvPr id="4" name="Group 44"/>
          <p:cNvGrpSpPr>
            <a:grpSpLocks/>
          </p:cNvGrpSpPr>
          <p:nvPr/>
        </p:nvGrpSpPr>
        <p:grpSpPr bwMode="auto">
          <a:xfrm>
            <a:off x="3078163" y="3614695"/>
            <a:ext cx="403225" cy="403225"/>
            <a:chOff x="3294062" y="1631156"/>
            <a:chExt cx="460375" cy="460375"/>
          </a:xfrm>
        </p:grpSpPr>
        <p:sp>
          <p:nvSpPr>
            <p:cNvPr id="73"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a:endParaRPr lang="nb-NO">
                <a:solidFill>
                  <a:srgbClr val="FFFFFF"/>
                </a:solidFill>
                <a:latin typeface="Calibri" pitchFamily="-109" charset="0"/>
              </a:endParaRPr>
            </a:p>
          </p:txBody>
        </p:sp>
        <p:sp>
          <p:nvSpPr>
            <p:cNvPr id="9253" name="Tekstboks 54"/>
            <p:cNvSpPr txBox="1">
              <a:spLocks noChangeArrowheads="1"/>
            </p:cNvSpPr>
            <p:nvPr/>
          </p:nvSpPr>
          <p:spPr bwMode="auto">
            <a:xfrm>
              <a:off x="3384687" y="1638406"/>
              <a:ext cx="344375" cy="42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r>
                <a:rPr lang="da-DK">
                  <a:solidFill>
                    <a:srgbClr val="151616"/>
                  </a:solidFill>
                  <a:latin typeface="Calibri" pitchFamily="-109" charset="0"/>
                </a:rPr>
                <a:t>2</a:t>
              </a:r>
            </a:p>
          </p:txBody>
        </p:sp>
      </p:grpSp>
      <p:grpSp>
        <p:nvGrpSpPr>
          <p:cNvPr id="5" name="Group 44"/>
          <p:cNvGrpSpPr>
            <a:grpSpLocks/>
          </p:cNvGrpSpPr>
          <p:nvPr/>
        </p:nvGrpSpPr>
        <p:grpSpPr bwMode="auto">
          <a:xfrm>
            <a:off x="5026025" y="3614695"/>
            <a:ext cx="403225" cy="403225"/>
            <a:chOff x="3294062" y="1631156"/>
            <a:chExt cx="460375" cy="460375"/>
          </a:xfrm>
        </p:grpSpPr>
        <p:sp>
          <p:nvSpPr>
            <p:cNvPr id="76"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a:endParaRPr lang="nb-NO">
                <a:solidFill>
                  <a:srgbClr val="FFFFFF"/>
                </a:solidFill>
                <a:latin typeface="Calibri" pitchFamily="-109" charset="0"/>
              </a:endParaRPr>
            </a:p>
          </p:txBody>
        </p:sp>
        <p:sp>
          <p:nvSpPr>
            <p:cNvPr id="9251" name="Tekstboks 54"/>
            <p:cNvSpPr txBox="1">
              <a:spLocks noChangeArrowheads="1"/>
            </p:cNvSpPr>
            <p:nvPr/>
          </p:nvSpPr>
          <p:spPr bwMode="auto">
            <a:xfrm>
              <a:off x="3384687" y="1638406"/>
              <a:ext cx="344375" cy="42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r>
                <a:rPr lang="da-DK">
                  <a:solidFill>
                    <a:srgbClr val="151616"/>
                  </a:solidFill>
                  <a:latin typeface="Calibri" pitchFamily="-109" charset="0"/>
                </a:rPr>
                <a:t>3</a:t>
              </a:r>
            </a:p>
          </p:txBody>
        </p:sp>
      </p:grpSp>
      <p:sp>
        <p:nvSpPr>
          <p:cNvPr id="9246" name="Rectangle 6"/>
          <p:cNvSpPr>
            <a:spLocks noChangeArrowheads="1"/>
          </p:cNvSpPr>
          <p:nvPr/>
        </p:nvSpPr>
        <p:spPr bwMode="gray">
          <a:xfrm>
            <a:off x="7805738" y="3614695"/>
            <a:ext cx="957262"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ctr" defTabSz="914400"/>
            <a:r>
              <a:rPr lang="zh-CN" altLang="en-US" sz="3600" b="1" dirty="0" smtClean="0">
                <a:solidFill>
                  <a:schemeClr val="tx2">
                    <a:lumMod val="60000"/>
                    <a:lumOff val="40000"/>
                  </a:schemeClr>
                </a:solidFill>
                <a:latin typeface="微软雅黑" pitchFamily="34" charset="-122"/>
                <a:ea typeface="微软雅黑" pitchFamily="34" charset="-122"/>
              </a:rPr>
              <a:t>到诊</a:t>
            </a:r>
            <a:endParaRPr lang="de-DE" sz="3600" b="1" dirty="0">
              <a:solidFill>
                <a:schemeClr val="tx2">
                  <a:lumMod val="60000"/>
                  <a:lumOff val="40000"/>
                </a:schemeClr>
              </a:solidFill>
              <a:latin typeface="微软雅黑" pitchFamily="34" charset="-122"/>
              <a:ea typeface="微软雅黑" pitchFamily="34" charset="-122"/>
            </a:endParaRPr>
          </a:p>
        </p:txBody>
      </p:sp>
      <p:sp>
        <p:nvSpPr>
          <p:cNvPr id="107" name="Freeform 269"/>
          <p:cNvSpPr>
            <a:spLocks/>
          </p:cNvSpPr>
          <p:nvPr/>
        </p:nvSpPr>
        <p:spPr bwMode="auto">
          <a:xfrm rot="5421033" flipV="1">
            <a:off x="3647282" y="1119981"/>
            <a:ext cx="722312" cy="6245225"/>
          </a:xfrm>
          <a:custGeom>
            <a:avLst/>
            <a:gdLst/>
            <a:ahLst/>
            <a:cxnLst>
              <a:cxn ang="0">
                <a:pos x="262" y="2920"/>
              </a:cxn>
              <a:cxn ang="0">
                <a:pos x="276" y="2914"/>
              </a:cxn>
              <a:cxn ang="0">
                <a:pos x="288" y="2898"/>
              </a:cxn>
              <a:cxn ang="0">
                <a:pos x="296" y="2872"/>
              </a:cxn>
              <a:cxn ang="0">
                <a:pos x="300" y="2840"/>
              </a:cxn>
              <a:cxn ang="0">
                <a:pos x="300" y="2704"/>
              </a:cxn>
              <a:cxn ang="0">
                <a:pos x="306" y="2648"/>
              </a:cxn>
              <a:cxn ang="0">
                <a:pos x="312" y="2632"/>
              </a:cxn>
              <a:cxn ang="0">
                <a:pos x="322" y="2624"/>
              </a:cxn>
              <a:cxn ang="0">
                <a:pos x="326" y="2624"/>
              </a:cxn>
              <a:cxn ang="0">
                <a:pos x="334" y="2612"/>
              </a:cxn>
              <a:cxn ang="0">
                <a:pos x="342" y="2576"/>
              </a:cxn>
              <a:cxn ang="0">
                <a:pos x="344" y="80"/>
              </a:cxn>
              <a:cxn ang="0">
                <a:pos x="342" y="64"/>
              </a:cxn>
              <a:cxn ang="0">
                <a:pos x="330" y="36"/>
              </a:cxn>
              <a:cxn ang="0">
                <a:pos x="308" y="14"/>
              </a:cxn>
              <a:cxn ang="0">
                <a:pos x="280" y="2"/>
              </a:cxn>
              <a:cxn ang="0">
                <a:pos x="80" y="0"/>
              </a:cxn>
              <a:cxn ang="0">
                <a:pos x="64" y="2"/>
              </a:cxn>
              <a:cxn ang="0">
                <a:pos x="34" y="14"/>
              </a:cxn>
              <a:cxn ang="0">
                <a:pos x="12" y="36"/>
              </a:cxn>
              <a:cxn ang="0">
                <a:pos x="0" y="64"/>
              </a:cxn>
              <a:cxn ang="0">
                <a:pos x="0" y="2544"/>
              </a:cxn>
              <a:cxn ang="0">
                <a:pos x="0" y="2576"/>
              </a:cxn>
              <a:cxn ang="0">
                <a:pos x="8" y="2612"/>
              </a:cxn>
              <a:cxn ang="0">
                <a:pos x="16" y="2624"/>
              </a:cxn>
              <a:cxn ang="0">
                <a:pos x="22" y="2624"/>
              </a:cxn>
              <a:cxn ang="0">
                <a:pos x="30" y="2632"/>
              </a:cxn>
              <a:cxn ang="0">
                <a:pos x="36" y="2648"/>
              </a:cxn>
              <a:cxn ang="0">
                <a:pos x="44" y="2704"/>
              </a:cxn>
              <a:cxn ang="0">
                <a:pos x="44" y="2840"/>
              </a:cxn>
              <a:cxn ang="0">
                <a:pos x="46" y="2872"/>
              </a:cxn>
              <a:cxn ang="0">
                <a:pos x="54" y="2898"/>
              </a:cxn>
              <a:cxn ang="0">
                <a:pos x="66" y="2914"/>
              </a:cxn>
              <a:cxn ang="0">
                <a:pos x="82" y="2920"/>
              </a:cxn>
              <a:cxn ang="0">
                <a:pos x="86" y="2922"/>
              </a:cxn>
              <a:cxn ang="0">
                <a:pos x="100" y="2932"/>
              </a:cxn>
              <a:cxn ang="0">
                <a:pos x="114" y="2960"/>
              </a:cxn>
              <a:cxn ang="0">
                <a:pos x="228" y="2960"/>
              </a:cxn>
              <a:cxn ang="0">
                <a:pos x="242" y="2932"/>
              </a:cxn>
              <a:cxn ang="0">
                <a:pos x="256" y="2922"/>
              </a:cxn>
              <a:cxn ang="0">
                <a:pos x="262" y="2920"/>
              </a:cxn>
            </a:cxnLst>
            <a:rect l="0" t="0" r="r" b="b"/>
            <a:pathLst>
              <a:path w="344" h="2960">
                <a:moveTo>
                  <a:pt x="262" y="2920"/>
                </a:moveTo>
                <a:lnTo>
                  <a:pt x="262" y="2920"/>
                </a:lnTo>
                <a:lnTo>
                  <a:pt x="268" y="2920"/>
                </a:lnTo>
                <a:lnTo>
                  <a:pt x="276" y="2914"/>
                </a:lnTo>
                <a:lnTo>
                  <a:pt x="282" y="2908"/>
                </a:lnTo>
                <a:lnTo>
                  <a:pt x="288" y="2898"/>
                </a:lnTo>
                <a:lnTo>
                  <a:pt x="292" y="2886"/>
                </a:lnTo>
                <a:lnTo>
                  <a:pt x="296" y="2872"/>
                </a:lnTo>
                <a:lnTo>
                  <a:pt x="298" y="2856"/>
                </a:lnTo>
                <a:lnTo>
                  <a:pt x="300" y="2840"/>
                </a:lnTo>
                <a:lnTo>
                  <a:pt x="300" y="2704"/>
                </a:lnTo>
                <a:lnTo>
                  <a:pt x="300" y="2704"/>
                </a:lnTo>
                <a:lnTo>
                  <a:pt x="300" y="2674"/>
                </a:lnTo>
                <a:lnTo>
                  <a:pt x="306" y="2648"/>
                </a:lnTo>
                <a:lnTo>
                  <a:pt x="308" y="2638"/>
                </a:lnTo>
                <a:lnTo>
                  <a:pt x="312" y="2632"/>
                </a:lnTo>
                <a:lnTo>
                  <a:pt x="316" y="2626"/>
                </a:lnTo>
                <a:lnTo>
                  <a:pt x="322" y="2624"/>
                </a:lnTo>
                <a:lnTo>
                  <a:pt x="322" y="2624"/>
                </a:lnTo>
                <a:lnTo>
                  <a:pt x="326" y="2624"/>
                </a:lnTo>
                <a:lnTo>
                  <a:pt x="330" y="2618"/>
                </a:lnTo>
                <a:lnTo>
                  <a:pt x="334" y="2612"/>
                </a:lnTo>
                <a:lnTo>
                  <a:pt x="336" y="2602"/>
                </a:lnTo>
                <a:lnTo>
                  <a:pt x="342" y="2576"/>
                </a:lnTo>
                <a:lnTo>
                  <a:pt x="344" y="2544"/>
                </a:lnTo>
                <a:lnTo>
                  <a:pt x="344" y="80"/>
                </a:lnTo>
                <a:lnTo>
                  <a:pt x="344" y="80"/>
                </a:lnTo>
                <a:lnTo>
                  <a:pt x="342" y="64"/>
                </a:lnTo>
                <a:lnTo>
                  <a:pt x="336" y="50"/>
                </a:lnTo>
                <a:lnTo>
                  <a:pt x="330" y="36"/>
                </a:lnTo>
                <a:lnTo>
                  <a:pt x="320" y="24"/>
                </a:lnTo>
                <a:lnTo>
                  <a:pt x="308" y="14"/>
                </a:lnTo>
                <a:lnTo>
                  <a:pt x="294" y="8"/>
                </a:lnTo>
                <a:lnTo>
                  <a:pt x="280" y="2"/>
                </a:lnTo>
                <a:lnTo>
                  <a:pt x="264" y="0"/>
                </a:lnTo>
                <a:lnTo>
                  <a:pt x="80" y="0"/>
                </a:lnTo>
                <a:lnTo>
                  <a:pt x="80" y="0"/>
                </a:lnTo>
                <a:lnTo>
                  <a:pt x="64" y="2"/>
                </a:lnTo>
                <a:lnTo>
                  <a:pt x="48" y="8"/>
                </a:lnTo>
                <a:lnTo>
                  <a:pt x="34" y="14"/>
                </a:lnTo>
                <a:lnTo>
                  <a:pt x="22" y="24"/>
                </a:lnTo>
                <a:lnTo>
                  <a:pt x="12" y="36"/>
                </a:lnTo>
                <a:lnTo>
                  <a:pt x="6" y="50"/>
                </a:lnTo>
                <a:lnTo>
                  <a:pt x="0" y="64"/>
                </a:lnTo>
                <a:lnTo>
                  <a:pt x="0" y="80"/>
                </a:lnTo>
                <a:lnTo>
                  <a:pt x="0" y="2544"/>
                </a:lnTo>
                <a:lnTo>
                  <a:pt x="0" y="2544"/>
                </a:lnTo>
                <a:lnTo>
                  <a:pt x="0" y="2576"/>
                </a:lnTo>
                <a:lnTo>
                  <a:pt x="6" y="2602"/>
                </a:lnTo>
                <a:lnTo>
                  <a:pt x="8" y="2612"/>
                </a:lnTo>
                <a:lnTo>
                  <a:pt x="12" y="2618"/>
                </a:lnTo>
                <a:lnTo>
                  <a:pt x="16" y="2624"/>
                </a:lnTo>
                <a:lnTo>
                  <a:pt x="22" y="2624"/>
                </a:lnTo>
                <a:lnTo>
                  <a:pt x="22" y="2624"/>
                </a:lnTo>
                <a:lnTo>
                  <a:pt x="26" y="2626"/>
                </a:lnTo>
                <a:lnTo>
                  <a:pt x="30" y="2632"/>
                </a:lnTo>
                <a:lnTo>
                  <a:pt x="34" y="2638"/>
                </a:lnTo>
                <a:lnTo>
                  <a:pt x="36" y="2648"/>
                </a:lnTo>
                <a:lnTo>
                  <a:pt x="42" y="2674"/>
                </a:lnTo>
                <a:lnTo>
                  <a:pt x="44" y="2704"/>
                </a:lnTo>
                <a:lnTo>
                  <a:pt x="44" y="2840"/>
                </a:lnTo>
                <a:lnTo>
                  <a:pt x="44" y="2840"/>
                </a:lnTo>
                <a:lnTo>
                  <a:pt x="44" y="2856"/>
                </a:lnTo>
                <a:lnTo>
                  <a:pt x="46" y="2872"/>
                </a:lnTo>
                <a:lnTo>
                  <a:pt x="50" y="2886"/>
                </a:lnTo>
                <a:lnTo>
                  <a:pt x="54" y="2898"/>
                </a:lnTo>
                <a:lnTo>
                  <a:pt x="60" y="2908"/>
                </a:lnTo>
                <a:lnTo>
                  <a:pt x="66" y="2914"/>
                </a:lnTo>
                <a:lnTo>
                  <a:pt x="74" y="2920"/>
                </a:lnTo>
                <a:lnTo>
                  <a:pt x="82" y="2920"/>
                </a:lnTo>
                <a:lnTo>
                  <a:pt x="82" y="2920"/>
                </a:lnTo>
                <a:lnTo>
                  <a:pt x="86" y="2922"/>
                </a:lnTo>
                <a:lnTo>
                  <a:pt x="92" y="2924"/>
                </a:lnTo>
                <a:lnTo>
                  <a:pt x="100" y="2932"/>
                </a:lnTo>
                <a:lnTo>
                  <a:pt x="108" y="2944"/>
                </a:lnTo>
                <a:lnTo>
                  <a:pt x="114" y="2960"/>
                </a:lnTo>
                <a:lnTo>
                  <a:pt x="228" y="2960"/>
                </a:lnTo>
                <a:lnTo>
                  <a:pt x="228" y="2960"/>
                </a:lnTo>
                <a:lnTo>
                  <a:pt x="234" y="2944"/>
                </a:lnTo>
                <a:lnTo>
                  <a:pt x="242" y="2932"/>
                </a:lnTo>
                <a:lnTo>
                  <a:pt x="250" y="2924"/>
                </a:lnTo>
                <a:lnTo>
                  <a:pt x="256" y="2922"/>
                </a:lnTo>
                <a:lnTo>
                  <a:pt x="262" y="2920"/>
                </a:lnTo>
                <a:lnTo>
                  <a:pt x="262" y="2920"/>
                </a:lnTo>
                <a:close/>
              </a:path>
            </a:pathLst>
          </a:custGeom>
          <a:gradFill flip="none" rotWithShape="1">
            <a:gsLst>
              <a:gs pos="0">
                <a:schemeClr val="bg1">
                  <a:lumMod val="65000"/>
                  <a:alpha val="58000"/>
                </a:schemeClr>
              </a:gs>
              <a:gs pos="24000">
                <a:srgbClr val="FFFFFF">
                  <a:alpha val="16000"/>
                </a:srgbClr>
              </a:gs>
              <a:gs pos="100000">
                <a:schemeClr val="bg1">
                  <a:alpha val="0"/>
                </a:schemeClr>
              </a:gs>
              <a:gs pos="69000">
                <a:srgbClr val="FFFFFF">
                  <a:alpha val="0"/>
                </a:srgbClr>
              </a:gs>
            </a:gsLst>
            <a:lin ang="0" scaled="1"/>
            <a:tileRect/>
          </a:gradFill>
          <a:ln w="9525">
            <a:noFill/>
            <a:miter lim="800000"/>
            <a:headEnd/>
            <a:tailEnd/>
          </a:ln>
          <a:effectLst/>
        </p:spPr>
        <p:txBody>
          <a:bodyPr anchor="ctr"/>
          <a:lstStyle/>
          <a:p>
            <a:pPr marL="342900" indent="-342900" algn="ctr" defTabSz="914400"/>
            <a:endParaRPr lang="da-DK" sz="1400">
              <a:solidFill>
                <a:srgbClr val="000000"/>
              </a:solidFill>
              <a:latin typeface="Arial Narrow" pitchFamily="-109" charset="0"/>
            </a:endParaRPr>
          </a:p>
        </p:txBody>
      </p:sp>
      <p:sp>
        <p:nvSpPr>
          <p:cNvPr id="59" name="标题 58"/>
          <p:cNvSpPr>
            <a:spLocks noGrp="1"/>
          </p:cNvSpPr>
          <p:nvPr>
            <p:ph type="title"/>
          </p:nvPr>
        </p:nvSpPr>
        <p:spPr>
          <a:xfrm>
            <a:off x="733425" y="0"/>
            <a:ext cx="8429652" cy="1071570"/>
          </a:xfrm>
        </p:spPr>
        <p:txBody>
          <a:bodyPr/>
          <a:lstStyle/>
          <a:p>
            <a:pPr algn="r"/>
            <a:r>
              <a:rPr lang="zh-CN" altLang="en-US" sz="3200" b="1" dirty="0" smtClean="0">
                <a:latin typeface="微软雅黑" pitchFamily="34" charset="-122"/>
                <a:ea typeface="微软雅黑" pitchFamily="34" charset="-122"/>
              </a:rPr>
              <a:t>男科</a:t>
            </a:r>
            <a:r>
              <a:rPr lang="zh-CN" altLang="en-US" sz="3200" b="1" dirty="0">
                <a:latin typeface="微软雅黑" pitchFamily="34" charset="-122"/>
                <a:ea typeface="微软雅黑" pitchFamily="34" charset="-122"/>
              </a:rPr>
              <a:t>效果恒定标准</a:t>
            </a:r>
          </a:p>
        </p:txBody>
      </p:sp>
      <p:sp>
        <p:nvSpPr>
          <p:cNvPr id="60" name="TextBox 59"/>
          <p:cNvSpPr txBox="1"/>
          <p:nvPr/>
        </p:nvSpPr>
        <p:spPr>
          <a:xfrm>
            <a:off x="473840" y="5156596"/>
            <a:ext cx="8358246" cy="954107"/>
          </a:xfrm>
          <a:prstGeom prst="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lvl="0">
              <a:buFont typeface="Arial" pitchFamily="34" charset="0"/>
              <a:buChar char="•"/>
            </a:pPr>
            <a:r>
              <a:rPr lang="zh-CN" altLang="en-US" sz="1400" b="1" dirty="0" smtClean="0">
                <a:latin typeface="微软雅黑" pitchFamily="34" charset="-122"/>
                <a:ea typeface="微软雅黑" pitchFamily="34" charset="-122"/>
              </a:rPr>
              <a:t>随着医疗网络广告市场的成熟，目前的广告主不单单满足于展示</a:t>
            </a:r>
            <a:r>
              <a:rPr lang="en-US" altLang="zh-CN" sz="1400" b="1" dirty="0" smtClean="0">
                <a:latin typeface="微软雅黑" pitchFamily="34" charset="-122"/>
                <a:ea typeface="微软雅黑" pitchFamily="34" charset="-122"/>
              </a:rPr>
              <a:t>&amp;</a:t>
            </a:r>
            <a:r>
              <a:rPr lang="zh-CN" altLang="en-US" sz="1400" b="1" dirty="0" smtClean="0">
                <a:latin typeface="微软雅黑" pitchFamily="34" charset="-122"/>
                <a:ea typeface="微软雅黑" pitchFamily="34" charset="-122"/>
              </a:rPr>
              <a:t>点击成为效果的重点衡量标准</a:t>
            </a:r>
            <a:endParaRPr lang="en-US" altLang="zh-CN" sz="1400" b="1" dirty="0" smtClean="0">
              <a:latin typeface="微软雅黑" pitchFamily="34" charset="-122"/>
              <a:ea typeface="微软雅黑" pitchFamily="34" charset="-122"/>
            </a:endParaRPr>
          </a:p>
          <a:p>
            <a:pPr lvl="0">
              <a:buFont typeface="Arial" pitchFamily="34" charset="0"/>
              <a:buChar char="•"/>
            </a:pPr>
            <a:r>
              <a:rPr lang="zh-CN" altLang="en-US" sz="1400" b="1" dirty="0" smtClean="0">
                <a:latin typeface="微软雅黑" pitchFamily="34" charset="-122"/>
                <a:ea typeface="微软雅黑" pitchFamily="34" charset="-122"/>
              </a:rPr>
              <a:t>而是以对话，有效对话，预约，到诊这四个核心指标作为考核媒体优质与否的重要标准。</a:t>
            </a:r>
            <a:endParaRPr lang="en-US" altLang="zh-CN" sz="1400" b="1" dirty="0" smtClean="0">
              <a:latin typeface="微软雅黑" pitchFamily="34" charset="-122"/>
              <a:ea typeface="微软雅黑" pitchFamily="34" charset="-122"/>
            </a:endParaRPr>
          </a:p>
          <a:p>
            <a:pPr lvl="0">
              <a:buFont typeface="Arial" pitchFamily="34" charset="0"/>
              <a:buChar char="•"/>
            </a:pPr>
            <a:r>
              <a:rPr lang="zh-CN" altLang="en-US" sz="1400" b="1" dirty="0" smtClean="0">
                <a:latin typeface="微软雅黑" pitchFamily="34" charset="-122"/>
                <a:ea typeface="微软雅黑" pitchFamily="34" charset="-122"/>
              </a:rPr>
              <a:t>而依据广告主处于不同的推广阶段和品牌影响力不同，每个医院的衡量标准又有所区分。</a:t>
            </a:r>
            <a:endParaRPr lang="en-US" altLang="zh-CN" sz="1400" b="1" dirty="0" smtClean="0">
              <a:latin typeface="微软雅黑" pitchFamily="34" charset="-122"/>
              <a:ea typeface="微软雅黑" pitchFamily="34" charset="-122"/>
            </a:endParaRPr>
          </a:p>
          <a:p>
            <a:pPr lvl="0">
              <a:buFont typeface="Arial" pitchFamily="34" charset="0"/>
              <a:buChar char="•"/>
            </a:pPr>
            <a:endParaRPr lang="en-US" altLang="zh-CN" sz="1400" b="1" dirty="0" smtClean="0">
              <a:latin typeface="微软雅黑" pitchFamily="34" charset="-122"/>
              <a:ea typeface="微软雅黑" pitchFamily="34" charset="-122"/>
            </a:endParaRPr>
          </a:p>
        </p:txBody>
      </p:sp>
      <p:sp>
        <p:nvSpPr>
          <p:cNvPr id="6" name="圆角矩形 5"/>
          <p:cNvSpPr/>
          <p:nvPr/>
        </p:nvSpPr>
        <p:spPr>
          <a:xfrm>
            <a:off x="473840" y="1412776"/>
            <a:ext cx="8289160" cy="3210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27"/>
          <p:cNvGrpSpPr/>
          <p:nvPr/>
        </p:nvGrpSpPr>
        <p:grpSpPr>
          <a:xfrm>
            <a:off x="2071670" y="6715148"/>
            <a:ext cx="4500594" cy="142876"/>
            <a:chOff x="785786" y="4000504"/>
            <a:chExt cx="4500594" cy="142876"/>
          </a:xfrm>
        </p:grpSpPr>
        <p:sp>
          <p:nvSpPr>
            <p:cNvPr id="62" name="矩形 61"/>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63" name="矩形 62"/>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64" name="矩形 63"/>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3056018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428604"/>
            <a:ext cx="8229600" cy="1143000"/>
          </a:xfrm>
        </p:spPr>
        <p:txBody>
          <a:bodyPr/>
          <a:lstStyle/>
          <a:p>
            <a:pPr algn="r"/>
            <a:r>
              <a:rPr lang="zh-CN" altLang="en-US" sz="2800" b="1" dirty="0">
                <a:latin typeface="微软雅黑" pitchFamily="34" charset="-122"/>
                <a:ea typeface="微软雅黑" pitchFamily="34" charset="-122"/>
              </a:rPr>
              <a:t>男科行业在搜狗广告预算和活跃度走势</a:t>
            </a:r>
            <a:endParaRPr lang="zh-CN" altLang="en-US" sz="2800" dirty="0"/>
          </a:p>
        </p:txBody>
      </p:sp>
      <p:graphicFrame>
        <p:nvGraphicFramePr>
          <p:cNvPr id="3" name="图表 2"/>
          <p:cNvGraphicFramePr/>
          <p:nvPr>
            <p:extLst>
              <p:ext uri="{D42A27DB-BD31-4B8C-83A1-F6EECF244321}">
                <p14:modId xmlns:p14="http://schemas.microsoft.com/office/powerpoint/2010/main" xmlns="" val="2216907365"/>
              </p:ext>
            </p:extLst>
          </p:nvPr>
        </p:nvGraphicFramePr>
        <p:xfrm>
          <a:off x="719829" y="1484784"/>
          <a:ext cx="7848872"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79406" y="5229200"/>
            <a:ext cx="8929718" cy="954107"/>
          </a:xfrm>
          <a:prstGeom prst="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ross"/>
          </a:sp3d>
        </p:spPr>
        <p:txBody>
          <a:bodyPr wrap="square" rtlCol="0">
            <a:spAutoFit/>
          </a:bodyPr>
          <a:lstStyle/>
          <a:p>
            <a:pPr>
              <a:lnSpc>
                <a:spcPct val="200000"/>
              </a:lnSpc>
              <a:buFont typeface="Wingdings" pitchFamily="2" charset="2"/>
              <a:buChar char="Ø"/>
            </a:pPr>
            <a:r>
              <a:rPr lang="zh-CN" altLang="en-US" sz="1400" dirty="0" smtClean="0">
                <a:latin typeface="微软雅黑" pitchFamily="34" charset="-122"/>
                <a:ea typeface="微软雅黑" pitchFamily="34" charset="-122"/>
              </a:rPr>
              <a:t>此表为</a:t>
            </a:r>
            <a:r>
              <a:rPr lang="en-US" altLang="zh-CN" sz="1400" dirty="0" smtClean="0">
                <a:latin typeface="微软雅黑" pitchFamily="34" charset="-122"/>
                <a:ea typeface="微软雅黑" pitchFamily="34" charset="-122"/>
              </a:rPr>
              <a:t>2010</a:t>
            </a:r>
            <a:r>
              <a:rPr lang="zh-CN" altLang="en-US" sz="1400" dirty="0" smtClean="0">
                <a:latin typeface="微软雅黑" pitchFamily="34" charset="-122"/>
                <a:ea typeface="微软雅黑" pitchFamily="34" charset="-122"/>
              </a:rPr>
              <a:t>年至</a:t>
            </a:r>
            <a:r>
              <a:rPr lang="en-US" altLang="zh-CN" sz="1400" dirty="0" smtClean="0">
                <a:latin typeface="微软雅黑" pitchFamily="34" charset="-122"/>
                <a:ea typeface="微软雅黑" pitchFamily="34" charset="-122"/>
              </a:rPr>
              <a:t>2014</a:t>
            </a:r>
            <a:r>
              <a:rPr lang="zh-CN" altLang="en-US" sz="1400" dirty="0" smtClean="0">
                <a:latin typeface="微软雅黑" pitchFamily="34" charset="-122"/>
                <a:ea typeface="微软雅黑" pitchFamily="34" charset="-122"/>
              </a:rPr>
              <a:t>年</a:t>
            </a:r>
            <a:r>
              <a:rPr lang="en-US" altLang="zh-CN" sz="1400" dirty="0" smtClean="0">
                <a:latin typeface="微软雅黑" pitchFamily="34" charset="-122"/>
                <a:ea typeface="微软雅黑" pitchFamily="34" charset="-122"/>
              </a:rPr>
              <a:t>CPC</a:t>
            </a:r>
            <a:r>
              <a:rPr lang="zh-CN" altLang="en-US" sz="1400" dirty="0" smtClean="0">
                <a:latin typeface="微软雅黑" pitchFamily="34" charset="-122"/>
                <a:ea typeface="微软雅黑" pitchFamily="34" charset="-122"/>
              </a:rPr>
              <a:t>和</a:t>
            </a:r>
            <a:r>
              <a:rPr lang="en-US" altLang="zh-CN" sz="1400" dirty="0" smtClean="0">
                <a:latin typeface="微软雅黑" pitchFamily="34" charset="-122"/>
                <a:ea typeface="微软雅黑" pitchFamily="34" charset="-122"/>
              </a:rPr>
              <a:t>CTR</a:t>
            </a:r>
            <a:r>
              <a:rPr lang="zh-CN" altLang="en-US" sz="1400" dirty="0" smtClean="0">
                <a:latin typeface="微软雅黑" pitchFamily="34" charset="-122"/>
                <a:ea typeface="微软雅黑" pitchFamily="34" charset="-122"/>
              </a:rPr>
              <a:t>数据图，从柱形图可以看出，男科客户的</a:t>
            </a:r>
            <a:r>
              <a:rPr lang="en-US" altLang="zh-CN" sz="1400" dirty="0" smtClean="0">
                <a:latin typeface="微软雅黑" pitchFamily="34" charset="-122"/>
                <a:ea typeface="微软雅黑" pitchFamily="34" charset="-122"/>
              </a:rPr>
              <a:t>CPC</a:t>
            </a:r>
            <a:r>
              <a:rPr lang="zh-CN" altLang="en-US" sz="1400" dirty="0" smtClean="0">
                <a:latin typeface="微软雅黑" pitchFamily="34" charset="-122"/>
                <a:ea typeface="微软雅黑" pitchFamily="34" charset="-122"/>
              </a:rPr>
              <a:t>在逐年递增。从曲线图可以看出，</a:t>
            </a:r>
            <a:r>
              <a:rPr lang="en-US" altLang="zh-CN" sz="1400" dirty="0" smtClean="0">
                <a:latin typeface="微软雅黑" pitchFamily="34" charset="-122"/>
                <a:ea typeface="微软雅黑" pitchFamily="34" charset="-122"/>
              </a:rPr>
              <a:t>2013</a:t>
            </a:r>
            <a:r>
              <a:rPr lang="zh-CN" altLang="en-US" sz="1400" dirty="0" smtClean="0">
                <a:latin typeface="微软雅黑" pitchFamily="34" charset="-122"/>
                <a:ea typeface="微软雅黑" pitchFamily="34" charset="-122"/>
              </a:rPr>
              <a:t>年由于晨星的大规模投放，</a:t>
            </a:r>
            <a:r>
              <a:rPr lang="en-US" altLang="zh-CN" sz="1400" dirty="0" smtClean="0">
                <a:latin typeface="微软雅黑" pitchFamily="34" charset="-122"/>
                <a:ea typeface="微软雅黑" pitchFamily="34" charset="-122"/>
              </a:rPr>
              <a:t>CTR</a:t>
            </a:r>
            <a:r>
              <a:rPr lang="zh-CN" altLang="en-US" sz="1400" dirty="0" smtClean="0">
                <a:latin typeface="微软雅黑" pitchFamily="34" charset="-122"/>
                <a:ea typeface="微软雅黑" pitchFamily="34" charset="-122"/>
              </a:rPr>
              <a:t>稍有下降。</a:t>
            </a:r>
          </a:p>
        </p:txBody>
      </p:sp>
      <p:grpSp>
        <p:nvGrpSpPr>
          <p:cNvPr id="5" name="组合 27"/>
          <p:cNvGrpSpPr/>
          <p:nvPr/>
        </p:nvGrpSpPr>
        <p:grpSpPr>
          <a:xfrm>
            <a:off x="2071670" y="6715148"/>
            <a:ext cx="4500594" cy="142876"/>
            <a:chOff x="785786" y="4000504"/>
            <a:chExt cx="4500594" cy="142876"/>
          </a:xfrm>
        </p:grpSpPr>
        <p:sp>
          <p:nvSpPr>
            <p:cNvPr id="6" name="矩形 5"/>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7" name="矩形 6"/>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8" name="矩形 7"/>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1740229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xmlns="" val="1669939615"/>
              </p:ext>
            </p:extLst>
          </p:nvPr>
        </p:nvGraphicFramePr>
        <p:xfrm>
          <a:off x="857223" y="1285860"/>
          <a:ext cx="7533991" cy="41434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5500702"/>
            <a:ext cx="8929718" cy="954107"/>
          </a:xfrm>
          <a:prstGeom prst="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wrap="square" rtlCol="0">
            <a:spAutoFit/>
          </a:bodyPr>
          <a:lstStyle/>
          <a:p>
            <a:pPr>
              <a:lnSpc>
                <a:spcPct val="200000"/>
              </a:lnSpc>
              <a:buFont typeface="Wingdings" pitchFamily="2" charset="2"/>
              <a:buChar char="Ø"/>
            </a:pPr>
            <a:r>
              <a:rPr lang="zh-CN" altLang="en-US" sz="1400" dirty="0" smtClean="0">
                <a:latin typeface="微软雅黑" pitchFamily="34" charset="-122"/>
                <a:ea typeface="微软雅黑" pitchFamily="34" charset="-122"/>
              </a:rPr>
              <a:t>此表为</a:t>
            </a:r>
            <a:r>
              <a:rPr lang="en-US" altLang="zh-CN" sz="1400" dirty="0" smtClean="0">
                <a:latin typeface="微软雅黑" pitchFamily="34" charset="-122"/>
                <a:ea typeface="微软雅黑" pitchFamily="34" charset="-122"/>
              </a:rPr>
              <a:t>2010</a:t>
            </a:r>
            <a:r>
              <a:rPr lang="zh-CN" altLang="en-US" sz="1400" dirty="0" smtClean="0">
                <a:latin typeface="微软雅黑" pitchFamily="34" charset="-122"/>
                <a:ea typeface="微软雅黑" pitchFamily="34" charset="-122"/>
              </a:rPr>
              <a:t>年至</a:t>
            </a:r>
            <a:r>
              <a:rPr lang="en-US" altLang="zh-CN" sz="1400" dirty="0" smtClean="0">
                <a:latin typeface="微软雅黑" pitchFamily="34" charset="-122"/>
                <a:ea typeface="微软雅黑" pitchFamily="34" charset="-122"/>
              </a:rPr>
              <a:t>2014</a:t>
            </a:r>
            <a:r>
              <a:rPr lang="zh-CN" altLang="en-US" sz="1400" dirty="0" smtClean="0">
                <a:latin typeface="微软雅黑" pitchFamily="34" charset="-122"/>
                <a:ea typeface="微软雅黑" pitchFamily="34" charset="-122"/>
              </a:rPr>
              <a:t>年</a:t>
            </a:r>
            <a:r>
              <a:rPr lang="en-US" altLang="zh-CN" sz="1400" dirty="0" smtClean="0">
                <a:latin typeface="微软雅黑" pitchFamily="34" charset="-122"/>
                <a:ea typeface="微软雅黑" pitchFamily="34" charset="-122"/>
              </a:rPr>
              <a:t>CPC</a:t>
            </a:r>
            <a:r>
              <a:rPr lang="zh-CN" altLang="en-US" sz="1400" dirty="0" smtClean="0">
                <a:latin typeface="微软雅黑" pitchFamily="34" charset="-122"/>
                <a:ea typeface="微软雅黑" pitchFamily="34" charset="-122"/>
              </a:rPr>
              <a:t>和</a:t>
            </a:r>
            <a:r>
              <a:rPr lang="en-US" altLang="zh-CN" sz="1400" dirty="0" smtClean="0">
                <a:latin typeface="微软雅黑" pitchFamily="34" charset="-122"/>
                <a:ea typeface="微软雅黑" pitchFamily="34" charset="-122"/>
              </a:rPr>
              <a:t>CTR</a:t>
            </a:r>
            <a:r>
              <a:rPr lang="zh-CN" altLang="en-US" sz="1400" dirty="0" smtClean="0">
                <a:latin typeface="微软雅黑" pitchFamily="34" charset="-122"/>
                <a:ea typeface="微软雅黑" pitchFamily="34" charset="-122"/>
              </a:rPr>
              <a:t>数据图，从柱形图可以看出，男科客户的</a:t>
            </a:r>
            <a:r>
              <a:rPr lang="en-US" altLang="zh-CN" sz="1400" dirty="0" smtClean="0">
                <a:latin typeface="微软雅黑" pitchFamily="34" charset="-122"/>
                <a:ea typeface="微软雅黑" pitchFamily="34" charset="-122"/>
              </a:rPr>
              <a:t>CPC</a:t>
            </a:r>
            <a:r>
              <a:rPr lang="zh-CN" altLang="en-US" sz="1400" dirty="0" smtClean="0">
                <a:latin typeface="微软雅黑" pitchFamily="34" charset="-122"/>
                <a:ea typeface="微软雅黑" pitchFamily="34" charset="-122"/>
              </a:rPr>
              <a:t>在逐年递增。从曲线图可以看出，</a:t>
            </a:r>
            <a:r>
              <a:rPr lang="en-US" altLang="zh-CN" sz="1400" dirty="0" smtClean="0">
                <a:latin typeface="微软雅黑" pitchFamily="34" charset="-122"/>
                <a:ea typeface="微软雅黑" pitchFamily="34" charset="-122"/>
              </a:rPr>
              <a:t>2013</a:t>
            </a:r>
            <a:r>
              <a:rPr lang="zh-CN" altLang="en-US" sz="1400" dirty="0" smtClean="0">
                <a:latin typeface="微软雅黑" pitchFamily="34" charset="-122"/>
                <a:ea typeface="微软雅黑" pitchFamily="34" charset="-122"/>
              </a:rPr>
              <a:t>年由于晨星的大规模投放，</a:t>
            </a:r>
            <a:r>
              <a:rPr lang="en-US" altLang="zh-CN" sz="1400" dirty="0" smtClean="0">
                <a:latin typeface="微软雅黑" pitchFamily="34" charset="-122"/>
                <a:ea typeface="微软雅黑" pitchFamily="34" charset="-122"/>
              </a:rPr>
              <a:t>CTR</a:t>
            </a:r>
            <a:r>
              <a:rPr lang="zh-CN" altLang="en-US" sz="1400" dirty="0" smtClean="0">
                <a:latin typeface="微软雅黑" pitchFamily="34" charset="-122"/>
                <a:ea typeface="微软雅黑" pitchFamily="34" charset="-122"/>
              </a:rPr>
              <a:t>稍有下降。</a:t>
            </a:r>
          </a:p>
        </p:txBody>
      </p:sp>
      <p:sp>
        <p:nvSpPr>
          <p:cNvPr id="7" name="标题 1"/>
          <p:cNvSpPr txBox="1">
            <a:spLocks/>
          </p:cNvSpPr>
          <p:nvPr/>
        </p:nvSpPr>
        <p:spPr bwMode="auto">
          <a:xfrm>
            <a:off x="475431" y="17463"/>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zh-CN" altLang="en-US" sz="3200" b="1" dirty="0">
                <a:latin typeface="微软雅黑" pitchFamily="34" charset="-122"/>
                <a:ea typeface="微软雅黑" pitchFamily="34" charset="-122"/>
                <a:cs typeface="+mj-cs"/>
              </a:rPr>
              <a:t>男科行业</a:t>
            </a:r>
            <a:r>
              <a:rPr lang="en-US" altLang="zh-CN" sz="3200" b="1" dirty="0">
                <a:latin typeface="微软雅黑" pitchFamily="34" charset="-122"/>
                <a:ea typeface="微软雅黑" pitchFamily="34" charset="-122"/>
                <a:cs typeface="+mj-cs"/>
              </a:rPr>
              <a:t>CPC&amp;CTR</a:t>
            </a:r>
            <a:r>
              <a:rPr lang="zh-CN" altLang="en-US" sz="3200" b="1" dirty="0">
                <a:latin typeface="微软雅黑" pitchFamily="34" charset="-122"/>
                <a:ea typeface="微软雅黑" pitchFamily="34" charset="-122"/>
                <a:cs typeface="+mj-cs"/>
              </a:rPr>
              <a:t>走势</a:t>
            </a:r>
          </a:p>
        </p:txBody>
      </p:sp>
      <p:grpSp>
        <p:nvGrpSpPr>
          <p:cNvPr id="5" name="组合 27"/>
          <p:cNvGrpSpPr/>
          <p:nvPr/>
        </p:nvGrpSpPr>
        <p:grpSpPr>
          <a:xfrm>
            <a:off x="2071670" y="6715148"/>
            <a:ext cx="4500594" cy="142876"/>
            <a:chOff x="785786" y="4000504"/>
            <a:chExt cx="4500594" cy="142876"/>
          </a:xfrm>
        </p:grpSpPr>
        <p:sp>
          <p:nvSpPr>
            <p:cNvPr id="8" name="矩形 7"/>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9" name="矩形 8"/>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0" name="矩形 9"/>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3963651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0"/>
            <a:ext cx="8229600" cy="1143000"/>
          </a:xfrm>
        </p:spPr>
        <p:txBody>
          <a:bodyPr/>
          <a:lstStyle/>
          <a:p>
            <a:pPr algn="r"/>
            <a:r>
              <a:rPr lang="zh-CN" altLang="en-US" sz="3200" b="1" dirty="0" smtClean="0">
                <a:latin typeface="微软雅黑" pitchFamily="34" charset="-122"/>
                <a:ea typeface="微软雅黑" pitchFamily="34" charset="-122"/>
              </a:rPr>
              <a:t>行业客户效果漏斗分享</a:t>
            </a:r>
            <a:endParaRPr lang="zh-CN" altLang="en-US" sz="3200" b="1" dirty="0">
              <a:latin typeface="微软雅黑" pitchFamily="34" charset="-122"/>
              <a:ea typeface="微软雅黑"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xmlns="" val="1569608698"/>
              </p:ext>
            </p:extLst>
          </p:nvPr>
        </p:nvGraphicFramePr>
        <p:xfrm>
          <a:off x="285717" y="1643048"/>
          <a:ext cx="8714217" cy="2362016"/>
        </p:xfrm>
        <a:graphic>
          <a:graphicData uri="http://schemas.openxmlformats.org/drawingml/2006/table">
            <a:tbl>
              <a:tblPr firstRow="1" bandRow="1">
                <a:tableStyleId>{5C22544A-7EE6-4342-B048-85BDC9FD1C3A}</a:tableStyleId>
              </a:tblPr>
              <a:tblGrid>
                <a:gridCol w="1071420"/>
                <a:gridCol w="785708"/>
                <a:gridCol w="757135"/>
                <a:gridCol w="742853"/>
                <a:gridCol w="785708"/>
                <a:gridCol w="857136"/>
                <a:gridCol w="857136"/>
                <a:gridCol w="857136"/>
                <a:gridCol w="928564"/>
                <a:gridCol w="1071421"/>
              </a:tblGrid>
              <a:tr h="590504">
                <a:tc>
                  <a:txBody>
                    <a:bodyPr/>
                    <a:lstStyle/>
                    <a:p>
                      <a:pPr algn="ctr" rtl="0" fontAlgn="t"/>
                      <a:r>
                        <a:rPr lang="zh-CN" altLang="en-US" sz="1200" b="1" i="0" u="none" strike="noStrike" dirty="0">
                          <a:solidFill>
                            <a:srgbClr val="FFFFFF"/>
                          </a:solidFill>
                          <a:latin typeface="微软雅黑" pitchFamily="34" charset="-122"/>
                          <a:ea typeface="微软雅黑" pitchFamily="34" charset="-122"/>
                        </a:rPr>
                        <a:t>月度</a:t>
                      </a:r>
                    </a:p>
                  </a:txBody>
                  <a:tcPr marL="9525" marR="9525" marT="9525" marB="0"/>
                </a:tc>
                <a:tc>
                  <a:txBody>
                    <a:bodyPr/>
                    <a:lstStyle/>
                    <a:p>
                      <a:pPr algn="ctr" rtl="0" fontAlgn="t"/>
                      <a:r>
                        <a:rPr lang="zh-CN" altLang="en-US" sz="1200" b="1" i="0" u="none" strike="noStrike" dirty="0">
                          <a:solidFill>
                            <a:srgbClr val="FFFFFF"/>
                          </a:solidFill>
                          <a:latin typeface="微软雅黑" pitchFamily="34" charset="-122"/>
                          <a:ea typeface="微软雅黑" pitchFamily="34" charset="-122"/>
                        </a:rPr>
                        <a:t>预算</a:t>
                      </a:r>
                    </a:p>
                  </a:txBody>
                  <a:tcPr marL="9525" marR="9525" marT="9525" marB="0"/>
                </a:tc>
                <a:tc>
                  <a:txBody>
                    <a:bodyPr/>
                    <a:lstStyle/>
                    <a:p>
                      <a:pPr algn="ctr" rtl="0" fontAlgn="t"/>
                      <a:r>
                        <a:rPr lang="zh-CN" altLang="en-US" sz="1200" b="1" i="0" u="none" strike="noStrike">
                          <a:solidFill>
                            <a:srgbClr val="FFFFFF"/>
                          </a:solidFill>
                          <a:latin typeface="微软雅黑" pitchFamily="34" charset="-122"/>
                          <a:ea typeface="微软雅黑" pitchFamily="34" charset="-122"/>
                        </a:rPr>
                        <a:t>消耗</a:t>
                      </a:r>
                    </a:p>
                  </a:txBody>
                  <a:tcPr marL="9525" marR="9525" marT="9525" marB="0"/>
                </a:tc>
                <a:tc>
                  <a:txBody>
                    <a:bodyPr/>
                    <a:lstStyle/>
                    <a:p>
                      <a:pPr algn="ctr" rtl="0" fontAlgn="t"/>
                      <a:r>
                        <a:rPr lang="zh-CN" altLang="en-US" sz="1200" b="1" i="0" u="none" strike="noStrike">
                          <a:solidFill>
                            <a:srgbClr val="FFFFFF"/>
                          </a:solidFill>
                          <a:latin typeface="微软雅黑" pitchFamily="34" charset="-122"/>
                          <a:ea typeface="微软雅黑" pitchFamily="34" charset="-122"/>
                        </a:rPr>
                        <a:t>展示 </a:t>
                      </a:r>
                    </a:p>
                  </a:txBody>
                  <a:tcPr marL="9525" marR="9525" marT="9525" marB="0"/>
                </a:tc>
                <a:tc>
                  <a:txBody>
                    <a:bodyPr/>
                    <a:lstStyle/>
                    <a:p>
                      <a:pPr algn="ctr" rtl="0" fontAlgn="t"/>
                      <a:r>
                        <a:rPr lang="zh-CN" altLang="en-US" sz="1200" b="1" i="0" u="none" strike="noStrike" dirty="0">
                          <a:solidFill>
                            <a:srgbClr val="FFFFFF"/>
                          </a:solidFill>
                          <a:latin typeface="微软雅黑" pitchFamily="34" charset="-122"/>
                          <a:ea typeface="微软雅黑" pitchFamily="34" charset="-122"/>
                        </a:rPr>
                        <a:t>点击 </a:t>
                      </a:r>
                    </a:p>
                  </a:txBody>
                  <a:tcPr marL="9525" marR="9525" marT="9525" marB="0"/>
                </a:tc>
                <a:tc>
                  <a:txBody>
                    <a:bodyPr/>
                    <a:lstStyle/>
                    <a:p>
                      <a:pPr algn="ctr" rtl="0" fontAlgn="t"/>
                      <a:r>
                        <a:rPr lang="en-US" sz="1200" b="1" i="0" u="none" strike="noStrike">
                          <a:solidFill>
                            <a:srgbClr val="FFFFFF"/>
                          </a:solidFill>
                          <a:latin typeface="微软雅黑" pitchFamily="34" charset="-122"/>
                          <a:ea typeface="微软雅黑" pitchFamily="34" charset="-122"/>
                        </a:rPr>
                        <a:t>CPC</a:t>
                      </a:r>
                    </a:p>
                  </a:txBody>
                  <a:tcPr marL="9525" marR="9525" marT="9525" marB="0"/>
                </a:tc>
                <a:tc>
                  <a:txBody>
                    <a:bodyPr/>
                    <a:lstStyle/>
                    <a:p>
                      <a:pPr algn="ctr" rtl="0" fontAlgn="t"/>
                      <a:r>
                        <a:rPr lang="en-US" sz="1200" b="1" i="0" u="none" strike="noStrike">
                          <a:solidFill>
                            <a:srgbClr val="FFFFFF"/>
                          </a:solidFill>
                          <a:latin typeface="微软雅黑" pitchFamily="34" charset="-122"/>
                          <a:ea typeface="微软雅黑" pitchFamily="34" charset="-122"/>
                        </a:rPr>
                        <a:t>CTR</a:t>
                      </a:r>
                    </a:p>
                  </a:txBody>
                  <a:tcPr marL="9525" marR="9525" marT="9525" marB="0"/>
                </a:tc>
                <a:tc>
                  <a:txBody>
                    <a:bodyPr/>
                    <a:lstStyle/>
                    <a:p>
                      <a:pPr algn="ctr" rtl="0" fontAlgn="t"/>
                      <a:r>
                        <a:rPr lang="zh-CN" altLang="en-US" sz="1200" b="1" i="0" u="none" strike="noStrike" dirty="0">
                          <a:solidFill>
                            <a:srgbClr val="FFFFFF"/>
                          </a:solidFill>
                          <a:latin typeface="微软雅黑" pitchFamily="34" charset="-122"/>
                          <a:ea typeface="微软雅黑" pitchFamily="34" charset="-122"/>
                        </a:rPr>
                        <a:t>点转比 </a:t>
                      </a:r>
                    </a:p>
                  </a:txBody>
                  <a:tcPr marL="9525" marR="9525" marT="9525" marB="0"/>
                </a:tc>
                <a:tc>
                  <a:txBody>
                    <a:bodyPr/>
                    <a:lstStyle/>
                    <a:p>
                      <a:pPr algn="ctr" rtl="0" fontAlgn="t"/>
                      <a:r>
                        <a:rPr lang="zh-CN" altLang="en-US" sz="1200" b="1" i="0" u="none" strike="noStrike">
                          <a:solidFill>
                            <a:srgbClr val="FFFFFF"/>
                          </a:solidFill>
                          <a:latin typeface="微软雅黑" pitchFamily="34" charset="-122"/>
                          <a:ea typeface="微软雅黑" pitchFamily="34" charset="-122"/>
                        </a:rPr>
                        <a:t>咨询量 </a:t>
                      </a:r>
                    </a:p>
                  </a:txBody>
                  <a:tcPr marL="9525" marR="9525" marT="9525" marB="0"/>
                </a:tc>
                <a:tc>
                  <a:txBody>
                    <a:bodyPr/>
                    <a:lstStyle/>
                    <a:p>
                      <a:pPr algn="ctr" rtl="0" fontAlgn="t"/>
                      <a:r>
                        <a:rPr lang="zh-CN" altLang="en-US" sz="1200" b="1" i="0" u="none" strike="noStrike">
                          <a:solidFill>
                            <a:srgbClr val="FFFFFF"/>
                          </a:solidFill>
                          <a:latin typeface="微软雅黑" pitchFamily="34" charset="-122"/>
                          <a:ea typeface="微软雅黑" pitchFamily="34" charset="-122"/>
                        </a:rPr>
                        <a:t>咨询成本 </a:t>
                      </a:r>
                    </a:p>
                  </a:txBody>
                  <a:tcPr marL="9525" marR="9525" marT="9525" marB="0"/>
                </a:tc>
              </a:tr>
              <a:tr h="590504">
                <a:tc>
                  <a:txBody>
                    <a:bodyPr/>
                    <a:lstStyle/>
                    <a:p>
                      <a:pPr algn="ctr" rtl="0" fontAlgn="ctr"/>
                      <a:r>
                        <a:rPr lang="en-US" altLang="zh-CN" sz="1200" b="0" i="0" u="none" strike="noStrike" dirty="0">
                          <a:solidFill>
                            <a:srgbClr val="000000"/>
                          </a:solidFill>
                          <a:latin typeface="微软雅黑" pitchFamily="34" charset="-122"/>
                          <a:ea typeface="微软雅黑" pitchFamily="34" charset="-122"/>
                        </a:rPr>
                        <a:t>5</a:t>
                      </a:r>
                      <a:r>
                        <a:rPr lang="zh-CN" altLang="en-US" sz="1200" b="0" i="0" u="none" strike="noStrike" dirty="0">
                          <a:solidFill>
                            <a:srgbClr val="000000"/>
                          </a:solidFill>
                          <a:latin typeface="微软雅黑" pitchFamily="34" charset="-122"/>
                          <a:ea typeface="微软雅黑" pitchFamily="34" charset="-122"/>
                        </a:rPr>
                        <a:t>月客户 </a:t>
                      </a:r>
                    </a:p>
                  </a:txBody>
                  <a:tcPr marL="9525" marR="9525" marT="9525" marB="0" anchor="ctr"/>
                </a:tc>
                <a:tc>
                  <a:txBody>
                    <a:bodyPr/>
                    <a:lstStyle/>
                    <a:p>
                      <a:pPr algn="ctr" rtl="0" fontAlgn="ctr"/>
                      <a:r>
                        <a:rPr lang="en-US" altLang="zh-CN" sz="1200" b="0" i="0" u="none" strike="noStrike" dirty="0">
                          <a:solidFill>
                            <a:srgbClr val="000000"/>
                          </a:solidFill>
                          <a:latin typeface="微软雅黑" pitchFamily="34" charset="-122"/>
                          <a:ea typeface="微软雅黑" pitchFamily="34" charset="-122"/>
                        </a:rPr>
                        <a:t>86800</a:t>
                      </a:r>
                    </a:p>
                  </a:txBody>
                  <a:tcPr marL="9525" marR="9525" marT="9525" marB="0" anchor="ctr"/>
                </a:tc>
                <a:tc>
                  <a:txBody>
                    <a:bodyPr/>
                    <a:lstStyle/>
                    <a:p>
                      <a:pPr algn="ctr" rtl="0" fontAlgn="ctr"/>
                      <a:r>
                        <a:rPr lang="en-US" altLang="zh-CN" sz="1200" b="0" i="0" u="none" strike="noStrike" dirty="0">
                          <a:solidFill>
                            <a:srgbClr val="000000"/>
                          </a:solidFill>
                          <a:latin typeface="微软雅黑" pitchFamily="34" charset="-122"/>
                          <a:ea typeface="微软雅黑" pitchFamily="34" charset="-122"/>
                        </a:rPr>
                        <a:t>89708</a:t>
                      </a:r>
                    </a:p>
                  </a:txBody>
                  <a:tcPr marL="9525" marR="9525" marT="9525" marB="0" anchor="ctr"/>
                </a:tc>
                <a:tc>
                  <a:txBody>
                    <a:bodyPr/>
                    <a:lstStyle/>
                    <a:p>
                      <a:pPr algn="ctr" rtl="0" fontAlgn="ctr"/>
                      <a:r>
                        <a:rPr lang="en-US" altLang="zh-CN" sz="1200" b="0" i="0" u="none" strike="noStrike" dirty="0">
                          <a:solidFill>
                            <a:srgbClr val="000000"/>
                          </a:solidFill>
                          <a:latin typeface="微软雅黑" pitchFamily="34" charset="-122"/>
                          <a:ea typeface="微软雅黑" pitchFamily="34" charset="-122"/>
                        </a:rPr>
                        <a:t>104066</a:t>
                      </a:r>
                    </a:p>
                  </a:txBody>
                  <a:tcPr marL="9525" marR="9525" marT="9525" marB="0" anchor="ctr"/>
                </a:tc>
                <a:tc>
                  <a:txBody>
                    <a:bodyPr/>
                    <a:lstStyle/>
                    <a:p>
                      <a:pPr algn="ctr" rtl="0" fontAlgn="ctr"/>
                      <a:r>
                        <a:rPr lang="en-US" altLang="zh-CN" sz="1200" b="0" i="0" u="none" strike="noStrike" dirty="0">
                          <a:solidFill>
                            <a:srgbClr val="000000"/>
                          </a:solidFill>
                          <a:latin typeface="微软雅黑" pitchFamily="34" charset="-122"/>
                          <a:ea typeface="微软雅黑" pitchFamily="34" charset="-122"/>
                        </a:rPr>
                        <a:t>6441</a:t>
                      </a:r>
                    </a:p>
                  </a:txBody>
                  <a:tcPr marL="9525" marR="9525" marT="9525" marB="0" anchor="ctr"/>
                </a:tc>
                <a:tc>
                  <a:txBody>
                    <a:bodyPr/>
                    <a:lstStyle/>
                    <a:p>
                      <a:pPr algn="ctr" rtl="0" fontAlgn="ctr"/>
                      <a:r>
                        <a:rPr lang="en-US" altLang="zh-CN" sz="1200" b="0" i="0" u="none" strike="noStrike">
                          <a:solidFill>
                            <a:srgbClr val="000000"/>
                          </a:solidFill>
                          <a:latin typeface="微软雅黑" pitchFamily="34" charset="-122"/>
                          <a:ea typeface="微软雅黑" pitchFamily="34" charset="-122"/>
                        </a:rPr>
                        <a:t>13.93</a:t>
                      </a:r>
                    </a:p>
                  </a:txBody>
                  <a:tcPr marL="9525" marR="9525" marT="9525" marB="0" anchor="ctr"/>
                </a:tc>
                <a:tc>
                  <a:txBody>
                    <a:bodyPr/>
                    <a:lstStyle/>
                    <a:p>
                      <a:pPr algn="ctr" rtl="0" fontAlgn="ctr"/>
                      <a:r>
                        <a:rPr lang="en-US" altLang="zh-CN" sz="1200" b="0" i="0" u="none" strike="noStrike" dirty="0">
                          <a:solidFill>
                            <a:srgbClr val="000000"/>
                          </a:solidFill>
                          <a:latin typeface="微软雅黑" pitchFamily="34" charset="-122"/>
                          <a:ea typeface="微软雅黑" pitchFamily="34" charset="-122"/>
                        </a:rPr>
                        <a:t>6.19%</a:t>
                      </a:r>
                    </a:p>
                  </a:txBody>
                  <a:tcPr marL="9525" marR="9525" marT="9525" marB="0" anchor="ctr"/>
                </a:tc>
                <a:tc>
                  <a:txBody>
                    <a:bodyPr/>
                    <a:lstStyle/>
                    <a:p>
                      <a:pPr algn="ctr" rtl="0" fontAlgn="ctr"/>
                      <a:r>
                        <a:rPr lang="en-US" altLang="zh-CN" sz="1200" b="0" i="0" u="none" strike="noStrike">
                          <a:solidFill>
                            <a:srgbClr val="000000"/>
                          </a:solidFill>
                          <a:latin typeface="微软雅黑" pitchFamily="34" charset="-122"/>
                          <a:ea typeface="微软雅黑" pitchFamily="34" charset="-122"/>
                        </a:rPr>
                        <a:t>0.11%</a:t>
                      </a:r>
                    </a:p>
                  </a:txBody>
                  <a:tcPr marL="9525" marR="9525" marT="9525" marB="0" anchor="ctr"/>
                </a:tc>
                <a:tc>
                  <a:txBody>
                    <a:bodyPr/>
                    <a:lstStyle/>
                    <a:p>
                      <a:pPr algn="ctr" rtl="0" fontAlgn="ctr"/>
                      <a:r>
                        <a:rPr lang="en-US" altLang="zh-CN" sz="1200" b="0" i="0" u="none" strike="noStrike">
                          <a:solidFill>
                            <a:srgbClr val="000000"/>
                          </a:solidFill>
                          <a:latin typeface="微软雅黑" pitchFamily="34" charset="-122"/>
                          <a:ea typeface="微软雅黑" pitchFamily="34" charset="-122"/>
                        </a:rPr>
                        <a:t>7.16</a:t>
                      </a:r>
                    </a:p>
                  </a:txBody>
                  <a:tcPr marL="9525" marR="9525" marT="9525" marB="0" anchor="ctr"/>
                </a:tc>
                <a:tc>
                  <a:txBody>
                    <a:bodyPr/>
                    <a:lstStyle/>
                    <a:p>
                      <a:pPr algn="ctr" rtl="0" fontAlgn="ctr"/>
                      <a:r>
                        <a:rPr lang="en-US" altLang="zh-CN" sz="1200" b="0" i="0" u="none" strike="noStrike">
                          <a:solidFill>
                            <a:srgbClr val="000000"/>
                          </a:solidFill>
                          <a:latin typeface="微软雅黑" pitchFamily="34" charset="-122"/>
                          <a:ea typeface="微软雅黑" pitchFamily="34" charset="-122"/>
                        </a:rPr>
                        <a:t>404</a:t>
                      </a:r>
                    </a:p>
                  </a:txBody>
                  <a:tcPr marL="9525" marR="9525" marT="9525" marB="0" anchor="ctr"/>
                </a:tc>
              </a:tr>
              <a:tr h="590504">
                <a:tc>
                  <a:txBody>
                    <a:bodyPr/>
                    <a:lstStyle/>
                    <a:p>
                      <a:pPr algn="ctr" rtl="0" fontAlgn="t"/>
                      <a:r>
                        <a:rPr lang="en-US" sz="1200" b="0" i="0" u="none" strike="noStrike" dirty="0">
                          <a:solidFill>
                            <a:srgbClr val="000000"/>
                          </a:solidFill>
                          <a:latin typeface="微软雅黑" pitchFamily="34" charset="-122"/>
                          <a:ea typeface="微软雅黑" pitchFamily="34" charset="-122"/>
                        </a:rPr>
                        <a:t>AVG</a:t>
                      </a:r>
                      <a:r>
                        <a:rPr lang="zh-CN" altLang="en-US" sz="1200" b="0" i="0" u="none" strike="noStrike" dirty="0">
                          <a:solidFill>
                            <a:srgbClr val="000000"/>
                          </a:solidFill>
                          <a:latin typeface="微软雅黑" pitchFamily="34" charset="-122"/>
                          <a:ea typeface="微软雅黑" pitchFamily="34" charset="-122"/>
                        </a:rPr>
                        <a:t>行业 </a:t>
                      </a:r>
                    </a:p>
                  </a:txBody>
                  <a:tcPr marL="9525" marR="9525" marT="9525" marB="0"/>
                </a:tc>
                <a:tc>
                  <a:txBody>
                    <a:bodyPr/>
                    <a:lstStyle/>
                    <a:p>
                      <a:pPr algn="ctr" rtl="0" fontAlgn="t"/>
                      <a:r>
                        <a:rPr lang="en-US" altLang="zh-CN" sz="1200" b="0" i="0" u="none" strike="noStrike" dirty="0">
                          <a:solidFill>
                            <a:srgbClr val="000000"/>
                          </a:solidFill>
                          <a:latin typeface="微软雅黑" pitchFamily="34" charset="-122"/>
                          <a:ea typeface="微软雅黑" pitchFamily="34" charset="-122"/>
                        </a:rPr>
                        <a:t>186000</a:t>
                      </a:r>
                    </a:p>
                  </a:txBody>
                  <a:tcPr marL="9525" marR="9525" marT="9525" marB="0"/>
                </a:tc>
                <a:tc>
                  <a:txBody>
                    <a:bodyPr/>
                    <a:lstStyle/>
                    <a:p>
                      <a:pPr algn="ctr" rtl="0" fontAlgn="t"/>
                      <a:r>
                        <a:rPr lang="en-US" altLang="zh-CN" sz="1200" b="0" i="0" u="none" strike="noStrike">
                          <a:solidFill>
                            <a:srgbClr val="000000"/>
                          </a:solidFill>
                          <a:latin typeface="微软雅黑" pitchFamily="34" charset="-122"/>
                          <a:ea typeface="微软雅黑" pitchFamily="34" charset="-122"/>
                        </a:rPr>
                        <a:t>170796</a:t>
                      </a:r>
                    </a:p>
                  </a:txBody>
                  <a:tcPr marL="9525" marR="9525" marT="9525" marB="0"/>
                </a:tc>
                <a:tc>
                  <a:txBody>
                    <a:bodyPr/>
                    <a:lstStyle/>
                    <a:p>
                      <a:pPr algn="ctr" rtl="0" fontAlgn="ctr"/>
                      <a:r>
                        <a:rPr lang="en-US" altLang="zh-CN" sz="1200" b="0" i="0" u="none" strike="noStrike" dirty="0">
                          <a:solidFill>
                            <a:srgbClr val="000000"/>
                          </a:solidFill>
                          <a:latin typeface="微软雅黑" pitchFamily="34" charset="-122"/>
                          <a:ea typeface="微软雅黑" pitchFamily="34" charset="-122"/>
                        </a:rPr>
                        <a:t>49510</a:t>
                      </a:r>
                    </a:p>
                  </a:txBody>
                  <a:tcPr marL="9525" marR="9525" marT="9525" marB="0" anchor="ctr"/>
                </a:tc>
                <a:tc>
                  <a:txBody>
                    <a:bodyPr/>
                    <a:lstStyle/>
                    <a:p>
                      <a:pPr algn="ctr" rtl="0" fontAlgn="ctr"/>
                      <a:r>
                        <a:rPr lang="en-US" altLang="zh-CN" sz="1200" b="0" i="0" u="none" strike="noStrike" dirty="0">
                          <a:solidFill>
                            <a:srgbClr val="000000"/>
                          </a:solidFill>
                          <a:latin typeface="微软雅黑" pitchFamily="34" charset="-122"/>
                          <a:ea typeface="微软雅黑" pitchFamily="34" charset="-122"/>
                        </a:rPr>
                        <a:t>4066</a:t>
                      </a:r>
                    </a:p>
                  </a:txBody>
                  <a:tcPr marL="9525" marR="9525" marT="9525" marB="0" anchor="ctr"/>
                </a:tc>
                <a:tc>
                  <a:txBody>
                    <a:bodyPr/>
                    <a:lstStyle/>
                    <a:p>
                      <a:pPr algn="ctr" rtl="0" fontAlgn="ctr"/>
                      <a:r>
                        <a:rPr lang="en-US" altLang="zh-CN" sz="1200" b="0" i="0" u="none" strike="noStrike" dirty="0">
                          <a:solidFill>
                            <a:srgbClr val="000000"/>
                          </a:solidFill>
                          <a:latin typeface="微软雅黑" pitchFamily="34" charset="-122"/>
                          <a:ea typeface="微软雅黑" pitchFamily="34" charset="-122"/>
                        </a:rPr>
                        <a:t>6.69</a:t>
                      </a:r>
                    </a:p>
                  </a:txBody>
                  <a:tcPr marL="9525" marR="9525" marT="9525" marB="0" anchor="ctr"/>
                </a:tc>
                <a:tc>
                  <a:txBody>
                    <a:bodyPr/>
                    <a:lstStyle/>
                    <a:p>
                      <a:pPr algn="ctr" rtl="0" fontAlgn="ctr"/>
                      <a:r>
                        <a:rPr lang="en-US" altLang="zh-CN" sz="1200" b="0" i="0" u="none" strike="noStrike">
                          <a:solidFill>
                            <a:srgbClr val="000000"/>
                          </a:solidFill>
                          <a:latin typeface="微软雅黑" pitchFamily="34" charset="-122"/>
                          <a:ea typeface="微软雅黑" pitchFamily="34" charset="-122"/>
                        </a:rPr>
                        <a:t>12.22%</a:t>
                      </a:r>
                    </a:p>
                  </a:txBody>
                  <a:tcPr marL="9525" marR="9525" marT="9525" marB="0" anchor="ctr"/>
                </a:tc>
                <a:tc>
                  <a:txBody>
                    <a:bodyPr/>
                    <a:lstStyle/>
                    <a:p>
                      <a:pPr algn="ctr" rtl="0" fontAlgn="ctr"/>
                      <a:r>
                        <a:rPr lang="en-US" altLang="zh-CN" sz="1200" b="0" i="0" u="none" strike="noStrike">
                          <a:solidFill>
                            <a:srgbClr val="000000"/>
                          </a:solidFill>
                          <a:latin typeface="微软雅黑" pitchFamily="34" charset="-122"/>
                          <a:ea typeface="微软雅黑" pitchFamily="34" charset="-122"/>
                        </a:rPr>
                        <a:t>0.25%</a:t>
                      </a:r>
                    </a:p>
                  </a:txBody>
                  <a:tcPr marL="9525" marR="9525" marT="9525" marB="0" anchor="ctr"/>
                </a:tc>
                <a:tc>
                  <a:txBody>
                    <a:bodyPr/>
                    <a:lstStyle/>
                    <a:p>
                      <a:pPr algn="ctr" rtl="0" fontAlgn="ctr"/>
                      <a:r>
                        <a:rPr lang="en-US" altLang="zh-CN" sz="1200" b="0" i="0" u="none" strike="noStrike" dirty="0">
                          <a:solidFill>
                            <a:srgbClr val="000000"/>
                          </a:solidFill>
                          <a:latin typeface="微软雅黑" pitchFamily="34" charset="-122"/>
                          <a:ea typeface="微软雅黑" pitchFamily="34" charset="-122"/>
                        </a:rPr>
                        <a:t>22</a:t>
                      </a:r>
                    </a:p>
                  </a:txBody>
                  <a:tcPr marL="9525" marR="9525" marT="9525" marB="0" anchor="ctr"/>
                </a:tc>
                <a:tc>
                  <a:txBody>
                    <a:bodyPr/>
                    <a:lstStyle/>
                    <a:p>
                      <a:pPr algn="ctr" rtl="0" fontAlgn="ctr"/>
                      <a:r>
                        <a:rPr lang="en-US" altLang="zh-CN" sz="1200" b="0" i="0" u="none" strike="noStrike">
                          <a:solidFill>
                            <a:srgbClr val="000000"/>
                          </a:solidFill>
                          <a:latin typeface="微软雅黑" pitchFamily="34" charset="-122"/>
                          <a:ea typeface="微软雅黑" pitchFamily="34" charset="-122"/>
                        </a:rPr>
                        <a:t>250</a:t>
                      </a:r>
                    </a:p>
                  </a:txBody>
                  <a:tcPr marL="9525" marR="9525" marT="9525" marB="0" anchor="ctr"/>
                </a:tc>
              </a:tr>
              <a:tr h="590504">
                <a:tc>
                  <a:txBody>
                    <a:bodyPr/>
                    <a:lstStyle/>
                    <a:p>
                      <a:pPr algn="ctr" rtl="0" fontAlgn="t"/>
                      <a:r>
                        <a:rPr lang="en-US" sz="1200" b="0" i="0" u="none" strike="noStrike" dirty="0">
                          <a:solidFill>
                            <a:srgbClr val="000000"/>
                          </a:solidFill>
                          <a:latin typeface="微软雅黑" pitchFamily="34" charset="-122"/>
                          <a:ea typeface="微软雅黑" pitchFamily="34" charset="-122"/>
                        </a:rPr>
                        <a:t>TOP1</a:t>
                      </a:r>
                      <a:r>
                        <a:rPr lang="zh-CN" altLang="en-US" sz="1200" b="0" i="0" u="none" strike="noStrike" dirty="0">
                          <a:solidFill>
                            <a:srgbClr val="000000"/>
                          </a:solidFill>
                          <a:latin typeface="微软雅黑" pitchFamily="34" charset="-122"/>
                          <a:ea typeface="微软雅黑" pitchFamily="34" charset="-122"/>
                        </a:rPr>
                        <a:t>行业 </a:t>
                      </a:r>
                    </a:p>
                  </a:txBody>
                  <a:tcPr marL="9525" marR="9525" marT="9525" marB="0"/>
                </a:tc>
                <a:tc>
                  <a:txBody>
                    <a:bodyPr/>
                    <a:lstStyle/>
                    <a:p>
                      <a:pPr algn="ctr" rtl="0" fontAlgn="t"/>
                      <a:r>
                        <a:rPr lang="en-US" altLang="zh-CN" sz="1200" b="0" i="0" u="none" strike="noStrike" dirty="0">
                          <a:solidFill>
                            <a:srgbClr val="000000"/>
                          </a:solidFill>
                          <a:latin typeface="微软雅黑" pitchFamily="34" charset="-122"/>
                          <a:ea typeface="微软雅黑" pitchFamily="34" charset="-122"/>
                        </a:rPr>
                        <a:t>248000</a:t>
                      </a:r>
                    </a:p>
                  </a:txBody>
                  <a:tcPr marL="9525" marR="9525" marT="9525" marB="0"/>
                </a:tc>
                <a:tc>
                  <a:txBody>
                    <a:bodyPr/>
                    <a:lstStyle/>
                    <a:p>
                      <a:pPr algn="ctr" rtl="0" fontAlgn="t"/>
                      <a:r>
                        <a:rPr lang="en-US" altLang="zh-CN" sz="1200" b="0" i="0" u="none" strike="noStrike">
                          <a:solidFill>
                            <a:srgbClr val="000000"/>
                          </a:solidFill>
                          <a:latin typeface="微软雅黑" pitchFamily="34" charset="-122"/>
                          <a:ea typeface="微软雅黑" pitchFamily="34" charset="-122"/>
                        </a:rPr>
                        <a:t>189196</a:t>
                      </a:r>
                    </a:p>
                  </a:txBody>
                  <a:tcPr marL="9525" marR="9525" marT="9525" marB="0"/>
                </a:tc>
                <a:tc>
                  <a:txBody>
                    <a:bodyPr/>
                    <a:lstStyle/>
                    <a:p>
                      <a:pPr algn="ctr" rtl="0" fontAlgn="ctr"/>
                      <a:r>
                        <a:rPr lang="en-US" altLang="zh-CN" sz="1200" b="0" i="0" u="none" strike="noStrike">
                          <a:solidFill>
                            <a:srgbClr val="000000"/>
                          </a:solidFill>
                          <a:latin typeface="微软雅黑" pitchFamily="34" charset="-122"/>
                          <a:ea typeface="微软雅黑" pitchFamily="34" charset="-122"/>
                        </a:rPr>
                        <a:t>1534798</a:t>
                      </a:r>
                    </a:p>
                  </a:txBody>
                  <a:tcPr marL="9525" marR="9525" marT="9525" marB="0" anchor="ctr"/>
                </a:tc>
                <a:tc>
                  <a:txBody>
                    <a:bodyPr/>
                    <a:lstStyle/>
                    <a:p>
                      <a:pPr algn="ctr" rtl="0" fontAlgn="ctr"/>
                      <a:r>
                        <a:rPr lang="en-US" altLang="zh-CN" sz="1200" b="0" i="0" u="none" strike="noStrike">
                          <a:solidFill>
                            <a:srgbClr val="000000"/>
                          </a:solidFill>
                          <a:latin typeface="微软雅黑" pitchFamily="34" charset="-122"/>
                          <a:ea typeface="微软雅黑" pitchFamily="34" charset="-122"/>
                        </a:rPr>
                        <a:t>126038</a:t>
                      </a:r>
                    </a:p>
                  </a:txBody>
                  <a:tcPr marL="9525" marR="9525" marT="9525" marB="0" anchor="ctr"/>
                </a:tc>
                <a:tc>
                  <a:txBody>
                    <a:bodyPr/>
                    <a:lstStyle/>
                    <a:p>
                      <a:pPr algn="ctr" rtl="0" fontAlgn="ctr"/>
                      <a:r>
                        <a:rPr lang="en-US" altLang="zh-CN" sz="1200" b="0" i="0" u="none" strike="noStrike" dirty="0">
                          <a:solidFill>
                            <a:srgbClr val="000000"/>
                          </a:solidFill>
                          <a:latin typeface="微软雅黑" pitchFamily="34" charset="-122"/>
                          <a:ea typeface="微软雅黑" pitchFamily="34" charset="-122"/>
                        </a:rPr>
                        <a:t>18.71</a:t>
                      </a:r>
                    </a:p>
                  </a:txBody>
                  <a:tcPr marL="9525" marR="9525" marT="9525" marB="0" anchor="ctr"/>
                </a:tc>
                <a:tc>
                  <a:txBody>
                    <a:bodyPr/>
                    <a:lstStyle/>
                    <a:p>
                      <a:pPr algn="ctr" rtl="0" fontAlgn="ctr"/>
                      <a:r>
                        <a:rPr lang="en-US" altLang="zh-CN" sz="1200" b="0" i="0" u="none" strike="noStrike" dirty="0">
                          <a:solidFill>
                            <a:srgbClr val="000000"/>
                          </a:solidFill>
                          <a:latin typeface="微软雅黑" pitchFamily="34" charset="-122"/>
                          <a:ea typeface="微软雅黑" pitchFamily="34" charset="-122"/>
                        </a:rPr>
                        <a:t>5.53%</a:t>
                      </a:r>
                    </a:p>
                  </a:txBody>
                  <a:tcPr marL="9525" marR="9525" marT="9525" marB="0" anchor="ctr"/>
                </a:tc>
                <a:tc>
                  <a:txBody>
                    <a:bodyPr/>
                    <a:lstStyle/>
                    <a:p>
                      <a:pPr algn="ctr" rtl="0" fontAlgn="ctr"/>
                      <a:r>
                        <a:rPr lang="en-US" altLang="zh-CN" sz="1200" b="0" i="0" u="none" strike="noStrike" dirty="0">
                          <a:solidFill>
                            <a:srgbClr val="000000"/>
                          </a:solidFill>
                          <a:latin typeface="微软雅黑" pitchFamily="34" charset="-122"/>
                          <a:ea typeface="微软雅黑" pitchFamily="34" charset="-122"/>
                        </a:rPr>
                        <a:t>0.32%</a:t>
                      </a:r>
                    </a:p>
                  </a:txBody>
                  <a:tcPr marL="9525" marR="9525" marT="9525" marB="0" anchor="ctr"/>
                </a:tc>
                <a:tc>
                  <a:txBody>
                    <a:bodyPr/>
                    <a:lstStyle/>
                    <a:p>
                      <a:pPr algn="ctr" rtl="0" fontAlgn="ctr"/>
                      <a:r>
                        <a:rPr lang="en-US" altLang="zh-CN" sz="1200" b="0" i="0" u="none" strike="noStrike" dirty="0">
                          <a:solidFill>
                            <a:srgbClr val="000000"/>
                          </a:solidFill>
                          <a:latin typeface="微软雅黑" pitchFamily="34" charset="-122"/>
                          <a:ea typeface="微软雅黑" pitchFamily="34" charset="-122"/>
                        </a:rPr>
                        <a:t>34</a:t>
                      </a:r>
                    </a:p>
                  </a:txBody>
                  <a:tcPr marL="9525" marR="9525" marT="9525" marB="0" anchor="ctr"/>
                </a:tc>
                <a:tc>
                  <a:txBody>
                    <a:bodyPr/>
                    <a:lstStyle/>
                    <a:p>
                      <a:pPr algn="ctr" rtl="0" fontAlgn="ctr"/>
                      <a:r>
                        <a:rPr lang="en-US" altLang="zh-CN" sz="1200" b="0" i="0" u="none" strike="noStrike" dirty="0">
                          <a:solidFill>
                            <a:srgbClr val="000000"/>
                          </a:solidFill>
                          <a:latin typeface="微软雅黑" pitchFamily="34" charset="-122"/>
                          <a:ea typeface="微软雅黑" pitchFamily="34" charset="-122"/>
                        </a:rPr>
                        <a:t>180</a:t>
                      </a:r>
                    </a:p>
                  </a:txBody>
                  <a:tcPr marL="9525" marR="9525" marT="9525" marB="0" anchor="ctr"/>
                </a:tc>
              </a:tr>
            </a:tbl>
          </a:graphicData>
        </a:graphic>
      </p:graphicFrame>
      <p:sp>
        <p:nvSpPr>
          <p:cNvPr id="4" name="TextBox 3"/>
          <p:cNvSpPr txBox="1"/>
          <p:nvPr/>
        </p:nvSpPr>
        <p:spPr>
          <a:xfrm>
            <a:off x="246955" y="4725144"/>
            <a:ext cx="8358246" cy="954107"/>
          </a:xfrm>
          <a:prstGeom prst="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lvl="0">
              <a:buFont typeface="Arial" pitchFamily="34" charset="0"/>
              <a:buChar char="•"/>
            </a:pPr>
            <a:r>
              <a:rPr lang="zh-CN" altLang="en-US" sz="1400" b="1" dirty="0" smtClean="0">
                <a:latin typeface="微软雅黑" pitchFamily="34" charset="-122"/>
                <a:ea typeface="微软雅黑" pitchFamily="34" charset="-122"/>
              </a:rPr>
              <a:t>上面的表格是医疗男科行业在搜狗投放</a:t>
            </a:r>
            <a:r>
              <a:rPr lang="en-US" altLang="zh-CN" sz="1400" b="1" dirty="0" smtClean="0">
                <a:latin typeface="微软雅黑" pitchFamily="34" charset="-122"/>
                <a:ea typeface="微软雅黑" pitchFamily="34" charset="-122"/>
              </a:rPr>
              <a:t>top</a:t>
            </a:r>
            <a:r>
              <a:rPr lang="zh-CN" altLang="en-US" sz="1400" b="1" dirty="0" smtClean="0">
                <a:latin typeface="微软雅黑" pitchFamily="34" charset="-122"/>
                <a:ea typeface="微软雅黑" pitchFamily="34" charset="-122"/>
              </a:rPr>
              <a:t>客户和行业平均客户流量变现的一个流程链。</a:t>
            </a:r>
            <a:endParaRPr lang="en-US" altLang="zh-CN" sz="1400" b="1" dirty="0" smtClean="0">
              <a:latin typeface="微软雅黑" pitchFamily="34" charset="-122"/>
              <a:ea typeface="微软雅黑" pitchFamily="34" charset="-122"/>
            </a:endParaRPr>
          </a:p>
          <a:p>
            <a:pPr lvl="0"/>
            <a:r>
              <a:rPr lang="zh-CN" altLang="en-US" sz="1400" b="1" dirty="0" smtClean="0">
                <a:latin typeface="微软雅黑" pitchFamily="34" charset="-122"/>
                <a:ea typeface="微软雅黑" pitchFamily="34" charset="-122"/>
              </a:rPr>
              <a:t>可以作为新客户上线后的一个效果预估</a:t>
            </a:r>
            <a:endParaRPr lang="en-US" altLang="zh-CN" sz="1400" b="1" dirty="0" smtClean="0">
              <a:latin typeface="微软雅黑" pitchFamily="34" charset="-122"/>
              <a:ea typeface="微软雅黑" pitchFamily="34" charset="-122"/>
            </a:endParaRPr>
          </a:p>
          <a:p>
            <a:pPr lvl="0"/>
            <a:r>
              <a:rPr lang="zh-CN" altLang="en-US" sz="1400" b="1" dirty="0" smtClean="0">
                <a:latin typeface="微软雅黑" pitchFamily="34" charset="-122"/>
                <a:ea typeface="微软雅黑" pitchFamily="34" charset="-122"/>
              </a:rPr>
              <a:t>但新客户的品牌影响力一般不是特别的强，基本都低于</a:t>
            </a:r>
            <a:r>
              <a:rPr lang="en-US" altLang="zh-CN" sz="1400" b="1" dirty="0" err="1" smtClean="0">
                <a:latin typeface="微软雅黑" pitchFamily="34" charset="-122"/>
                <a:ea typeface="微软雅黑" pitchFamily="34" charset="-122"/>
              </a:rPr>
              <a:t>top&amp;AVG</a:t>
            </a:r>
            <a:r>
              <a:rPr lang="zh-CN" altLang="en-US" sz="1400" b="1" dirty="0" smtClean="0">
                <a:latin typeface="微软雅黑" pitchFamily="34" charset="-122"/>
                <a:ea typeface="微软雅黑" pitchFamily="34" charset="-122"/>
              </a:rPr>
              <a:t>客户的效果值。</a:t>
            </a:r>
            <a:endParaRPr lang="en-US" altLang="zh-CN" sz="1400" b="1" dirty="0" smtClean="0">
              <a:latin typeface="微软雅黑" pitchFamily="34" charset="-122"/>
              <a:ea typeface="微软雅黑" pitchFamily="34" charset="-122"/>
            </a:endParaRPr>
          </a:p>
          <a:p>
            <a:pPr lvl="0"/>
            <a:endParaRPr lang="en-US" altLang="zh-CN" sz="1400" b="1" dirty="0">
              <a:latin typeface="微软雅黑" pitchFamily="34" charset="-122"/>
              <a:ea typeface="微软雅黑" pitchFamily="34" charset="-122"/>
            </a:endParaRPr>
          </a:p>
        </p:txBody>
      </p:sp>
      <p:grpSp>
        <p:nvGrpSpPr>
          <p:cNvPr id="5" name="组合 27"/>
          <p:cNvGrpSpPr/>
          <p:nvPr/>
        </p:nvGrpSpPr>
        <p:grpSpPr>
          <a:xfrm>
            <a:off x="2071670" y="6715148"/>
            <a:ext cx="4500594" cy="142876"/>
            <a:chOff x="785786" y="4000504"/>
            <a:chExt cx="4500594" cy="142876"/>
          </a:xfrm>
        </p:grpSpPr>
        <p:sp>
          <p:nvSpPr>
            <p:cNvPr id="6" name="矩形 5"/>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7" name="矩形 6"/>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8" name="矩形 7"/>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3238805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409772" y="1958777"/>
            <a:ext cx="5305500" cy="0"/>
          </a:xfrm>
          <a:prstGeom prst="line">
            <a:avLst/>
          </a:prstGeom>
          <a:ln>
            <a:solidFill>
              <a:srgbClr val="FC9204"/>
            </a:solidFill>
          </a:ln>
        </p:spPr>
        <p:style>
          <a:lnRef idx="1">
            <a:schemeClr val="accent1"/>
          </a:lnRef>
          <a:fillRef idx="0">
            <a:schemeClr val="accent1"/>
          </a:fillRef>
          <a:effectRef idx="0">
            <a:schemeClr val="accent1"/>
          </a:effectRef>
          <a:fontRef idx="minor">
            <a:schemeClr val="tx1"/>
          </a:fontRef>
        </p:style>
      </p:cxnSp>
      <p:sp>
        <p:nvSpPr>
          <p:cNvPr id="4" name="TextBox 8"/>
          <p:cNvSpPr txBox="1"/>
          <p:nvPr/>
        </p:nvSpPr>
        <p:spPr>
          <a:xfrm>
            <a:off x="2697804" y="1214422"/>
            <a:ext cx="4945460" cy="646331"/>
          </a:xfrm>
          <a:prstGeom prst="rect">
            <a:avLst/>
          </a:prstGeom>
          <a:noFill/>
        </p:spPr>
        <p:txBody>
          <a:bodyPr wrap="square" rtlCol="0">
            <a:spAutoFit/>
          </a:bodyPr>
          <a:lstStyle/>
          <a:p>
            <a:pPr>
              <a:defRPr/>
            </a:pPr>
            <a:r>
              <a:rPr lang="zh-CN" altLang="en-US" sz="3600" b="1" dirty="0" smtClean="0">
                <a:solidFill>
                  <a:srgbClr val="0070C0"/>
                </a:solidFill>
                <a:latin typeface="微软雅黑" pitchFamily="34" charset="-122"/>
                <a:ea typeface="微软雅黑" pitchFamily="34" charset="-122"/>
              </a:rPr>
              <a:t>目录</a:t>
            </a:r>
            <a:r>
              <a:rPr lang="zh-CN" altLang="en-US" sz="2800" b="1" dirty="0" smtClean="0">
                <a:solidFill>
                  <a:srgbClr val="0070C0"/>
                </a:solidFill>
                <a:latin typeface="微软雅黑" pitchFamily="34" charset="-122"/>
                <a:ea typeface="微软雅黑" pitchFamily="34" charset="-122"/>
              </a:rPr>
              <a:t> </a:t>
            </a:r>
            <a:r>
              <a:rPr lang="en-US" sz="2800" dirty="0" smtClean="0">
                <a:solidFill>
                  <a:srgbClr val="0070C0"/>
                </a:solidFill>
                <a:latin typeface="微软雅黑" pitchFamily="34" charset="-122"/>
                <a:ea typeface="微软雅黑" pitchFamily="34" charset="-122"/>
              </a:rPr>
              <a:t>CONTENTS</a:t>
            </a:r>
            <a:endParaRPr lang="zh-CN" altLang="en-US" sz="2800" dirty="0">
              <a:solidFill>
                <a:srgbClr val="0070C0"/>
              </a:solidFill>
              <a:latin typeface="微软雅黑" pitchFamily="34" charset="-122"/>
              <a:ea typeface="微软雅黑" pitchFamily="34" charset="-122"/>
            </a:endParaRPr>
          </a:p>
        </p:txBody>
      </p:sp>
      <p:cxnSp>
        <p:nvCxnSpPr>
          <p:cNvPr id="7" name="直接连接符 6"/>
          <p:cNvCxnSpPr/>
          <p:nvPr/>
        </p:nvCxnSpPr>
        <p:spPr>
          <a:xfrm>
            <a:off x="2409772" y="2025261"/>
            <a:ext cx="5305500" cy="0"/>
          </a:xfrm>
          <a:prstGeom prst="line">
            <a:avLst/>
          </a:prstGeom>
          <a:ln w="57150">
            <a:solidFill>
              <a:srgbClr val="FC9204"/>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857488" y="2273850"/>
            <a:ext cx="3960440" cy="400110"/>
          </a:xfrm>
          <a:prstGeom prst="rect">
            <a:avLst/>
          </a:prstGeom>
        </p:spPr>
        <p:txBody>
          <a:bodyPr wrap="square">
            <a:spAutoFit/>
          </a:bodyPr>
          <a:lstStyle/>
          <a:p>
            <a:pPr marL="28575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行业分析 </a:t>
            </a:r>
            <a:endParaRPr lang="zh-CN" altLang="en-US" sz="2000" kern="0" dirty="0">
              <a:solidFill>
                <a:srgbClr val="0070C0"/>
              </a:solidFill>
              <a:latin typeface="黑体" pitchFamily="2" charset="-122"/>
              <a:ea typeface="黑体" pitchFamily="2" charset="-122"/>
            </a:endParaRPr>
          </a:p>
        </p:txBody>
      </p:sp>
      <p:sp>
        <p:nvSpPr>
          <p:cNvPr id="11" name="矩形 10"/>
          <p:cNvSpPr/>
          <p:nvPr/>
        </p:nvSpPr>
        <p:spPr>
          <a:xfrm>
            <a:off x="2857488" y="2886014"/>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搜狗优势 </a:t>
            </a:r>
            <a:endParaRPr lang="zh-CN" altLang="en-US" sz="2000" kern="0" dirty="0">
              <a:solidFill>
                <a:srgbClr val="0070C0"/>
              </a:solidFill>
              <a:latin typeface="黑体" pitchFamily="2" charset="-122"/>
              <a:ea typeface="黑体" pitchFamily="2" charset="-122"/>
            </a:endParaRPr>
          </a:p>
        </p:txBody>
      </p:sp>
      <p:sp>
        <p:nvSpPr>
          <p:cNvPr id="12" name="矩形 11"/>
          <p:cNvSpPr/>
          <p:nvPr/>
        </p:nvSpPr>
        <p:spPr>
          <a:xfrm>
            <a:off x="2857488" y="3457518"/>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受众分析</a:t>
            </a:r>
            <a:endParaRPr lang="zh-CN" altLang="en-US" sz="2000" kern="0" dirty="0">
              <a:solidFill>
                <a:srgbClr val="0070C0"/>
              </a:solidFill>
              <a:latin typeface="黑体" pitchFamily="2" charset="-122"/>
              <a:ea typeface="黑体" pitchFamily="2" charset="-122"/>
            </a:endParaRPr>
          </a:p>
        </p:txBody>
      </p:sp>
      <p:sp>
        <p:nvSpPr>
          <p:cNvPr id="13" name="矩形 12"/>
          <p:cNvSpPr/>
          <p:nvPr/>
        </p:nvSpPr>
        <p:spPr>
          <a:xfrm>
            <a:off x="2857488" y="4029022"/>
            <a:ext cx="3960440" cy="400110"/>
          </a:xfrm>
          <a:prstGeom prst="rect">
            <a:avLst/>
          </a:prstGeom>
        </p:spPr>
        <p:txBody>
          <a:bodyPr wrap="square">
            <a:spAutoFit/>
          </a:bodyPr>
          <a:lstStyle/>
          <a:p>
            <a:pPr marL="28575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竞品分析</a:t>
            </a:r>
          </a:p>
        </p:txBody>
      </p:sp>
      <p:sp>
        <p:nvSpPr>
          <p:cNvPr id="14" name="矩形 13"/>
          <p:cNvSpPr/>
          <p:nvPr/>
        </p:nvSpPr>
        <p:spPr>
          <a:xfrm>
            <a:off x="2857488" y="4671964"/>
            <a:ext cx="3960440" cy="461665"/>
          </a:xfrm>
          <a:prstGeom prst="rect">
            <a:avLst/>
          </a:prstGeom>
        </p:spPr>
        <p:txBody>
          <a:bodyPr wrap="square">
            <a:spAutoFit/>
          </a:bodyPr>
          <a:lstStyle/>
          <a:p>
            <a:pPr marL="285750" lvl="0" indent="-285750">
              <a:buFont typeface="Wingdings" pitchFamily="2" charset="2"/>
              <a:buChar char="Ø"/>
              <a:defRPr/>
            </a:pPr>
            <a:r>
              <a:rPr lang="zh-CN" altLang="en-US" sz="2400" b="1" kern="0" dirty="0" smtClean="0">
                <a:latin typeface="黑体" pitchFamily="2" charset="-122"/>
                <a:ea typeface="黑体" pitchFamily="2" charset="-122"/>
              </a:rPr>
              <a:t>投放建议</a:t>
            </a:r>
            <a:endParaRPr lang="zh-CN" altLang="en-US" sz="2400" b="1" kern="0" dirty="0">
              <a:latin typeface="黑体" pitchFamily="2" charset="-122"/>
              <a:ea typeface="黑体" pitchFamily="2" charset="-122"/>
            </a:endParaRPr>
          </a:p>
        </p:txBody>
      </p:sp>
      <p:sp>
        <p:nvSpPr>
          <p:cNvPr id="16" name="深色2"/>
          <p:cNvSpPr>
            <a:spLocks/>
          </p:cNvSpPr>
          <p:nvPr/>
        </p:nvSpPr>
        <p:spPr bwMode="auto">
          <a:xfrm>
            <a:off x="6751647" y="3463945"/>
            <a:ext cx="2249488" cy="1331912"/>
          </a:xfrm>
          <a:custGeom>
            <a:avLst/>
            <a:gdLst>
              <a:gd name="T0" fmla="*/ 0 w 1296"/>
              <a:gd name="T1" fmla="*/ 0 h 768"/>
              <a:gd name="T2" fmla="*/ 2147483647 w 1296"/>
              <a:gd name="T3" fmla="*/ 2147483647 h 768"/>
              <a:gd name="T4" fmla="*/ 2147483647 w 1296"/>
              <a:gd name="T5" fmla="*/ 2147483647 h 768"/>
              <a:gd name="T6" fmla="*/ 2147483647 w 1296"/>
              <a:gd name="T7" fmla="*/ 0 h 768"/>
              <a:gd name="T8" fmla="*/ 0 w 1296"/>
              <a:gd name="T9" fmla="*/ 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0"/>
                </a:moveTo>
                <a:lnTo>
                  <a:pt x="432" y="768"/>
                </a:lnTo>
                <a:lnTo>
                  <a:pt x="1296" y="768"/>
                </a:lnTo>
                <a:lnTo>
                  <a:pt x="864" y="0"/>
                </a:lnTo>
                <a:lnTo>
                  <a:pt x="0" y="0"/>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sp>
        <p:nvSpPr>
          <p:cNvPr id="17" name="深色1"/>
          <p:cNvSpPr>
            <a:spLocks/>
          </p:cNvSpPr>
          <p:nvPr/>
        </p:nvSpPr>
        <p:spPr bwMode="auto">
          <a:xfrm>
            <a:off x="5929322" y="3489345"/>
            <a:ext cx="1500188" cy="2665412"/>
          </a:xfrm>
          <a:custGeom>
            <a:avLst/>
            <a:gdLst>
              <a:gd name="T0" fmla="*/ 0 w 864"/>
              <a:gd name="T1" fmla="*/ 2147483647 h 1536"/>
              <a:gd name="T2" fmla="*/ 2147483647 w 864"/>
              <a:gd name="T3" fmla="*/ 2147483647 h 1536"/>
              <a:gd name="T4" fmla="*/ 2147483647 w 864"/>
              <a:gd name="T5" fmla="*/ 2147483647 h 1536"/>
              <a:gd name="T6" fmla="*/ 2147483647 w 864"/>
              <a:gd name="T7" fmla="*/ 0 h 1536"/>
              <a:gd name="T8" fmla="*/ 0 w 864"/>
              <a:gd name="T9" fmla="*/ 2147483647 h 1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1536">
                <a:moveTo>
                  <a:pt x="0" y="768"/>
                </a:moveTo>
                <a:lnTo>
                  <a:pt x="432" y="1536"/>
                </a:lnTo>
                <a:lnTo>
                  <a:pt x="864" y="768"/>
                </a:lnTo>
                <a:lnTo>
                  <a:pt x="432" y="0"/>
                </a:lnTo>
                <a:lnTo>
                  <a:pt x="0" y="768"/>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sp>
        <p:nvSpPr>
          <p:cNvPr id="18" name="深色3"/>
          <p:cNvSpPr>
            <a:spLocks/>
          </p:cNvSpPr>
          <p:nvPr/>
        </p:nvSpPr>
        <p:spPr bwMode="auto">
          <a:xfrm>
            <a:off x="6740535" y="4879995"/>
            <a:ext cx="2249487" cy="1335087"/>
          </a:xfrm>
          <a:custGeom>
            <a:avLst/>
            <a:gdLst>
              <a:gd name="T0" fmla="*/ 0 w 1296"/>
              <a:gd name="T1" fmla="*/ 2147483647 h 768"/>
              <a:gd name="T2" fmla="*/ 2147483647 w 1296"/>
              <a:gd name="T3" fmla="*/ 2147483647 h 768"/>
              <a:gd name="T4" fmla="*/ 2147483647 w 1296"/>
              <a:gd name="T5" fmla="*/ 0 h 768"/>
              <a:gd name="T6" fmla="*/ 2147483647 w 1296"/>
              <a:gd name="T7" fmla="*/ 0 h 768"/>
              <a:gd name="T8" fmla="*/ 0 w 1296"/>
              <a:gd name="T9" fmla="*/ 2147483647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768"/>
                </a:moveTo>
                <a:lnTo>
                  <a:pt x="864" y="768"/>
                </a:lnTo>
                <a:lnTo>
                  <a:pt x="1296" y="0"/>
                </a:lnTo>
                <a:lnTo>
                  <a:pt x="432" y="0"/>
                </a:lnTo>
                <a:lnTo>
                  <a:pt x="0" y="768"/>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pic>
        <p:nvPicPr>
          <p:cNvPr id="21" name="Picture 3" descr="C:\Users\user\Desktop\未标题-1 拷贝.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2572" y="5008697"/>
            <a:ext cx="1584176" cy="1849303"/>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p:cNvSpPr txBox="1"/>
          <p:nvPr/>
        </p:nvSpPr>
        <p:spPr>
          <a:xfrm>
            <a:off x="214282" y="5286388"/>
            <a:ext cx="1143008" cy="523220"/>
          </a:xfrm>
          <a:prstGeom prst="rect">
            <a:avLst/>
          </a:prstGeom>
          <a:noFill/>
        </p:spPr>
        <p:txBody>
          <a:bodyPr wrap="square" rtlCol="0">
            <a:spAutoFit/>
          </a:bodyPr>
          <a:lstStyle/>
          <a:p>
            <a:pPr algn="ctr"/>
            <a:r>
              <a:rPr lang="zh-CN" altLang="en-US" sz="2800" b="1" dirty="0" smtClean="0">
                <a:solidFill>
                  <a:schemeClr val="tx1">
                    <a:lumMod val="50000"/>
                    <a:lumOff val="50000"/>
                  </a:schemeClr>
                </a:solidFill>
                <a:latin typeface="微软雅黑" pitchFamily="34" charset="-122"/>
                <a:ea typeface="微软雅黑" pitchFamily="34" charset="-122"/>
              </a:rPr>
              <a:t>目录</a:t>
            </a:r>
            <a:endParaRPr lang="zh-CN" altLang="en-US" sz="2800" dirty="0">
              <a:solidFill>
                <a:schemeClr val="tx1">
                  <a:lumMod val="50000"/>
                  <a:lumOff val="50000"/>
                </a:schemeClr>
              </a:solidFill>
            </a:endParaRPr>
          </a:p>
        </p:txBody>
      </p:sp>
      <p:grpSp>
        <p:nvGrpSpPr>
          <p:cNvPr id="2" name="组合 27"/>
          <p:cNvGrpSpPr/>
          <p:nvPr/>
        </p:nvGrpSpPr>
        <p:grpSpPr>
          <a:xfrm>
            <a:off x="2071670" y="6715148"/>
            <a:ext cx="4500594" cy="142876"/>
            <a:chOff x="785786" y="4000504"/>
            <a:chExt cx="4500594" cy="142876"/>
          </a:xfrm>
        </p:grpSpPr>
        <p:sp>
          <p:nvSpPr>
            <p:cNvPr id="25" name="矩形 24"/>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6" name="矩形 25"/>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7" name="矩形 26"/>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
        <p:nvSpPr>
          <p:cNvPr id="29" name="矩形 28"/>
          <p:cNvSpPr/>
          <p:nvPr/>
        </p:nvSpPr>
        <p:spPr>
          <a:xfrm>
            <a:off x="2857488" y="5243468"/>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服务内容 </a:t>
            </a:r>
            <a:endParaRPr lang="zh-CN" altLang="en-US" sz="2000" kern="0" dirty="0">
              <a:solidFill>
                <a:srgbClr val="0070C0"/>
              </a:solidFill>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0"/>
            <a:ext cx="8229600" cy="1143000"/>
          </a:xfrm>
        </p:spPr>
        <p:txBody>
          <a:bodyPr/>
          <a:lstStyle/>
          <a:p>
            <a:pPr algn="r"/>
            <a:r>
              <a:rPr lang="zh-CN" altLang="en-US" sz="3200" b="1" dirty="0" smtClean="0">
                <a:latin typeface="微软雅黑" pitchFamily="34" charset="-122"/>
                <a:ea typeface="微软雅黑" pitchFamily="34" charset="-122"/>
              </a:rPr>
              <a:t>旧账户诊断</a:t>
            </a:r>
            <a:endParaRPr lang="zh-CN" altLang="en-US" sz="3200" b="1" dirty="0">
              <a:latin typeface="微软雅黑" pitchFamily="34" charset="-122"/>
              <a:ea typeface="微软雅黑" pitchFamily="34" charset="-122"/>
            </a:endParaRPr>
          </a:p>
        </p:txBody>
      </p:sp>
      <p:graphicFrame>
        <p:nvGraphicFramePr>
          <p:cNvPr id="4" name="图示 3"/>
          <p:cNvGraphicFramePr/>
          <p:nvPr>
            <p:extLst>
              <p:ext uri="{D42A27DB-BD31-4B8C-83A1-F6EECF244321}">
                <p14:modId xmlns:p14="http://schemas.microsoft.com/office/powerpoint/2010/main" xmlns="" val="2150193260"/>
              </p:ext>
            </p:extLst>
          </p:nvPr>
        </p:nvGraphicFramePr>
        <p:xfrm>
          <a:off x="214282" y="1428736"/>
          <a:ext cx="8643998"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组合 27"/>
          <p:cNvGrpSpPr/>
          <p:nvPr/>
        </p:nvGrpSpPr>
        <p:grpSpPr>
          <a:xfrm>
            <a:off x="2071670" y="6715148"/>
            <a:ext cx="4500594" cy="142876"/>
            <a:chOff x="785786" y="4000504"/>
            <a:chExt cx="4500594" cy="142876"/>
          </a:xfrm>
        </p:grpSpPr>
        <p:sp>
          <p:nvSpPr>
            <p:cNvPr id="6" name="矩形 5"/>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7" name="矩形 6"/>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8" name="矩形 7"/>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1072350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内容占位符 6"/>
          <p:cNvGraphicFramePr>
            <a:graphicFrameLocks/>
          </p:cNvGraphicFramePr>
          <p:nvPr/>
        </p:nvGraphicFramePr>
        <p:xfrm>
          <a:off x="1214414" y="1643050"/>
          <a:ext cx="6657964" cy="3168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内容占位符 6"/>
          <p:cNvGraphicFramePr>
            <a:graphicFrameLocks noGrp="1"/>
          </p:cNvGraphicFramePr>
          <p:nvPr>
            <p:ph idx="1"/>
            <p:extLst>
              <p:ext uri="{D42A27DB-BD31-4B8C-83A1-F6EECF244321}">
                <p14:modId xmlns:p14="http://schemas.microsoft.com/office/powerpoint/2010/main" xmlns="" val="3713264903"/>
              </p:ext>
            </p:extLst>
          </p:nvPr>
        </p:nvGraphicFramePr>
        <p:xfrm>
          <a:off x="1214414" y="1643050"/>
          <a:ext cx="6657964" cy="31686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标题 1"/>
          <p:cNvSpPr>
            <a:spLocks noGrp="1"/>
          </p:cNvSpPr>
          <p:nvPr>
            <p:ph type="title"/>
          </p:nvPr>
        </p:nvSpPr>
        <p:spPr>
          <a:xfrm>
            <a:off x="5857884" y="0"/>
            <a:ext cx="3286116" cy="1052736"/>
          </a:xfrm>
        </p:spPr>
        <p:txBody>
          <a:bodyPr>
            <a:normAutofit/>
          </a:bodyPr>
          <a:lstStyle/>
          <a:p>
            <a:pPr algn="r">
              <a:defRPr/>
            </a:pPr>
            <a:r>
              <a:rPr lang="zh-CN" altLang="en-US" sz="3200" b="1" dirty="0" smtClean="0">
                <a:solidFill>
                  <a:schemeClr val="tx1"/>
                </a:solidFill>
                <a:latin typeface="微软雅黑" pitchFamily="34" charset="-122"/>
                <a:ea typeface="微软雅黑" pitchFamily="34" charset="-122"/>
              </a:rPr>
              <a:t>新账户投放建议</a:t>
            </a:r>
          </a:p>
        </p:txBody>
      </p:sp>
      <p:sp>
        <p:nvSpPr>
          <p:cNvPr id="6" name="TextBox 5"/>
          <p:cNvSpPr txBox="1"/>
          <p:nvPr/>
        </p:nvSpPr>
        <p:spPr>
          <a:xfrm>
            <a:off x="899592" y="5000636"/>
            <a:ext cx="7382054" cy="1384995"/>
          </a:xfrm>
          <a:prstGeom prst="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ross"/>
          </a:sp3d>
        </p:spPr>
        <p:txBody>
          <a:bodyPr wrap="square" rtlCol="0">
            <a:spAutoFit/>
          </a:bodyPr>
          <a:lstStyle/>
          <a:p>
            <a:pPr>
              <a:lnSpc>
                <a:spcPct val="200000"/>
              </a:lnSpc>
              <a:buFont typeface="Wingdings" pitchFamily="2" charset="2"/>
              <a:buChar char="Ø"/>
            </a:pPr>
            <a:r>
              <a:rPr lang="zh-CN" altLang="en-US" sz="1400" b="1" dirty="0" smtClean="0">
                <a:latin typeface="微软雅黑" pitchFamily="34" charset="-122"/>
                <a:ea typeface="微软雅黑" pitchFamily="34" charset="-122"/>
              </a:rPr>
              <a:t>账户的投放逻辑和广告主的运营逻辑以及竞品在线投放逻辑都要兼顾</a:t>
            </a:r>
            <a:r>
              <a:rPr lang="zh-CN" altLang="en-US" sz="1400" dirty="0" smtClean="0">
                <a:latin typeface="微软雅黑" pitchFamily="34" charset="-122"/>
                <a:ea typeface="微软雅黑" pitchFamily="34" charset="-122"/>
              </a:rPr>
              <a:t>。</a:t>
            </a:r>
            <a:endParaRPr lang="en-US" altLang="zh-CN" sz="1400" dirty="0" smtClean="0">
              <a:latin typeface="微软雅黑" pitchFamily="34" charset="-122"/>
              <a:ea typeface="微软雅黑" pitchFamily="34" charset="-122"/>
            </a:endParaRPr>
          </a:p>
          <a:p>
            <a:pPr>
              <a:lnSpc>
                <a:spcPct val="200000"/>
              </a:lnSpc>
              <a:buFont typeface="Wingdings" pitchFamily="2" charset="2"/>
              <a:buChar char="Ø"/>
            </a:pPr>
            <a:r>
              <a:rPr lang="zh-CN" altLang="en-US" sz="1400" b="1" dirty="0" smtClean="0">
                <a:latin typeface="微软雅黑" pitchFamily="34" charset="-122"/>
                <a:ea typeface="微软雅黑" pitchFamily="34" charset="-122"/>
              </a:rPr>
              <a:t>在账户搭建之前，要充分了解客户的品牌</a:t>
            </a:r>
            <a:r>
              <a:rPr lang="en-US" altLang="zh-CN" sz="1400" b="1" dirty="0" err="1" smtClean="0">
                <a:latin typeface="微软雅黑" pitchFamily="34" charset="-122"/>
                <a:ea typeface="微软雅黑" pitchFamily="34" charset="-122"/>
              </a:rPr>
              <a:t>swot</a:t>
            </a:r>
            <a:r>
              <a:rPr lang="zh-CN" altLang="en-US" sz="1400" b="1" dirty="0" smtClean="0">
                <a:latin typeface="微软雅黑" pitchFamily="34" charset="-122"/>
                <a:ea typeface="微软雅黑" pitchFamily="34" charset="-122"/>
              </a:rPr>
              <a:t>，以及客户对于效果的评估和预期</a:t>
            </a:r>
            <a:endParaRPr lang="en-US" altLang="zh-CN" sz="1400" b="1" dirty="0" smtClean="0">
              <a:latin typeface="微软雅黑" pitchFamily="34" charset="-122"/>
              <a:ea typeface="微软雅黑" pitchFamily="34" charset="-122"/>
            </a:endParaRPr>
          </a:p>
          <a:p>
            <a:pPr>
              <a:lnSpc>
                <a:spcPct val="200000"/>
              </a:lnSpc>
              <a:buFont typeface="Wingdings" pitchFamily="2" charset="2"/>
              <a:buChar char="Ø"/>
            </a:pPr>
            <a:r>
              <a:rPr lang="zh-CN" altLang="en-US" sz="1400" b="1" dirty="0" smtClean="0">
                <a:latin typeface="微软雅黑" pitchFamily="34" charset="-122"/>
                <a:ea typeface="微软雅黑" pitchFamily="34" charset="-122"/>
              </a:rPr>
              <a:t>我们依照广告主的品牌特点、投放需求，为您量身搭建账户</a:t>
            </a:r>
          </a:p>
        </p:txBody>
      </p:sp>
      <p:grpSp>
        <p:nvGrpSpPr>
          <p:cNvPr id="8" name="组合 27"/>
          <p:cNvGrpSpPr/>
          <p:nvPr/>
        </p:nvGrpSpPr>
        <p:grpSpPr>
          <a:xfrm>
            <a:off x="2071670" y="6715148"/>
            <a:ext cx="4500594" cy="142876"/>
            <a:chOff x="785786" y="4000504"/>
            <a:chExt cx="4500594" cy="142876"/>
          </a:xfrm>
        </p:grpSpPr>
        <p:sp>
          <p:nvSpPr>
            <p:cNvPr id="9" name="矩形 8"/>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0" name="矩形 9"/>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1" name="矩形 10"/>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100200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85796" y="357166"/>
            <a:ext cx="8258204" cy="939784"/>
          </a:xfrm>
        </p:spPr>
        <p:txBody>
          <a:bodyPr/>
          <a:lstStyle/>
          <a:p>
            <a:pPr algn="r"/>
            <a:r>
              <a:rPr lang="en-US" altLang="zh-CN" sz="2800" b="1" dirty="0" smtClean="0">
                <a:latin typeface="微软雅黑" pitchFamily="34" charset="-122"/>
                <a:ea typeface="微软雅黑" pitchFamily="34" charset="-122"/>
              </a:rPr>
              <a:t/>
            </a:r>
            <a:br>
              <a:rPr lang="en-US" altLang="zh-CN" sz="2800" b="1" dirty="0" smtClean="0">
                <a:latin typeface="微软雅黑" pitchFamily="34" charset="-122"/>
                <a:ea typeface="微软雅黑" pitchFamily="34" charset="-122"/>
              </a:rPr>
            </a:br>
            <a:r>
              <a:rPr lang="en-US" altLang="zh-CN" sz="2800" b="1" dirty="0" smtClean="0">
                <a:latin typeface="微软雅黑" pitchFamily="34" charset="-122"/>
                <a:ea typeface="微软雅黑" pitchFamily="34" charset="-122"/>
              </a:rPr>
              <a:t/>
            </a:r>
            <a:br>
              <a:rPr lang="en-US" altLang="zh-CN" sz="2800" b="1" dirty="0" smtClean="0">
                <a:latin typeface="微软雅黑" pitchFamily="34" charset="-122"/>
                <a:ea typeface="微软雅黑" pitchFamily="34" charset="-122"/>
              </a:rPr>
            </a:br>
            <a:r>
              <a:rPr lang="zh-CN" altLang="en-US" sz="2800" b="1" dirty="0" smtClean="0">
                <a:latin typeface="微软雅黑" pitchFamily="34" charset="-122"/>
                <a:ea typeface="微软雅黑" pitchFamily="34" charset="-122"/>
              </a:rPr>
              <a:t>客户名称：南昌市男科医院</a:t>
            </a:r>
            <a:r>
              <a:rPr lang="en-US" altLang="zh-CN" sz="2800" b="1" dirty="0" smtClean="0">
                <a:latin typeface="微软雅黑" pitchFamily="34" charset="-122"/>
                <a:ea typeface="微软雅黑" pitchFamily="34" charset="-122"/>
              </a:rPr>
              <a:t>(http://www.ncnkyy.com.cn)</a:t>
            </a:r>
            <a:r>
              <a:rPr lang="zh-CN" altLang="en-US" sz="2800" b="1" dirty="0" smtClean="0">
                <a:latin typeface="微软雅黑" pitchFamily="34" charset="-122"/>
                <a:ea typeface="微软雅黑" pitchFamily="34" charset="-122"/>
              </a:rPr>
              <a:t/>
            </a:r>
            <a:br>
              <a:rPr lang="zh-CN" altLang="en-US" sz="2800" b="1" dirty="0" smtClean="0">
                <a:latin typeface="微软雅黑" pitchFamily="34" charset="-122"/>
                <a:ea typeface="微软雅黑" pitchFamily="34" charset="-122"/>
              </a:rPr>
            </a:br>
            <a:r>
              <a:rPr lang="zh-CN" altLang="en-US" sz="2800" b="1" dirty="0" smtClean="0">
                <a:latin typeface="微软雅黑" pitchFamily="34" charset="-122"/>
                <a:ea typeface="微软雅黑" pitchFamily="34" charset="-122"/>
              </a:rPr>
              <a:t/>
            </a:r>
            <a:br>
              <a:rPr lang="zh-CN" altLang="en-US" sz="2800" b="1" dirty="0" smtClean="0">
                <a:latin typeface="微软雅黑" pitchFamily="34" charset="-122"/>
                <a:ea typeface="微软雅黑" pitchFamily="34" charset="-122"/>
              </a:rPr>
            </a:br>
            <a:endParaRPr lang="zh-CN" altLang="en-US" sz="2800" dirty="0"/>
          </a:p>
        </p:txBody>
      </p:sp>
      <p:grpSp>
        <p:nvGrpSpPr>
          <p:cNvPr id="3" name="深色1"/>
          <p:cNvGrpSpPr/>
          <p:nvPr/>
        </p:nvGrpSpPr>
        <p:grpSpPr>
          <a:xfrm>
            <a:off x="214282" y="1357298"/>
            <a:ext cx="1289741" cy="681376"/>
            <a:chOff x="1524000" y="1399033"/>
            <a:chExt cx="2194560" cy="978296"/>
          </a:xfrm>
        </p:grpSpPr>
        <p:sp>
          <p:nvSpPr>
            <p:cNvPr id="4" name="任意多边形 3"/>
            <p:cNvSpPr/>
            <p:nvPr/>
          </p:nvSpPr>
          <p:spPr>
            <a:xfrm>
              <a:off x="1524000" y="1399033"/>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headEnd/>
              <a:tailEnd/>
            </a:ln>
            <a:effectLst>
              <a:outerShdw blurRad="63500" sx="101000" sy="101000" algn="ctr" rotWithShape="0">
                <a:prstClr val="black">
                  <a:alpha val="18000"/>
                </a:prstClr>
              </a:outerShdw>
            </a:effectLst>
          </p:spPr>
          <p:txBody>
            <a:bodyPr spcFirstLastPara="0" vert="horz" wrap="square" lIns="226826" tIns="137291" rIns="226826" bIns="137291" numCol="1" spcCol="1270" anchor="ctr" anchorCtr="0">
              <a:noAutofit/>
            </a:bodyPr>
            <a:lstStyle/>
            <a:p>
              <a:pPr marL="0" marR="0" lvl="0" indent="0" algn="ctr" defTabSz="2089150" eaLnBrk="1" fontAlgn="auto" latinLnBrk="0" hangingPunct="1">
                <a:lnSpc>
                  <a:spcPct val="90000"/>
                </a:lnSpc>
                <a:spcBef>
                  <a:spcPct val="0"/>
                </a:spcBef>
                <a:spcAft>
                  <a:spcPct val="35000"/>
                </a:spcAft>
                <a:buClrTx/>
                <a:buSzTx/>
                <a:buFontTx/>
                <a:buNone/>
                <a:tabLst/>
                <a:defRPr/>
              </a:pPr>
              <a:endParaRPr kumimoji="0" lang="zh-CN" altLang="en-US" sz="2800" b="1" i="0" u="none" strike="noStrike" kern="1200" cap="none" spc="0" normalizeH="0" baseline="0" noProof="0">
                <a:ln>
                  <a:noFill/>
                </a:ln>
                <a:solidFill>
                  <a:sysClr val="windowText" lastClr="000000"/>
                </a:solidFill>
                <a:effectLst/>
                <a:uLnTx/>
                <a:uFillTx/>
              </a:endParaRPr>
            </a:p>
          </p:txBody>
        </p:sp>
        <p:sp>
          <p:nvSpPr>
            <p:cNvPr id="5" name="任意多边形 4"/>
            <p:cNvSpPr/>
            <p:nvPr/>
          </p:nvSpPr>
          <p:spPr>
            <a:xfrm>
              <a:off x="1549400" y="1418083"/>
              <a:ext cx="2143760" cy="9401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headEnd/>
              <a:tailEnd/>
            </a:ln>
          </p:spPr>
          <p:txBody>
            <a:bodyPr anchor="ctr"/>
            <a:lstStyle/>
            <a:p>
              <a:pPr algn="ctr"/>
              <a:r>
                <a:rPr lang="zh-CN" altLang="en-US" sz="2000" b="1" dirty="0" smtClean="0">
                  <a:solidFill>
                    <a:schemeClr val="bg1"/>
                  </a:solidFill>
                  <a:latin typeface="微软雅黑" pitchFamily="34" charset="-122"/>
                  <a:ea typeface="微软雅黑" pitchFamily="34" charset="-122"/>
                </a:rPr>
                <a:t>客户主营业务</a:t>
              </a:r>
              <a:endParaRPr lang="zh-CN" altLang="en-US" sz="2000" b="1" dirty="0">
                <a:solidFill>
                  <a:schemeClr val="bg1"/>
                </a:solidFill>
                <a:latin typeface="微软雅黑" pitchFamily="34" charset="-122"/>
                <a:ea typeface="微软雅黑" pitchFamily="34" charset="-122"/>
              </a:endParaRPr>
            </a:p>
          </p:txBody>
        </p:sp>
      </p:grpSp>
      <p:grpSp>
        <p:nvGrpSpPr>
          <p:cNvPr id="6" name="深色2"/>
          <p:cNvGrpSpPr/>
          <p:nvPr/>
        </p:nvGrpSpPr>
        <p:grpSpPr>
          <a:xfrm>
            <a:off x="214282" y="2269368"/>
            <a:ext cx="1289741" cy="681376"/>
            <a:chOff x="1524000" y="2426245"/>
            <a:chExt cx="2194560" cy="978296"/>
          </a:xfrm>
        </p:grpSpPr>
        <p:sp>
          <p:nvSpPr>
            <p:cNvPr id="7" name="任意多边形 6"/>
            <p:cNvSpPr/>
            <p:nvPr/>
          </p:nvSpPr>
          <p:spPr>
            <a:xfrm>
              <a:off x="1524000" y="2426245"/>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headEnd/>
              <a:tailEnd/>
            </a:ln>
            <a:effectLst>
              <a:outerShdw blurRad="63500" sx="101000" sy="101000" algn="ctr" rotWithShape="0">
                <a:prstClr val="black">
                  <a:alpha val="18000"/>
                </a:prstClr>
              </a:outerShdw>
            </a:effectLst>
          </p:spPr>
          <p:txBody>
            <a:bodyPr spcFirstLastPara="0" vert="horz" wrap="square" lIns="226826" tIns="137291" rIns="226826" bIns="137291" numCol="1" spcCol="1270" anchor="ctr" anchorCtr="0">
              <a:noAutofit/>
            </a:bodyPr>
            <a:lstStyle/>
            <a:p>
              <a:pPr marL="0" marR="0" lvl="0" indent="0" algn="ctr" defTabSz="2089150" eaLnBrk="1" fontAlgn="auto" latinLnBrk="0" hangingPunct="1">
                <a:lnSpc>
                  <a:spcPct val="90000"/>
                </a:lnSpc>
                <a:spcBef>
                  <a:spcPct val="0"/>
                </a:spcBef>
                <a:spcAft>
                  <a:spcPct val="35000"/>
                </a:spcAft>
                <a:buClrTx/>
                <a:buSzTx/>
                <a:buFontTx/>
                <a:buNone/>
                <a:tabLst/>
                <a:defRPr/>
              </a:pPr>
              <a:endParaRPr kumimoji="0" lang="zh-CN" altLang="en-US" sz="2800" b="1" i="0" u="none" strike="noStrike" kern="1200" cap="none" spc="0" normalizeH="0" baseline="0" noProof="0">
                <a:ln>
                  <a:noFill/>
                </a:ln>
                <a:solidFill>
                  <a:sysClr val="windowText" lastClr="000000"/>
                </a:solidFill>
                <a:effectLst/>
                <a:uLnTx/>
                <a:uFillTx/>
              </a:endParaRPr>
            </a:p>
          </p:txBody>
        </p:sp>
        <p:sp>
          <p:nvSpPr>
            <p:cNvPr id="8" name="任意多边形 7"/>
            <p:cNvSpPr/>
            <p:nvPr/>
          </p:nvSpPr>
          <p:spPr>
            <a:xfrm>
              <a:off x="1549400" y="2445295"/>
              <a:ext cx="2143760" cy="9401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headEnd/>
              <a:tailEnd/>
            </a:ln>
          </p:spPr>
          <p:txBody>
            <a:bodyPr anchor="ctr"/>
            <a:lstStyle/>
            <a:p>
              <a:pPr lvl="0" algn="ctr">
                <a:defRPr/>
              </a:pPr>
              <a:r>
                <a:rPr lang="zh-CN" altLang="en-US" sz="2000" b="1" kern="0" dirty="0" smtClean="0">
                  <a:solidFill>
                    <a:srgbClr val="FFFFFF"/>
                  </a:solidFill>
                  <a:latin typeface="微软雅黑" pitchFamily="34" charset="-122"/>
                  <a:ea typeface="微软雅黑" pitchFamily="34" charset="-122"/>
                  <a:cs typeface="Arial" charset="0"/>
                </a:rPr>
                <a:t>客户核心竞争力</a:t>
              </a:r>
              <a:endParaRPr lang="zh-CN" altLang="en-US" sz="2000" b="1" kern="0" dirty="0">
                <a:solidFill>
                  <a:srgbClr val="FFFFFF"/>
                </a:solidFill>
                <a:latin typeface="微软雅黑" pitchFamily="34" charset="-122"/>
                <a:ea typeface="微软雅黑" pitchFamily="34" charset="-122"/>
                <a:cs typeface="Arial" charset="0"/>
              </a:endParaRPr>
            </a:p>
          </p:txBody>
        </p:sp>
      </p:grpSp>
      <p:grpSp>
        <p:nvGrpSpPr>
          <p:cNvPr id="9" name="深色3"/>
          <p:cNvGrpSpPr/>
          <p:nvPr/>
        </p:nvGrpSpPr>
        <p:grpSpPr>
          <a:xfrm>
            <a:off x="214282" y="3200837"/>
            <a:ext cx="1289741" cy="681376"/>
            <a:chOff x="1524000" y="3453457"/>
            <a:chExt cx="2194560" cy="978296"/>
          </a:xfrm>
        </p:grpSpPr>
        <p:sp>
          <p:nvSpPr>
            <p:cNvPr id="10" name="任意多边形 9"/>
            <p:cNvSpPr/>
            <p:nvPr/>
          </p:nvSpPr>
          <p:spPr>
            <a:xfrm>
              <a:off x="1524000" y="3453457"/>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headEnd/>
              <a:tailEnd/>
            </a:ln>
            <a:effectLst>
              <a:outerShdw blurRad="63500" sx="101000" sy="101000" algn="ctr" rotWithShape="0">
                <a:prstClr val="black">
                  <a:alpha val="18000"/>
                </a:prstClr>
              </a:outerShdw>
            </a:effectLst>
          </p:spPr>
          <p:txBody>
            <a:bodyPr spcFirstLastPara="0" vert="horz" wrap="square" lIns="226826" tIns="137291" rIns="226826" bIns="137291" numCol="1" spcCol="1270" anchor="ctr" anchorCtr="0">
              <a:noAutofit/>
            </a:bodyPr>
            <a:lstStyle/>
            <a:p>
              <a:pPr marL="0" marR="0" lvl="0" indent="0" algn="ctr" defTabSz="2089150" eaLnBrk="1" fontAlgn="auto" latinLnBrk="0" hangingPunct="1">
                <a:lnSpc>
                  <a:spcPct val="90000"/>
                </a:lnSpc>
                <a:spcBef>
                  <a:spcPct val="0"/>
                </a:spcBef>
                <a:spcAft>
                  <a:spcPct val="35000"/>
                </a:spcAft>
                <a:buClrTx/>
                <a:buSzTx/>
                <a:buFontTx/>
                <a:buNone/>
                <a:tabLst/>
                <a:defRPr/>
              </a:pPr>
              <a:endParaRPr kumimoji="0" lang="zh-CN" altLang="en-US" sz="2800" b="1" i="0" u="none" strike="noStrike" kern="1200" cap="none" spc="0" normalizeH="0" baseline="0" noProof="0">
                <a:ln>
                  <a:noFill/>
                </a:ln>
                <a:solidFill>
                  <a:sysClr val="windowText" lastClr="000000"/>
                </a:solidFill>
                <a:effectLst/>
                <a:uLnTx/>
                <a:uFillTx/>
              </a:endParaRPr>
            </a:p>
          </p:txBody>
        </p:sp>
        <p:sp>
          <p:nvSpPr>
            <p:cNvPr id="11" name="任意多边形 10"/>
            <p:cNvSpPr/>
            <p:nvPr/>
          </p:nvSpPr>
          <p:spPr>
            <a:xfrm>
              <a:off x="1549400" y="3472507"/>
              <a:ext cx="2143760" cy="9401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headEnd/>
              <a:tailEnd/>
            </a:ln>
          </p:spPr>
          <p:txBody>
            <a:bodyPr anchor="ctr"/>
            <a:lstStyle/>
            <a:p>
              <a:pPr lvl="0" algn="ctr">
                <a:defRPr/>
              </a:pPr>
              <a:r>
                <a:rPr lang="zh-CN" altLang="en-US" sz="2000" b="1" kern="0" dirty="0" smtClean="0">
                  <a:solidFill>
                    <a:srgbClr val="FFFFFF"/>
                  </a:solidFill>
                  <a:latin typeface="微软雅黑" pitchFamily="34" charset="-122"/>
                  <a:ea typeface="微软雅黑" pitchFamily="34" charset="-122"/>
                  <a:cs typeface="Arial" charset="0"/>
                </a:rPr>
                <a:t>本次拜访目的</a:t>
              </a:r>
              <a:endParaRPr lang="zh-CN" altLang="en-US" sz="2000" b="1" kern="0" dirty="0">
                <a:solidFill>
                  <a:srgbClr val="FFFFFF"/>
                </a:solidFill>
                <a:latin typeface="微软雅黑" pitchFamily="34" charset="-122"/>
                <a:ea typeface="微软雅黑" pitchFamily="34" charset="-122"/>
                <a:cs typeface="Arial" charset="0"/>
              </a:endParaRPr>
            </a:p>
          </p:txBody>
        </p:sp>
      </p:grpSp>
      <p:grpSp>
        <p:nvGrpSpPr>
          <p:cNvPr id="12" name="深色4"/>
          <p:cNvGrpSpPr/>
          <p:nvPr/>
        </p:nvGrpSpPr>
        <p:grpSpPr>
          <a:xfrm>
            <a:off x="214282" y="4132306"/>
            <a:ext cx="1289741" cy="681376"/>
            <a:chOff x="1524000" y="4480669"/>
            <a:chExt cx="2194560" cy="978296"/>
          </a:xfrm>
        </p:grpSpPr>
        <p:sp>
          <p:nvSpPr>
            <p:cNvPr id="13" name="任意多边形 12"/>
            <p:cNvSpPr/>
            <p:nvPr/>
          </p:nvSpPr>
          <p:spPr>
            <a:xfrm>
              <a:off x="1524000" y="4480669"/>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headEnd/>
              <a:tailEnd/>
            </a:ln>
            <a:effectLst>
              <a:outerShdw blurRad="63500" sx="101000" sy="101000" algn="ctr" rotWithShape="0">
                <a:prstClr val="black">
                  <a:alpha val="18000"/>
                </a:prstClr>
              </a:outerShdw>
            </a:effectLst>
          </p:spPr>
          <p:txBody>
            <a:bodyPr spcFirstLastPara="0" vert="horz" wrap="square" lIns="234446" tIns="141101" rIns="234446" bIns="141101" numCol="1" spcCol="1270" anchor="ctr" anchorCtr="0">
              <a:noAutofit/>
            </a:bodyPr>
            <a:lstStyle/>
            <a:p>
              <a:pPr marL="0" marR="0" lvl="0" indent="0" algn="ctr" defTabSz="2178050" eaLnBrk="1" fontAlgn="auto" latinLnBrk="0" hangingPunct="1">
                <a:lnSpc>
                  <a:spcPct val="90000"/>
                </a:lnSpc>
                <a:spcBef>
                  <a:spcPct val="0"/>
                </a:spcBef>
                <a:spcAft>
                  <a:spcPct val="35000"/>
                </a:spcAft>
                <a:buClrTx/>
                <a:buSzTx/>
                <a:buFontTx/>
                <a:buNone/>
                <a:tabLst/>
                <a:defRPr/>
              </a:pPr>
              <a:endParaRPr kumimoji="0" lang="zh-CN" altLang="en-US" sz="2800" b="1" i="0" u="none" strike="noStrike" kern="1200" cap="none" spc="0" normalizeH="0" baseline="0" noProof="0" dirty="0">
                <a:ln>
                  <a:noFill/>
                </a:ln>
                <a:solidFill>
                  <a:sysClr val="windowText" lastClr="000000"/>
                </a:solidFill>
                <a:effectLst/>
                <a:uLnTx/>
                <a:uFillTx/>
              </a:endParaRPr>
            </a:p>
          </p:txBody>
        </p:sp>
        <p:sp>
          <p:nvSpPr>
            <p:cNvPr id="14" name="任意多边形 13"/>
            <p:cNvSpPr/>
            <p:nvPr/>
          </p:nvSpPr>
          <p:spPr>
            <a:xfrm>
              <a:off x="1549401" y="4499719"/>
              <a:ext cx="2143760" cy="940197"/>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headEnd/>
              <a:tailEnd/>
            </a:ln>
          </p:spPr>
          <p:txBody>
            <a:bodyPr anchor="ctr"/>
            <a:lstStyle/>
            <a:p>
              <a:pPr lvl="0" algn="ctr">
                <a:defRPr/>
              </a:pPr>
              <a:r>
                <a:rPr lang="zh-CN" altLang="en-US" sz="1600" b="1" kern="0" dirty="0" smtClean="0">
                  <a:solidFill>
                    <a:srgbClr val="FFFFFF"/>
                  </a:solidFill>
                  <a:latin typeface="微软雅黑" pitchFamily="34" charset="-122"/>
                  <a:ea typeface="微软雅黑" pitchFamily="34" charset="-122"/>
                  <a:cs typeface="Arial" charset="0"/>
                </a:rPr>
                <a:t>客户目前的数据情况</a:t>
              </a:r>
              <a:endParaRPr lang="zh-CN" altLang="en-US" sz="1600" b="1" kern="0" dirty="0">
                <a:solidFill>
                  <a:srgbClr val="FFFFFF"/>
                </a:solidFill>
                <a:latin typeface="微软雅黑" pitchFamily="34" charset="-122"/>
                <a:ea typeface="微软雅黑" pitchFamily="34" charset="-122"/>
                <a:cs typeface="Arial" charset="0"/>
              </a:endParaRPr>
            </a:p>
          </p:txBody>
        </p:sp>
      </p:grpSp>
      <p:cxnSp>
        <p:nvCxnSpPr>
          <p:cNvPr id="15" name="直接连接符 14"/>
          <p:cNvCxnSpPr/>
          <p:nvPr/>
        </p:nvCxnSpPr>
        <p:spPr>
          <a:xfrm>
            <a:off x="1395488" y="2025406"/>
            <a:ext cx="3060000" cy="0"/>
          </a:xfrm>
          <a:prstGeom prst="line">
            <a:avLst/>
          </a:prstGeom>
          <a:ln w="3175">
            <a:solidFill>
              <a:srgbClr val="0070C0"/>
            </a:solidFill>
            <a:prstDash val="dash"/>
            <a:headEnd type="none"/>
            <a:tailEnd type="diamond" w="lg" len="lg"/>
          </a:ln>
        </p:spPr>
        <p:style>
          <a:lnRef idx="2">
            <a:schemeClr val="accent5"/>
          </a:lnRef>
          <a:fillRef idx="0">
            <a:schemeClr val="accent5"/>
          </a:fillRef>
          <a:effectRef idx="1">
            <a:schemeClr val="accent5"/>
          </a:effectRef>
          <a:fontRef idx="minor">
            <a:schemeClr val="tx1"/>
          </a:fontRef>
        </p:style>
      </p:cxnSp>
      <p:cxnSp>
        <p:nvCxnSpPr>
          <p:cNvPr id="16" name="直接连接符 15"/>
          <p:cNvCxnSpPr/>
          <p:nvPr/>
        </p:nvCxnSpPr>
        <p:spPr>
          <a:xfrm>
            <a:off x="1408196" y="2950744"/>
            <a:ext cx="3060000" cy="0"/>
          </a:xfrm>
          <a:prstGeom prst="line">
            <a:avLst/>
          </a:prstGeom>
          <a:ln w="3175">
            <a:solidFill>
              <a:srgbClr val="0070C0"/>
            </a:solidFill>
            <a:prstDash val="dash"/>
            <a:headEnd type="none"/>
            <a:tailEnd type="diamond" w="lg" len="lg"/>
          </a:ln>
        </p:spPr>
        <p:style>
          <a:lnRef idx="2">
            <a:schemeClr val="accent5"/>
          </a:lnRef>
          <a:fillRef idx="0">
            <a:schemeClr val="accent5"/>
          </a:fillRef>
          <a:effectRef idx="1">
            <a:schemeClr val="accent5"/>
          </a:effectRef>
          <a:fontRef idx="minor">
            <a:schemeClr val="tx1"/>
          </a:fontRef>
        </p:style>
      </p:cxnSp>
      <p:cxnSp>
        <p:nvCxnSpPr>
          <p:cNvPr id="17" name="直接连接符 16"/>
          <p:cNvCxnSpPr/>
          <p:nvPr/>
        </p:nvCxnSpPr>
        <p:spPr>
          <a:xfrm>
            <a:off x="1408196" y="3882213"/>
            <a:ext cx="3060000" cy="0"/>
          </a:xfrm>
          <a:prstGeom prst="line">
            <a:avLst/>
          </a:prstGeom>
          <a:ln w="3175">
            <a:solidFill>
              <a:srgbClr val="0070C0"/>
            </a:solidFill>
            <a:prstDash val="dash"/>
            <a:headEnd type="none"/>
            <a:tailEnd type="diamond" w="lg" len="lg"/>
          </a:ln>
        </p:spPr>
        <p:style>
          <a:lnRef idx="2">
            <a:schemeClr val="accent5"/>
          </a:lnRef>
          <a:fillRef idx="0">
            <a:schemeClr val="accent5"/>
          </a:fillRef>
          <a:effectRef idx="1">
            <a:schemeClr val="accent5"/>
          </a:effectRef>
          <a:fontRef idx="minor">
            <a:schemeClr val="tx1"/>
          </a:fontRef>
        </p:style>
      </p:cxnSp>
      <p:cxnSp>
        <p:nvCxnSpPr>
          <p:cNvPr id="18" name="直接箭头连接符 17"/>
          <p:cNvCxnSpPr/>
          <p:nvPr/>
        </p:nvCxnSpPr>
        <p:spPr>
          <a:xfrm>
            <a:off x="1408196" y="4813682"/>
            <a:ext cx="3060000" cy="0"/>
          </a:xfrm>
          <a:prstGeom prst="straightConnector1">
            <a:avLst/>
          </a:prstGeom>
          <a:ln w="3175">
            <a:solidFill>
              <a:srgbClr val="0070C0"/>
            </a:solidFill>
            <a:prstDash val="dash"/>
            <a:headEnd type="none"/>
            <a:tailEnd type="diamond" w="lg" len="lg"/>
          </a:ln>
        </p:spPr>
        <p:style>
          <a:lnRef idx="2">
            <a:schemeClr val="accent5"/>
          </a:lnRef>
          <a:fillRef idx="0">
            <a:schemeClr val="accent5"/>
          </a:fillRef>
          <a:effectRef idx="1">
            <a:schemeClr val="accent5"/>
          </a:effectRef>
          <a:fontRef idx="minor">
            <a:schemeClr val="tx1"/>
          </a:fontRef>
        </p:style>
      </p:cxnSp>
      <p:sp>
        <p:nvSpPr>
          <p:cNvPr id="19" name="TextBox 18"/>
          <p:cNvSpPr txBox="1"/>
          <p:nvPr/>
        </p:nvSpPr>
        <p:spPr>
          <a:xfrm>
            <a:off x="1572767" y="1380199"/>
            <a:ext cx="3213547" cy="652486"/>
          </a:xfrm>
          <a:prstGeom prst="rect">
            <a:avLst/>
          </a:prstGeom>
          <a:noFill/>
        </p:spPr>
        <p:txBody>
          <a:bodyPr wrap="square">
            <a:spAutoFit/>
          </a:bodyPr>
          <a:lstStyle/>
          <a:p>
            <a:pPr>
              <a:lnSpc>
                <a:spcPct val="130000"/>
              </a:lnSpc>
              <a:defRPr/>
            </a:pPr>
            <a:r>
              <a:rPr lang="zh-CN" altLang="en-US" sz="1400" dirty="0" smtClean="0">
                <a:solidFill>
                  <a:schemeClr val="bg1">
                    <a:lumMod val="50000"/>
                  </a:schemeClr>
                </a:solidFill>
                <a:latin typeface="微软雅黑" pitchFamily="34" charset="-122"/>
                <a:ea typeface="微软雅黑" pitchFamily="34" charset="-122"/>
              </a:rPr>
              <a:t>生殖器整形、 泌尿外科、男性不育、人工授精、试管婴儿等男性专科医院 </a:t>
            </a:r>
            <a:endParaRPr lang="zh-CN" altLang="en-US" sz="1400" dirty="0">
              <a:solidFill>
                <a:schemeClr val="bg1">
                  <a:lumMod val="50000"/>
                </a:schemeClr>
              </a:solidFill>
              <a:latin typeface="微软雅黑" pitchFamily="34" charset="-122"/>
              <a:ea typeface="微软雅黑" pitchFamily="34" charset="-122"/>
            </a:endParaRPr>
          </a:p>
        </p:txBody>
      </p:sp>
      <p:sp>
        <p:nvSpPr>
          <p:cNvPr id="20" name="TextBox 19"/>
          <p:cNvSpPr txBox="1"/>
          <p:nvPr/>
        </p:nvSpPr>
        <p:spPr>
          <a:xfrm>
            <a:off x="1571604" y="2107499"/>
            <a:ext cx="2854121" cy="892873"/>
          </a:xfrm>
          <a:prstGeom prst="rect">
            <a:avLst/>
          </a:prstGeom>
          <a:noFill/>
        </p:spPr>
        <p:txBody>
          <a:bodyPr wrap="square">
            <a:spAutoFit/>
          </a:bodyPr>
          <a:lstStyle/>
          <a:p>
            <a:pPr>
              <a:lnSpc>
                <a:spcPct val="130000"/>
              </a:lnSpc>
              <a:defRPr/>
            </a:pPr>
            <a:r>
              <a:rPr lang="zh-CN" altLang="en-US" sz="1400" dirty="0" smtClean="0">
                <a:solidFill>
                  <a:schemeClr val="bg1">
                    <a:lumMod val="50000"/>
                  </a:schemeClr>
                </a:solidFill>
                <a:latin typeface="微软雅黑" pitchFamily="34" charset="-122"/>
                <a:ea typeface="微软雅黑" pitchFamily="34" charset="-122"/>
              </a:rPr>
              <a:t>江西省唯一一家精子库基地、业内品牌知名度、尖端技术及设备、服务口碑好</a:t>
            </a:r>
            <a:endParaRPr lang="zh-CN" altLang="en-US" sz="1400" dirty="0">
              <a:solidFill>
                <a:schemeClr val="bg1">
                  <a:lumMod val="50000"/>
                </a:schemeClr>
              </a:solidFill>
              <a:latin typeface="微软雅黑" pitchFamily="34" charset="-122"/>
              <a:ea typeface="微软雅黑" pitchFamily="34" charset="-122"/>
            </a:endParaRPr>
          </a:p>
        </p:txBody>
      </p:sp>
      <p:sp>
        <p:nvSpPr>
          <p:cNvPr id="21" name="TextBox 20"/>
          <p:cNvSpPr txBox="1"/>
          <p:nvPr/>
        </p:nvSpPr>
        <p:spPr>
          <a:xfrm>
            <a:off x="1510426" y="3252407"/>
            <a:ext cx="2854121" cy="612796"/>
          </a:xfrm>
          <a:prstGeom prst="rect">
            <a:avLst/>
          </a:prstGeom>
          <a:noFill/>
        </p:spPr>
        <p:txBody>
          <a:bodyPr wrap="square">
            <a:spAutoFit/>
          </a:bodyPr>
          <a:lstStyle/>
          <a:p>
            <a:pPr>
              <a:lnSpc>
                <a:spcPct val="130000"/>
              </a:lnSpc>
              <a:defRPr/>
            </a:pPr>
            <a:r>
              <a:rPr lang="zh-CN" altLang="en-US" sz="1400" dirty="0" smtClean="0">
                <a:solidFill>
                  <a:schemeClr val="bg1">
                    <a:lumMod val="50000"/>
                  </a:schemeClr>
                </a:solidFill>
                <a:latin typeface="微软雅黑" pitchFamily="34" charset="-122"/>
                <a:ea typeface="微软雅黑" pitchFamily="34" charset="-122"/>
              </a:rPr>
              <a:t>拜访市场总监 沟通客户需求 解决客户问题</a:t>
            </a:r>
            <a:endParaRPr lang="zh-CN" altLang="en-US" sz="1400" dirty="0">
              <a:solidFill>
                <a:schemeClr val="bg1">
                  <a:lumMod val="50000"/>
                </a:schemeClr>
              </a:solidFill>
              <a:latin typeface="微软雅黑" pitchFamily="34" charset="-122"/>
              <a:ea typeface="微软雅黑" pitchFamily="34" charset="-122"/>
            </a:endParaRPr>
          </a:p>
        </p:txBody>
      </p:sp>
      <p:sp>
        <p:nvSpPr>
          <p:cNvPr id="22" name="TextBox 21"/>
          <p:cNvSpPr txBox="1"/>
          <p:nvPr/>
        </p:nvSpPr>
        <p:spPr>
          <a:xfrm>
            <a:off x="1510426" y="4382164"/>
            <a:ext cx="2854121" cy="332720"/>
          </a:xfrm>
          <a:prstGeom prst="rect">
            <a:avLst/>
          </a:prstGeom>
          <a:noFill/>
        </p:spPr>
        <p:txBody>
          <a:bodyPr wrap="square">
            <a:spAutoFit/>
          </a:bodyPr>
          <a:lstStyle/>
          <a:p>
            <a:pPr>
              <a:lnSpc>
                <a:spcPct val="130000"/>
              </a:lnSpc>
              <a:defRPr/>
            </a:pPr>
            <a:r>
              <a:rPr lang="zh-CN" altLang="en-US" sz="1400" dirty="0" smtClean="0">
                <a:solidFill>
                  <a:schemeClr val="bg1">
                    <a:lumMod val="50000"/>
                  </a:schemeClr>
                </a:solidFill>
                <a:latin typeface="微软雅黑" pitchFamily="34" charset="-122"/>
                <a:ea typeface="微软雅黑" pitchFamily="34" charset="-122"/>
              </a:rPr>
              <a:t>搜狗白金客户</a:t>
            </a:r>
            <a:endParaRPr lang="zh-CN" altLang="en-US" sz="1400" dirty="0">
              <a:solidFill>
                <a:schemeClr val="bg1">
                  <a:lumMod val="50000"/>
                </a:schemeClr>
              </a:solidFill>
              <a:latin typeface="微软雅黑" pitchFamily="34" charset="-122"/>
              <a:ea typeface="微软雅黑" pitchFamily="34" charset="-122"/>
            </a:endParaRPr>
          </a:p>
        </p:txBody>
      </p:sp>
      <p:grpSp>
        <p:nvGrpSpPr>
          <p:cNvPr id="23" name="深色1"/>
          <p:cNvGrpSpPr/>
          <p:nvPr/>
        </p:nvGrpSpPr>
        <p:grpSpPr>
          <a:xfrm>
            <a:off x="214282" y="5105078"/>
            <a:ext cx="1289741" cy="681376"/>
            <a:chOff x="1524000" y="1399033"/>
            <a:chExt cx="2194560" cy="978296"/>
          </a:xfrm>
        </p:grpSpPr>
        <p:sp>
          <p:nvSpPr>
            <p:cNvPr id="24" name="任意多边形 23"/>
            <p:cNvSpPr/>
            <p:nvPr/>
          </p:nvSpPr>
          <p:spPr>
            <a:xfrm>
              <a:off x="1524000" y="1399033"/>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headEnd/>
              <a:tailEnd/>
            </a:ln>
            <a:effectLst>
              <a:outerShdw blurRad="63500" sx="101000" sy="101000" algn="ctr" rotWithShape="0">
                <a:prstClr val="black">
                  <a:alpha val="18000"/>
                </a:prstClr>
              </a:outerShdw>
            </a:effectLst>
          </p:spPr>
          <p:txBody>
            <a:bodyPr spcFirstLastPara="0" vert="horz" wrap="square" lIns="226826" tIns="137291" rIns="226826" bIns="137291" numCol="1" spcCol="1270" anchor="ctr" anchorCtr="0">
              <a:noAutofit/>
            </a:bodyPr>
            <a:lstStyle/>
            <a:p>
              <a:pPr marL="0" marR="0" lvl="0" indent="0" algn="ctr" defTabSz="2089150" eaLnBrk="1" fontAlgn="auto" latinLnBrk="0" hangingPunct="1">
                <a:lnSpc>
                  <a:spcPct val="90000"/>
                </a:lnSpc>
                <a:spcBef>
                  <a:spcPct val="0"/>
                </a:spcBef>
                <a:spcAft>
                  <a:spcPct val="35000"/>
                </a:spcAft>
                <a:buClrTx/>
                <a:buSzTx/>
                <a:buFontTx/>
                <a:buNone/>
                <a:tabLst/>
                <a:defRPr/>
              </a:pPr>
              <a:endParaRPr kumimoji="0" lang="zh-CN" altLang="en-US" sz="2800" b="1" i="0" u="none" strike="noStrike" kern="1200" cap="none" spc="0" normalizeH="0" baseline="0" noProof="0">
                <a:ln>
                  <a:noFill/>
                </a:ln>
                <a:solidFill>
                  <a:sysClr val="windowText" lastClr="000000"/>
                </a:solidFill>
                <a:effectLst/>
                <a:uLnTx/>
                <a:uFillTx/>
              </a:endParaRPr>
            </a:p>
          </p:txBody>
        </p:sp>
        <p:sp>
          <p:nvSpPr>
            <p:cNvPr id="25" name="任意多边形 24"/>
            <p:cNvSpPr/>
            <p:nvPr/>
          </p:nvSpPr>
          <p:spPr>
            <a:xfrm>
              <a:off x="1549400" y="1418083"/>
              <a:ext cx="2143760" cy="9401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000" b="1" kern="0" dirty="0" smtClean="0">
                  <a:solidFill>
                    <a:srgbClr val="FFFFFF"/>
                  </a:solidFill>
                  <a:latin typeface="微软雅黑" pitchFamily="34" charset="-122"/>
                  <a:ea typeface="微软雅黑" pitchFamily="34" charset="-122"/>
                  <a:cs typeface="Arial" charset="0"/>
                </a:rPr>
                <a:t>客户的反馈 </a:t>
              </a:r>
              <a:endParaRPr kumimoji="0" lang="zh-CN" altLang="en-US" sz="20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Arial" charset="0"/>
              </a:endParaRPr>
            </a:p>
          </p:txBody>
        </p:sp>
      </p:grpSp>
      <p:grpSp>
        <p:nvGrpSpPr>
          <p:cNvPr id="26" name="深色2"/>
          <p:cNvGrpSpPr/>
          <p:nvPr/>
        </p:nvGrpSpPr>
        <p:grpSpPr>
          <a:xfrm>
            <a:off x="4642275" y="1785926"/>
            <a:ext cx="1319190" cy="1506056"/>
            <a:chOff x="1524000" y="2426245"/>
            <a:chExt cx="2194560" cy="978296"/>
          </a:xfrm>
        </p:grpSpPr>
        <p:sp>
          <p:nvSpPr>
            <p:cNvPr id="27" name="任意多边形 26"/>
            <p:cNvSpPr/>
            <p:nvPr/>
          </p:nvSpPr>
          <p:spPr>
            <a:xfrm>
              <a:off x="1524000" y="2426245"/>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headEnd/>
              <a:tailEnd/>
            </a:ln>
            <a:effectLst>
              <a:outerShdw blurRad="63500" sx="101000" sy="101000" algn="ctr" rotWithShape="0">
                <a:prstClr val="black">
                  <a:alpha val="18000"/>
                </a:prstClr>
              </a:outerShdw>
            </a:effectLst>
          </p:spPr>
          <p:txBody>
            <a:bodyPr spcFirstLastPara="0" vert="horz" wrap="square" lIns="226826" tIns="137291" rIns="226826" bIns="137291" numCol="1" spcCol="1270" anchor="ctr" anchorCtr="0">
              <a:noAutofit/>
            </a:bodyPr>
            <a:lstStyle/>
            <a:p>
              <a:pPr marL="0" marR="0" lvl="0" indent="0" algn="ctr" defTabSz="2089150" eaLnBrk="1" fontAlgn="auto" latinLnBrk="0" hangingPunct="1">
                <a:lnSpc>
                  <a:spcPct val="90000"/>
                </a:lnSpc>
                <a:spcBef>
                  <a:spcPct val="0"/>
                </a:spcBef>
                <a:spcAft>
                  <a:spcPct val="35000"/>
                </a:spcAft>
                <a:buClrTx/>
                <a:buSzTx/>
                <a:buFontTx/>
                <a:buNone/>
                <a:tabLst/>
                <a:defRPr/>
              </a:pPr>
              <a:endParaRPr kumimoji="0" lang="zh-CN" altLang="en-US" sz="2800" b="1" i="0" u="none" strike="noStrike" kern="1200" cap="none" spc="0" normalizeH="0" baseline="0" noProof="0">
                <a:ln>
                  <a:noFill/>
                </a:ln>
                <a:solidFill>
                  <a:sysClr val="windowText" lastClr="000000"/>
                </a:solidFill>
                <a:effectLst/>
                <a:uLnTx/>
                <a:uFillTx/>
              </a:endParaRPr>
            </a:p>
          </p:txBody>
        </p:sp>
        <p:sp>
          <p:nvSpPr>
            <p:cNvPr id="28" name="任意多边形 27"/>
            <p:cNvSpPr/>
            <p:nvPr/>
          </p:nvSpPr>
          <p:spPr>
            <a:xfrm>
              <a:off x="1549400" y="2445295"/>
              <a:ext cx="2143760" cy="9401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headEnd/>
              <a:tailEnd/>
            </a:ln>
          </p:spPr>
          <p:txBody>
            <a:bodyPr anchor="ctr"/>
            <a:lstStyle/>
            <a:p>
              <a:pPr lvl="0" algn="ctr">
                <a:defRPr/>
              </a:pPr>
              <a:r>
                <a:rPr lang="zh-CN" altLang="en-US" sz="2000" b="1" kern="0" dirty="0" smtClean="0">
                  <a:solidFill>
                    <a:srgbClr val="FFFFFF"/>
                  </a:solidFill>
                  <a:latin typeface="微软雅黑" pitchFamily="34" charset="-122"/>
                  <a:ea typeface="微软雅黑" pitchFamily="34" charset="-122"/>
                  <a:cs typeface="Arial" charset="0"/>
                </a:rPr>
                <a:t>客户的期望值</a:t>
              </a:r>
              <a:endParaRPr lang="zh-CN" altLang="en-US" sz="2000" b="1" kern="0" dirty="0">
                <a:solidFill>
                  <a:srgbClr val="FFFFFF"/>
                </a:solidFill>
                <a:latin typeface="微软雅黑" pitchFamily="34" charset="-122"/>
                <a:ea typeface="微软雅黑" pitchFamily="34" charset="-122"/>
                <a:cs typeface="Arial" charset="0"/>
              </a:endParaRPr>
            </a:p>
          </p:txBody>
        </p:sp>
      </p:grpSp>
      <p:grpSp>
        <p:nvGrpSpPr>
          <p:cNvPr id="29" name="深色3"/>
          <p:cNvGrpSpPr/>
          <p:nvPr/>
        </p:nvGrpSpPr>
        <p:grpSpPr>
          <a:xfrm>
            <a:off x="4642275" y="3500438"/>
            <a:ext cx="1289741" cy="681376"/>
            <a:chOff x="1524000" y="3453457"/>
            <a:chExt cx="2194560" cy="978296"/>
          </a:xfrm>
        </p:grpSpPr>
        <p:sp>
          <p:nvSpPr>
            <p:cNvPr id="30" name="任意多边形 29"/>
            <p:cNvSpPr/>
            <p:nvPr/>
          </p:nvSpPr>
          <p:spPr>
            <a:xfrm>
              <a:off x="1524000" y="3453457"/>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headEnd/>
              <a:tailEnd/>
            </a:ln>
            <a:effectLst>
              <a:outerShdw blurRad="63500" sx="101000" sy="101000" algn="ctr" rotWithShape="0">
                <a:prstClr val="black">
                  <a:alpha val="18000"/>
                </a:prstClr>
              </a:outerShdw>
            </a:effectLst>
          </p:spPr>
          <p:txBody>
            <a:bodyPr spcFirstLastPara="0" vert="horz" wrap="square" lIns="226826" tIns="137291" rIns="226826" bIns="137291" numCol="1" spcCol="1270" anchor="ctr" anchorCtr="0">
              <a:noAutofit/>
            </a:bodyPr>
            <a:lstStyle/>
            <a:p>
              <a:pPr marL="0" marR="0" lvl="0" indent="0" algn="ctr" defTabSz="2089150" eaLnBrk="1" fontAlgn="auto" latinLnBrk="0" hangingPunct="1">
                <a:lnSpc>
                  <a:spcPct val="90000"/>
                </a:lnSpc>
                <a:spcBef>
                  <a:spcPct val="0"/>
                </a:spcBef>
                <a:spcAft>
                  <a:spcPct val="35000"/>
                </a:spcAft>
                <a:buClrTx/>
                <a:buSzTx/>
                <a:buFontTx/>
                <a:buNone/>
                <a:tabLst/>
                <a:defRPr/>
              </a:pPr>
              <a:endParaRPr kumimoji="0" lang="zh-CN" altLang="en-US" sz="2800" b="1" i="0" u="none" strike="noStrike" kern="1200" cap="none" spc="0" normalizeH="0" baseline="0" noProof="0">
                <a:ln>
                  <a:noFill/>
                </a:ln>
                <a:solidFill>
                  <a:sysClr val="windowText" lastClr="000000"/>
                </a:solidFill>
                <a:effectLst/>
                <a:uLnTx/>
                <a:uFillTx/>
              </a:endParaRPr>
            </a:p>
          </p:txBody>
        </p:sp>
        <p:sp>
          <p:nvSpPr>
            <p:cNvPr id="31" name="任意多边形 30"/>
            <p:cNvSpPr/>
            <p:nvPr/>
          </p:nvSpPr>
          <p:spPr>
            <a:xfrm>
              <a:off x="1549400" y="3472507"/>
              <a:ext cx="2143760" cy="9401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headEnd/>
              <a:tailEnd/>
            </a:ln>
          </p:spPr>
          <p:txBody>
            <a:bodyPr anchor="ctr"/>
            <a:lstStyle/>
            <a:p>
              <a:pPr lvl="0" algn="ctr">
                <a:defRPr/>
              </a:pPr>
              <a:r>
                <a:rPr lang="en-US" altLang="zh-CN" sz="2000" b="1" kern="0" dirty="0" smtClean="0">
                  <a:solidFill>
                    <a:srgbClr val="FFFFFF"/>
                  </a:solidFill>
                  <a:latin typeface="微软雅黑" pitchFamily="34" charset="-122"/>
                  <a:ea typeface="微软雅黑" pitchFamily="34" charset="-122"/>
                  <a:cs typeface="Arial" charset="0"/>
                </a:rPr>
                <a:t>PS</a:t>
              </a:r>
              <a:r>
                <a:rPr lang="zh-CN" altLang="en-US" sz="2000" b="1" kern="0" dirty="0" smtClean="0">
                  <a:solidFill>
                    <a:srgbClr val="FFFFFF"/>
                  </a:solidFill>
                  <a:latin typeface="微软雅黑" pitchFamily="34" charset="-122"/>
                  <a:ea typeface="微软雅黑" pitchFamily="34" charset="-122"/>
                  <a:cs typeface="Arial" charset="0"/>
                </a:rPr>
                <a:t>：百度情况 </a:t>
              </a:r>
              <a:endParaRPr lang="zh-CN" altLang="en-US" sz="2000" b="1" kern="0" dirty="0">
                <a:solidFill>
                  <a:srgbClr val="FFFFFF"/>
                </a:solidFill>
                <a:latin typeface="微软雅黑" pitchFamily="34" charset="-122"/>
                <a:ea typeface="微软雅黑" pitchFamily="34" charset="-122"/>
                <a:cs typeface="Arial" charset="0"/>
              </a:endParaRPr>
            </a:p>
          </p:txBody>
        </p:sp>
      </p:grpSp>
      <p:grpSp>
        <p:nvGrpSpPr>
          <p:cNvPr id="32" name="深色4"/>
          <p:cNvGrpSpPr/>
          <p:nvPr/>
        </p:nvGrpSpPr>
        <p:grpSpPr>
          <a:xfrm>
            <a:off x="4642275" y="4431907"/>
            <a:ext cx="1289741" cy="681376"/>
            <a:chOff x="1524000" y="4480669"/>
            <a:chExt cx="2194560" cy="978296"/>
          </a:xfrm>
        </p:grpSpPr>
        <p:sp>
          <p:nvSpPr>
            <p:cNvPr id="33" name="任意多边形 32"/>
            <p:cNvSpPr/>
            <p:nvPr/>
          </p:nvSpPr>
          <p:spPr>
            <a:xfrm>
              <a:off x="1524000" y="4480669"/>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headEnd/>
              <a:tailEnd/>
            </a:ln>
            <a:effectLst>
              <a:outerShdw blurRad="63500" sx="101000" sy="101000" algn="ctr" rotWithShape="0">
                <a:prstClr val="black">
                  <a:alpha val="18000"/>
                </a:prstClr>
              </a:outerShdw>
            </a:effectLst>
          </p:spPr>
          <p:txBody>
            <a:bodyPr spcFirstLastPara="0" vert="horz" wrap="square" lIns="234446" tIns="141101" rIns="234446" bIns="141101" numCol="1" spcCol="1270" anchor="ctr" anchorCtr="0">
              <a:noAutofit/>
            </a:bodyPr>
            <a:lstStyle/>
            <a:p>
              <a:pPr marL="0" marR="0" lvl="0" indent="0" algn="ctr" defTabSz="2178050" eaLnBrk="1" fontAlgn="auto" latinLnBrk="0" hangingPunct="1">
                <a:lnSpc>
                  <a:spcPct val="90000"/>
                </a:lnSpc>
                <a:spcBef>
                  <a:spcPct val="0"/>
                </a:spcBef>
                <a:spcAft>
                  <a:spcPct val="35000"/>
                </a:spcAft>
                <a:buClrTx/>
                <a:buSzTx/>
                <a:buFontTx/>
                <a:buNone/>
                <a:tabLst/>
                <a:defRPr/>
              </a:pPr>
              <a:endParaRPr kumimoji="0" lang="zh-CN" altLang="en-US" sz="2800" b="1" i="0" u="none" strike="noStrike" kern="1200" cap="none" spc="0" normalizeH="0" baseline="0" noProof="0" dirty="0">
                <a:ln>
                  <a:noFill/>
                </a:ln>
                <a:solidFill>
                  <a:sysClr val="windowText" lastClr="000000"/>
                </a:solidFill>
                <a:effectLst/>
                <a:uLnTx/>
                <a:uFillTx/>
              </a:endParaRPr>
            </a:p>
          </p:txBody>
        </p:sp>
        <p:sp>
          <p:nvSpPr>
            <p:cNvPr id="34" name="任意多边形 33"/>
            <p:cNvSpPr/>
            <p:nvPr/>
          </p:nvSpPr>
          <p:spPr>
            <a:xfrm>
              <a:off x="1549400" y="4499719"/>
              <a:ext cx="2143760" cy="9401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headEnd/>
              <a:tailEnd/>
            </a:ln>
          </p:spPr>
          <p:txBody>
            <a:bodyPr anchor="ctr"/>
            <a:lstStyle/>
            <a:p>
              <a:pPr lvl="0" algn="ctr">
                <a:defRPr/>
              </a:pPr>
              <a:r>
                <a:rPr lang="zh-CN" altLang="en-US" sz="2000" b="1" kern="0" dirty="0" smtClean="0">
                  <a:solidFill>
                    <a:srgbClr val="FFFFFF"/>
                  </a:solidFill>
                  <a:latin typeface="微软雅黑" pitchFamily="34" charset="-122"/>
                  <a:ea typeface="微软雅黑" pitchFamily="34" charset="-122"/>
                  <a:cs typeface="Arial" charset="0"/>
                </a:rPr>
                <a:t>拜访对象 </a:t>
              </a:r>
              <a:endParaRPr lang="zh-CN" altLang="en-US" sz="2000" b="1" kern="0" dirty="0">
                <a:solidFill>
                  <a:srgbClr val="FFFFFF"/>
                </a:solidFill>
                <a:latin typeface="微软雅黑" pitchFamily="34" charset="-122"/>
                <a:ea typeface="微软雅黑" pitchFamily="34" charset="-122"/>
                <a:cs typeface="Arial" charset="0"/>
              </a:endParaRPr>
            </a:p>
          </p:txBody>
        </p:sp>
      </p:grpSp>
      <p:cxnSp>
        <p:nvCxnSpPr>
          <p:cNvPr id="35" name="直接连接符 34"/>
          <p:cNvCxnSpPr/>
          <p:nvPr/>
        </p:nvCxnSpPr>
        <p:spPr>
          <a:xfrm>
            <a:off x="1395488" y="5773186"/>
            <a:ext cx="3060000" cy="0"/>
          </a:xfrm>
          <a:prstGeom prst="line">
            <a:avLst/>
          </a:prstGeom>
          <a:ln w="3175">
            <a:solidFill>
              <a:srgbClr val="0070C0"/>
            </a:solidFill>
            <a:prstDash val="dash"/>
            <a:headEnd type="none"/>
            <a:tailEnd type="diamond" w="lg" len="lg"/>
          </a:ln>
        </p:spPr>
        <p:style>
          <a:lnRef idx="2">
            <a:schemeClr val="accent5"/>
          </a:lnRef>
          <a:fillRef idx="0">
            <a:schemeClr val="accent5"/>
          </a:fillRef>
          <a:effectRef idx="1">
            <a:schemeClr val="accent5"/>
          </a:effectRef>
          <a:fontRef idx="minor">
            <a:schemeClr val="tx1"/>
          </a:fontRef>
        </p:style>
      </p:cxnSp>
      <p:cxnSp>
        <p:nvCxnSpPr>
          <p:cNvPr id="36" name="直接连接符 35"/>
          <p:cNvCxnSpPr/>
          <p:nvPr/>
        </p:nvCxnSpPr>
        <p:spPr>
          <a:xfrm>
            <a:off x="5836189" y="3284536"/>
            <a:ext cx="3129871" cy="1588"/>
          </a:xfrm>
          <a:prstGeom prst="line">
            <a:avLst/>
          </a:prstGeom>
          <a:ln w="3175">
            <a:solidFill>
              <a:srgbClr val="0070C0"/>
            </a:solidFill>
            <a:prstDash val="dash"/>
            <a:headEnd type="none"/>
            <a:tailEnd type="diamond" w="lg" len="lg"/>
          </a:ln>
        </p:spPr>
        <p:style>
          <a:lnRef idx="2">
            <a:schemeClr val="accent5"/>
          </a:lnRef>
          <a:fillRef idx="0">
            <a:schemeClr val="accent5"/>
          </a:fillRef>
          <a:effectRef idx="1">
            <a:schemeClr val="accent5"/>
          </a:effectRef>
          <a:fontRef idx="minor">
            <a:schemeClr val="tx1"/>
          </a:fontRef>
        </p:style>
      </p:cxnSp>
      <p:cxnSp>
        <p:nvCxnSpPr>
          <p:cNvPr id="37" name="直接连接符 36"/>
          <p:cNvCxnSpPr/>
          <p:nvPr/>
        </p:nvCxnSpPr>
        <p:spPr>
          <a:xfrm>
            <a:off x="5836189" y="4181814"/>
            <a:ext cx="3060000" cy="0"/>
          </a:xfrm>
          <a:prstGeom prst="line">
            <a:avLst/>
          </a:prstGeom>
          <a:ln w="3175">
            <a:solidFill>
              <a:srgbClr val="0070C0"/>
            </a:solidFill>
            <a:prstDash val="dash"/>
            <a:headEnd type="none"/>
            <a:tailEnd type="diamond" w="lg" len="lg"/>
          </a:ln>
        </p:spPr>
        <p:style>
          <a:lnRef idx="2">
            <a:schemeClr val="accent5"/>
          </a:lnRef>
          <a:fillRef idx="0">
            <a:schemeClr val="accent5"/>
          </a:fillRef>
          <a:effectRef idx="1">
            <a:schemeClr val="accent5"/>
          </a:effectRef>
          <a:fontRef idx="minor">
            <a:schemeClr val="tx1"/>
          </a:fontRef>
        </p:style>
      </p:cxnSp>
      <p:cxnSp>
        <p:nvCxnSpPr>
          <p:cNvPr id="38" name="直接箭头连接符 37"/>
          <p:cNvCxnSpPr/>
          <p:nvPr/>
        </p:nvCxnSpPr>
        <p:spPr>
          <a:xfrm>
            <a:off x="5836189" y="5113283"/>
            <a:ext cx="3060000" cy="0"/>
          </a:xfrm>
          <a:prstGeom prst="straightConnector1">
            <a:avLst/>
          </a:prstGeom>
          <a:ln w="3175">
            <a:solidFill>
              <a:srgbClr val="0070C0"/>
            </a:solidFill>
            <a:prstDash val="dash"/>
            <a:headEnd type="none"/>
            <a:tailEnd type="diamond" w="lg" len="lg"/>
          </a:ln>
        </p:spPr>
        <p:style>
          <a:lnRef idx="2">
            <a:schemeClr val="accent5"/>
          </a:lnRef>
          <a:fillRef idx="0">
            <a:schemeClr val="accent5"/>
          </a:fillRef>
          <a:effectRef idx="1">
            <a:schemeClr val="accent5"/>
          </a:effectRef>
          <a:fontRef idx="minor">
            <a:schemeClr val="tx1"/>
          </a:fontRef>
        </p:style>
      </p:cxnSp>
      <p:sp>
        <p:nvSpPr>
          <p:cNvPr id="39" name="TextBox 38"/>
          <p:cNvSpPr txBox="1"/>
          <p:nvPr/>
        </p:nvSpPr>
        <p:spPr>
          <a:xfrm>
            <a:off x="1500166" y="5343862"/>
            <a:ext cx="2854121" cy="332720"/>
          </a:xfrm>
          <a:prstGeom prst="rect">
            <a:avLst/>
          </a:prstGeom>
          <a:noFill/>
        </p:spPr>
        <p:txBody>
          <a:bodyPr wrap="square">
            <a:spAutoFit/>
          </a:bodyPr>
          <a:lstStyle/>
          <a:p>
            <a:pPr>
              <a:lnSpc>
                <a:spcPct val="130000"/>
              </a:lnSpc>
              <a:defRPr/>
            </a:pPr>
            <a:r>
              <a:rPr lang="zh-CN" altLang="en-US" sz="1400" dirty="0" smtClean="0">
                <a:solidFill>
                  <a:schemeClr val="bg1">
                    <a:lumMod val="50000"/>
                  </a:schemeClr>
                </a:solidFill>
                <a:latin typeface="微软雅黑" pitchFamily="34" charset="-122"/>
                <a:ea typeface="微软雅黑" pitchFamily="34" charset="-122"/>
              </a:rPr>
              <a:t>成本过高，咨询过少</a:t>
            </a:r>
            <a:endParaRPr lang="zh-CN" altLang="en-US" sz="1400" dirty="0">
              <a:solidFill>
                <a:schemeClr val="bg1">
                  <a:lumMod val="50000"/>
                </a:schemeClr>
              </a:solidFill>
              <a:latin typeface="微软雅黑" pitchFamily="34" charset="-122"/>
              <a:ea typeface="微软雅黑" pitchFamily="34" charset="-122"/>
            </a:endParaRPr>
          </a:p>
        </p:txBody>
      </p:sp>
      <p:sp>
        <p:nvSpPr>
          <p:cNvPr id="40" name="TextBox 39"/>
          <p:cNvSpPr txBox="1"/>
          <p:nvPr/>
        </p:nvSpPr>
        <p:spPr>
          <a:xfrm>
            <a:off x="6010427" y="1785926"/>
            <a:ext cx="2919291" cy="1453026"/>
          </a:xfrm>
          <a:prstGeom prst="rect">
            <a:avLst/>
          </a:prstGeom>
          <a:noFill/>
        </p:spPr>
        <p:txBody>
          <a:bodyPr wrap="square">
            <a:spAutoFit/>
          </a:bodyPr>
          <a:lstStyle/>
          <a:p>
            <a:pPr>
              <a:lnSpc>
                <a:spcPct val="130000"/>
              </a:lnSpc>
              <a:defRPr/>
            </a:pPr>
            <a:r>
              <a:rPr lang="zh-CN" altLang="en-US" sz="1400" dirty="0" smtClean="0">
                <a:solidFill>
                  <a:schemeClr val="bg1">
                    <a:lumMod val="50000"/>
                  </a:schemeClr>
                </a:solidFill>
                <a:latin typeface="微软雅黑" pitchFamily="34" charset="-122"/>
                <a:ea typeface="微软雅黑" pitchFamily="34" charset="-122"/>
              </a:rPr>
              <a:t>能够准备下目前搜狗的市场现状，分析客户的受众特点，行业</a:t>
            </a:r>
            <a:r>
              <a:rPr lang="en-US" altLang="zh-CN" sz="1400" dirty="0" smtClean="0">
                <a:solidFill>
                  <a:schemeClr val="bg1">
                    <a:lumMod val="50000"/>
                  </a:schemeClr>
                </a:solidFill>
                <a:latin typeface="微软雅黑" pitchFamily="34" charset="-122"/>
                <a:ea typeface="微软雅黑" pitchFamily="34" charset="-122"/>
              </a:rPr>
              <a:t>top</a:t>
            </a:r>
            <a:r>
              <a:rPr lang="zh-CN" altLang="en-US" sz="1400" dirty="0" smtClean="0">
                <a:solidFill>
                  <a:schemeClr val="bg1">
                    <a:lumMod val="50000"/>
                  </a:schemeClr>
                </a:solidFill>
                <a:latin typeface="微软雅黑" pitchFamily="34" charset="-122"/>
                <a:ea typeface="微软雅黑" pitchFamily="34" charset="-122"/>
              </a:rPr>
              <a:t>客户投放情况，根据目前情况的投放建议，预估效果；要求我们解决搜狗搜索对其医院的品牌保护</a:t>
            </a:r>
            <a:endParaRPr lang="zh-CN" altLang="en-US" sz="1400" dirty="0">
              <a:solidFill>
                <a:schemeClr val="bg1">
                  <a:lumMod val="50000"/>
                </a:schemeClr>
              </a:solidFill>
              <a:latin typeface="微软雅黑" pitchFamily="34" charset="-122"/>
              <a:ea typeface="微软雅黑" pitchFamily="34" charset="-122"/>
            </a:endParaRPr>
          </a:p>
        </p:txBody>
      </p:sp>
      <p:sp>
        <p:nvSpPr>
          <p:cNvPr id="41" name="TextBox 40"/>
          <p:cNvSpPr txBox="1"/>
          <p:nvPr/>
        </p:nvSpPr>
        <p:spPr>
          <a:xfrm>
            <a:off x="6004159" y="3786190"/>
            <a:ext cx="2854121" cy="332720"/>
          </a:xfrm>
          <a:prstGeom prst="rect">
            <a:avLst/>
          </a:prstGeom>
          <a:noFill/>
        </p:spPr>
        <p:txBody>
          <a:bodyPr wrap="square">
            <a:spAutoFit/>
          </a:bodyPr>
          <a:lstStyle/>
          <a:p>
            <a:pPr>
              <a:lnSpc>
                <a:spcPct val="130000"/>
              </a:lnSpc>
              <a:defRPr/>
            </a:pPr>
            <a:r>
              <a:rPr lang="zh-CN" altLang="en-US" sz="1400" dirty="0" smtClean="0">
                <a:solidFill>
                  <a:schemeClr val="bg1">
                    <a:lumMod val="50000"/>
                  </a:schemeClr>
                </a:solidFill>
                <a:latin typeface="微软雅黑" pitchFamily="34" charset="-122"/>
                <a:ea typeface="微软雅黑" pitchFamily="34" charset="-122"/>
              </a:rPr>
              <a:t>百度日耗</a:t>
            </a:r>
            <a:r>
              <a:rPr lang="en-US" altLang="zh-CN" sz="1400" dirty="0" smtClean="0">
                <a:solidFill>
                  <a:schemeClr val="bg1">
                    <a:lumMod val="50000"/>
                  </a:schemeClr>
                </a:solidFill>
                <a:latin typeface="微软雅黑" pitchFamily="34" charset="-122"/>
                <a:ea typeface="微软雅黑" pitchFamily="34" charset="-122"/>
              </a:rPr>
              <a:t>3k</a:t>
            </a:r>
            <a:r>
              <a:rPr lang="zh-CN" altLang="en-US" sz="1400" dirty="0" smtClean="0">
                <a:solidFill>
                  <a:schemeClr val="bg1">
                    <a:lumMod val="50000"/>
                  </a:schemeClr>
                </a:solidFill>
                <a:latin typeface="微软雅黑" pitchFamily="34" charset="-122"/>
                <a:ea typeface="微软雅黑" pitchFamily="34" charset="-122"/>
              </a:rPr>
              <a:t>左右</a:t>
            </a:r>
            <a:endParaRPr lang="zh-CN" altLang="en-US" sz="1400" dirty="0">
              <a:solidFill>
                <a:schemeClr val="bg1">
                  <a:lumMod val="50000"/>
                </a:schemeClr>
              </a:solidFill>
              <a:latin typeface="微软雅黑" pitchFamily="34" charset="-122"/>
              <a:ea typeface="微软雅黑" pitchFamily="34" charset="-122"/>
            </a:endParaRPr>
          </a:p>
        </p:txBody>
      </p:sp>
      <p:sp>
        <p:nvSpPr>
          <p:cNvPr id="42" name="TextBox 41"/>
          <p:cNvSpPr txBox="1"/>
          <p:nvPr/>
        </p:nvSpPr>
        <p:spPr>
          <a:xfrm>
            <a:off x="6075597" y="4429132"/>
            <a:ext cx="2854121" cy="625171"/>
          </a:xfrm>
          <a:prstGeom prst="rect">
            <a:avLst/>
          </a:prstGeom>
          <a:noFill/>
        </p:spPr>
        <p:txBody>
          <a:bodyPr wrap="square">
            <a:spAutoFit/>
          </a:bodyPr>
          <a:lstStyle/>
          <a:p>
            <a:pPr>
              <a:lnSpc>
                <a:spcPct val="130000"/>
              </a:lnSpc>
              <a:defRPr/>
            </a:pPr>
            <a:r>
              <a:rPr lang="zh-CN" altLang="en-US" sz="1400" dirty="0" smtClean="0">
                <a:solidFill>
                  <a:schemeClr val="bg1">
                    <a:lumMod val="50000"/>
                  </a:schemeClr>
                </a:solidFill>
                <a:latin typeface="微软雅黑" pitchFamily="34" charset="-122"/>
                <a:ea typeface="微软雅黑" pitchFamily="34" charset="-122"/>
              </a:rPr>
              <a:t>市场总监，有预算决策权，主要关注如何提升咨询量及、品牌保护</a:t>
            </a:r>
            <a:endParaRPr lang="zh-CN" altLang="en-US" sz="1400" dirty="0">
              <a:solidFill>
                <a:schemeClr val="bg1">
                  <a:lumMod val="50000"/>
                </a:schemeClr>
              </a:solidFill>
              <a:latin typeface="微软雅黑" pitchFamily="34" charset="-122"/>
              <a:ea typeface="微软雅黑" pitchFamily="34" charset="-122"/>
            </a:endParaRPr>
          </a:p>
        </p:txBody>
      </p:sp>
      <p:grpSp>
        <p:nvGrpSpPr>
          <p:cNvPr id="43" name="深色4"/>
          <p:cNvGrpSpPr/>
          <p:nvPr/>
        </p:nvGrpSpPr>
        <p:grpSpPr>
          <a:xfrm>
            <a:off x="4643438" y="5333241"/>
            <a:ext cx="1289741" cy="681376"/>
            <a:chOff x="1524000" y="4480669"/>
            <a:chExt cx="2194560" cy="978296"/>
          </a:xfrm>
        </p:grpSpPr>
        <p:sp>
          <p:nvSpPr>
            <p:cNvPr id="44" name="任意多边形 43"/>
            <p:cNvSpPr/>
            <p:nvPr/>
          </p:nvSpPr>
          <p:spPr>
            <a:xfrm>
              <a:off x="1524000" y="4480669"/>
              <a:ext cx="2194560" cy="9782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gradFill>
              <a:gsLst>
                <a:gs pos="100000">
                  <a:srgbClr val="2676FF">
                    <a:lumMod val="20000"/>
                    <a:lumOff val="80000"/>
                  </a:srgbClr>
                </a:gs>
                <a:gs pos="51657">
                  <a:srgbClr val="2676FF">
                    <a:lumMod val="60000"/>
                    <a:lumOff val="40000"/>
                  </a:srgbClr>
                </a:gs>
                <a:gs pos="0">
                  <a:srgbClr val="2676FF">
                    <a:lumMod val="20000"/>
                    <a:lumOff val="80000"/>
                  </a:srgbClr>
                </a:gs>
              </a:gsLst>
              <a:lin ang="5400000" scaled="1"/>
            </a:gradFill>
            <a:ln w="9525">
              <a:solidFill>
                <a:srgbClr val="2676FF">
                  <a:lumMod val="60000"/>
                  <a:lumOff val="40000"/>
                </a:srgbClr>
              </a:solidFill>
              <a:round/>
              <a:headEnd/>
              <a:tailEnd/>
            </a:ln>
            <a:effectLst>
              <a:outerShdw blurRad="63500" sx="101000" sy="101000" algn="ctr" rotWithShape="0">
                <a:prstClr val="black">
                  <a:alpha val="18000"/>
                </a:prstClr>
              </a:outerShdw>
            </a:effectLst>
          </p:spPr>
          <p:txBody>
            <a:bodyPr spcFirstLastPara="0" vert="horz" wrap="square" lIns="234446" tIns="141101" rIns="234446" bIns="141101" numCol="1" spcCol="1270" anchor="ctr" anchorCtr="0">
              <a:noAutofit/>
            </a:bodyPr>
            <a:lstStyle/>
            <a:p>
              <a:pPr marL="0" marR="0" lvl="0" indent="0" algn="ctr" defTabSz="2178050" eaLnBrk="1" fontAlgn="auto" latinLnBrk="0" hangingPunct="1">
                <a:lnSpc>
                  <a:spcPct val="90000"/>
                </a:lnSpc>
                <a:spcBef>
                  <a:spcPct val="0"/>
                </a:spcBef>
                <a:spcAft>
                  <a:spcPct val="35000"/>
                </a:spcAft>
                <a:buClrTx/>
                <a:buSzTx/>
                <a:buFontTx/>
                <a:buNone/>
                <a:tabLst/>
                <a:defRPr/>
              </a:pPr>
              <a:endParaRPr kumimoji="0" lang="zh-CN" altLang="en-US" sz="2800" b="1" i="0" u="none" strike="noStrike" kern="1200" cap="none" spc="0" normalizeH="0" baseline="0" noProof="0" dirty="0">
                <a:ln>
                  <a:noFill/>
                </a:ln>
                <a:solidFill>
                  <a:sysClr val="windowText" lastClr="000000"/>
                </a:solidFill>
                <a:effectLst/>
                <a:uLnTx/>
                <a:uFillTx/>
              </a:endParaRPr>
            </a:p>
          </p:txBody>
        </p:sp>
        <p:sp>
          <p:nvSpPr>
            <p:cNvPr id="45" name="任意多边形 44"/>
            <p:cNvSpPr/>
            <p:nvPr/>
          </p:nvSpPr>
          <p:spPr>
            <a:xfrm>
              <a:off x="1549400" y="4499719"/>
              <a:ext cx="2143760" cy="940196"/>
            </a:xfrm>
            <a:custGeom>
              <a:avLst/>
              <a:gdLst>
                <a:gd name="connsiteX0" fmla="*/ 0 w 2194560"/>
                <a:gd name="connsiteY0" fmla="*/ 163053 h 978296"/>
                <a:gd name="connsiteX1" fmla="*/ 163053 w 2194560"/>
                <a:gd name="connsiteY1" fmla="*/ 0 h 978296"/>
                <a:gd name="connsiteX2" fmla="*/ 2031507 w 2194560"/>
                <a:gd name="connsiteY2" fmla="*/ 0 h 978296"/>
                <a:gd name="connsiteX3" fmla="*/ 2194560 w 2194560"/>
                <a:gd name="connsiteY3" fmla="*/ 163053 h 978296"/>
                <a:gd name="connsiteX4" fmla="*/ 2194560 w 2194560"/>
                <a:gd name="connsiteY4" fmla="*/ 815243 h 978296"/>
                <a:gd name="connsiteX5" fmla="*/ 2031507 w 2194560"/>
                <a:gd name="connsiteY5" fmla="*/ 978296 h 978296"/>
                <a:gd name="connsiteX6" fmla="*/ 163053 w 2194560"/>
                <a:gd name="connsiteY6" fmla="*/ 978296 h 978296"/>
                <a:gd name="connsiteX7" fmla="*/ 0 w 2194560"/>
                <a:gd name="connsiteY7" fmla="*/ 815243 h 978296"/>
                <a:gd name="connsiteX8" fmla="*/ 0 w 2194560"/>
                <a:gd name="connsiteY8" fmla="*/ 163053 h 9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978296">
                  <a:moveTo>
                    <a:pt x="0" y="163053"/>
                  </a:moveTo>
                  <a:cubicBezTo>
                    <a:pt x="0" y="73001"/>
                    <a:pt x="73001" y="0"/>
                    <a:pt x="163053" y="0"/>
                  </a:cubicBezTo>
                  <a:lnTo>
                    <a:pt x="2031507" y="0"/>
                  </a:lnTo>
                  <a:cubicBezTo>
                    <a:pt x="2121559" y="0"/>
                    <a:pt x="2194560" y="73001"/>
                    <a:pt x="2194560" y="163053"/>
                  </a:cubicBezTo>
                  <a:lnTo>
                    <a:pt x="2194560" y="815243"/>
                  </a:lnTo>
                  <a:cubicBezTo>
                    <a:pt x="2194560" y="905295"/>
                    <a:pt x="2121559" y="978296"/>
                    <a:pt x="2031507" y="978296"/>
                  </a:cubicBezTo>
                  <a:lnTo>
                    <a:pt x="163053" y="978296"/>
                  </a:lnTo>
                  <a:cubicBezTo>
                    <a:pt x="73001" y="978296"/>
                    <a:pt x="0" y="905295"/>
                    <a:pt x="0" y="815243"/>
                  </a:cubicBezTo>
                  <a:lnTo>
                    <a:pt x="0" y="163053"/>
                  </a:lnTo>
                  <a:close/>
                </a:path>
              </a:pathLst>
            </a:custGeom>
            <a:gradFill rotWithShape="1">
              <a:gsLst>
                <a:gs pos="98000">
                  <a:srgbClr val="2676FF">
                    <a:lumMod val="60000"/>
                    <a:lumOff val="40000"/>
                  </a:srgbClr>
                </a:gs>
                <a:gs pos="100000">
                  <a:srgbClr val="2676FF">
                    <a:lumMod val="40000"/>
                    <a:lumOff val="60000"/>
                  </a:srgbClr>
                </a:gs>
                <a:gs pos="51657">
                  <a:srgbClr val="2676FF"/>
                </a:gs>
                <a:gs pos="50000">
                  <a:srgbClr val="2676FF">
                    <a:alpha val="70000"/>
                  </a:srgbClr>
                </a:gs>
                <a:gs pos="8000">
                  <a:srgbClr val="2676FF">
                    <a:lumMod val="60000"/>
                    <a:lumOff val="40000"/>
                  </a:srgbClr>
                </a:gs>
              </a:gsLst>
              <a:lin ang="5400000" scaled="1"/>
            </a:gradFill>
            <a:ln w="9525">
              <a:noFill/>
              <a:round/>
              <a:headEnd/>
              <a:tailEnd/>
            </a:ln>
          </p:spPr>
          <p:txBody>
            <a:bodyPr anchor="ctr"/>
            <a:lstStyle/>
            <a:p>
              <a:pPr lvl="0" algn="ctr">
                <a:defRPr/>
              </a:pPr>
              <a:r>
                <a:rPr lang="zh-CN" altLang="en-US" sz="2000" b="1" kern="0" dirty="0" smtClean="0">
                  <a:solidFill>
                    <a:srgbClr val="FFFFFF"/>
                  </a:solidFill>
                  <a:latin typeface="微软雅黑" pitchFamily="34" charset="-122"/>
                  <a:ea typeface="微软雅黑" pitchFamily="34" charset="-122"/>
                  <a:cs typeface="Arial" charset="0"/>
                </a:rPr>
                <a:t>预计突破点</a:t>
              </a:r>
              <a:endParaRPr lang="zh-CN" altLang="en-US" sz="2000" b="1" kern="0" dirty="0">
                <a:solidFill>
                  <a:srgbClr val="FFFFFF"/>
                </a:solidFill>
                <a:latin typeface="微软雅黑" pitchFamily="34" charset="-122"/>
                <a:ea typeface="微软雅黑" pitchFamily="34" charset="-122"/>
                <a:cs typeface="Arial" charset="0"/>
              </a:endParaRPr>
            </a:p>
          </p:txBody>
        </p:sp>
      </p:grpSp>
      <p:cxnSp>
        <p:nvCxnSpPr>
          <p:cNvPr id="46" name="直接箭头连接符 45"/>
          <p:cNvCxnSpPr/>
          <p:nvPr/>
        </p:nvCxnSpPr>
        <p:spPr>
          <a:xfrm>
            <a:off x="5837352" y="6014617"/>
            <a:ext cx="3060000" cy="0"/>
          </a:xfrm>
          <a:prstGeom prst="straightConnector1">
            <a:avLst/>
          </a:prstGeom>
          <a:ln w="3175">
            <a:solidFill>
              <a:srgbClr val="0070C0"/>
            </a:solidFill>
            <a:prstDash val="dash"/>
            <a:headEnd type="none"/>
            <a:tailEnd type="diamond" w="lg" len="lg"/>
          </a:ln>
        </p:spPr>
        <p:style>
          <a:lnRef idx="2">
            <a:schemeClr val="accent5"/>
          </a:lnRef>
          <a:fillRef idx="0">
            <a:schemeClr val="accent5"/>
          </a:fillRef>
          <a:effectRef idx="1">
            <a:schemeClr val="accent5"/>
          </a:effectRef>
          <a:fontRef idx="minor">
            <a:schemeClr val="tx1"/>
          </a:fontRef>
        </p:style>
      </p:cxnSp>
      <p:sp>
        <p:nvSpPr>
          <p:cNvPr id="47" name="TextBox 46"/>
          <p:cNvSpPr txBox="1"/>
          <p:nvPr/>
        </p:nvSpPr>
        <p:spPr>
          <a:xfrm>
            <a:off x="5939582" y="5389446"/>
            <a:ext cx="2854121" cy="625171"/>
          </a:xfrm>
          <a:prstGeom prst="rect">
            <a:avLst/>
          </a:prstGeom>
          <a:noFill/>
        </p:spPr>
        <p:txBody>
          <a:bodyPr wrap="square">
            <a:spAutoFit/>
          </a:bodyPr>
          <a:lstStyle/>
          <a:p>
            <a:pPr>
              <a:lnSpc>
                <a:spcPct val="130000"/>
              </a:lnSpc>
              <a:defRPr/>
            </a:pPr>
            <a:r>
              <a:rPr lang="zh-CN" altLang="en-US" sz="1400" dirty="0" smtClean="0">
                <a:solidFill>
                  <a:schemeClr val="bg1">
                    <a:lumMod val="50000"/>
                  </a:schemeClr>
                </a:solidFill>
                <a:latin typeface="微软雅黑" pitchFamily="34" charset="-122"/>
                <a:ea typeface="微软雅黑" pitchFamily="34" charset="-122"/>
              </a:rPr>
              <a:t>解决客户品牌保护问题，后台账户优化，提高性价比</a:t>
            </a:r>
            <a:endParaRPr lang="zh-CN" altLang="en-US" sz="1400" dirty="0">
              <a:solidFill>
                <a:schemeClr val="bg1">
                  <a:lumMod val="50000"/>
                </a:schemeClr>
              </a:solidFill>
              <a:latin typeface="微软雅黑" pitchFamily="34" charset="-122"/>
              <a:ea typeface="微软雅黑" pitchFamily="34" charset="-122"/>
            </a:endParaRPr>
          </a:p>
        </p:txBody>
      </p:sp>
      <p:grpSp>
        <p:nvGrpSpPr>
          <p:cNvPr id="49" name="组合 48"/>
          <p:cNvGrpSpPr/>
          <p:nvPr/>
        </p:nvGrpSpPr>
        <p:grpSpPr>
          <a:xfrm>
            <a:off x="1714480" y="6715124"/>
            <a:ext cx="4500594" cy="142876"/>
            <a:chOff x="785786" y="4000504"/>
            <a:chExt cx="4500594" cy="142876"/>
          </a:xfrm>
        </p:grpSpPr>
        <p:sp>
          <p:nvSpPr>
            <p:cNvPr id="50" name="矩形 49"/>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51" name="矩形 50"/>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52" name="矩形 51"/>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par>
                                <p:cTn id="8" presetID="1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par>
                                <p:cTn id="11" presetID="1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lide(fromBottom)">
                                      <p:cBhvr>
                                        <p:cTn id="13" dur="500"/>
                                        <p:tgtEl>
                                          <p:spTgt spid="9"/>
                                        </p:tgtEl>
                                      </p:cBhvr>
                                    </p:animEffect>
                                  </p:childTnLst>
                                </p:cTn>
                              </p:par>
                              <p:par>
                                <p:cTn id="14" presetID="1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lide(fromBottom)">
                                      <p:cBhvr>
                                        <p:cTn id="16" dur="500"/>
                                        <p:tgtEl>
                                          <p:spTgt spid="12"/>
                                        </p:tgtEl>
                                      </p:cBhvr>
                                    </p:animEffect>
                                  </p:childTnLst>
                                </p:cTn>
                              </p:par>
                              <p:par>
                                <p:cTn id="17" presetID="1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slide(fromBottom)">
                                      <p:cBhvr>
                                        <p:cTn id="19" dur="500"/>
                                        <p:tgtEl>
                                          <p:spTgt spid="23"/>
                                        </p:tgtEl>
                                      </p:cBhvr>
                                    </p:animEffect>
                                  </p:childTnLst>
                                </p:cTn>
                              </p:par>
                              <p:par>
                                <p:cTn id="20" presetID="12" presetClass="entr" presetSubtype="4"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slide(fromBottom)">
                                      <p:cBhvr>
                                        <p:cTn id="22" dur="500"/>
                                        <p:tgtEl>
                                          <p:spTgt spid="26"/>
                                        </p:tgtEl>
                                      </p:cBhvr>
                                    </p:animEffect>
                                  </p:childTnLst>
                                </p:cTn>
                              </p:par>
                              <p:par>
                                <p:cTn id="23" presetID="12" presetClass="entr" presetSubtype="4"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slide(fromBottom)">
                                      <p:cBhvr>
                                        <p:cTn id="25" dur="500"/>
                                        <p:tgtEl>
                                          <p:spTgt spid="29"/>
                                        </p:tgtEl>
                                      </p:cBhvr>
                                    </p:animEffect>
                                  </p:childTnLst>
                                </p:cTn>
                              </p:par>
                              <p:par>
                                <p:cTn id="26" presetID="12" presetClass="entr" presetSubtype="4"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slide(fromBottom)">
                                      <p:cBhvr>
                                        <p:cTn id="28" dur="500"/>
                                        <p:tgtEl>
                                          <p:spTgt spid="32"/>
                                        </p:tgtEl>
                                      </p:cBhvr>
                                    </p:animEffect>
                                  </p:childTnLst>
                                </p:cTn>
                              </p:par>
                              <p:par>
                                <p:cTn id="29" presetID="12" presetClass="entr" presetSubtype="4"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slide(fromBottom)">
                                      <p:cBhvr>
                                        <p:cTn id="31" dur="500"/>
                                        <p:tgtEl>
                                          <p:spTgt spid="43"/>
                                        </p:tgtEl>
                                      </p:cBhvr>
                                    </p:animEffect>
                                  </p:childTnLst>
                                </p:cTn>
                              </p:par>
                            </p:childTnLst>
                          </p:cTn>
                        </p:par>
                        <p:par>
                          <p:cTn id="32" fill="hold">
                            <p:stCondLst>
                              <p:cond delay="500"/>
                            </p:stCondLst>
                            <p:childTnLst>
                              <p:par>
                                <p:cTn id="33" presetID="14" presetClass="entr" presetSubtype="1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par>
                                <p:cTn id="36" presetID="14" presetClass="entr" presetSubtype="1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par>
                                <p:cTn id="39" presetID="14" presetClass="entr" presetSubtype="1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par>
                                <p:cTn id="42" presetID="14" presetClass="entr" presetSubtype="1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randombar(horizontal)">
                                      <p:cBhvr>
                                        <p:cTn id="47" dur="500"/>
                                        <p:tgtEl>
                                          <p:spTgt spid="20"/>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horizontal)">
                                      <p:cBhvr>
                                        <p:cTn id="50" dur="500"/>
                                        <p:tgtEl>
                                          <p:spTgt spid="2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randombar(horizontal)">
                                      <p:cBhvr>
                                        <p:cTn id="53" dur="500"/>
                                        <p:tgtEl>
                                          <p:spTgt spid="22"/>
                                        </p:tgtEl>
                                      </p:cBhvr>
                                    </p:animEffect>
                                  </p:childTnLst>
                                </p:cTn>
                              </p:par>
                              <p:par>
                                <p:cTn id="54" presetID="14" presetClass="entr" presetSubtype="1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randombar(horizontal)">
                                      <p:cBhvr>
                                        <p:cTn id="56" dur="500"/>
                                        <p:tgtEl>
                                          <p:spTgt spid="35"/>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randombar(horizontal)">
                                      <p:cBhvr>
                                        <p:cTn id="59" dur="500"/>
                                        <p:tgtEl>
                                          <p:spTgt spid="39"/>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randombar(horizontal)">
                                      <p:cBhvr>
                                        <p:cTn id="62" dur="500"/>
                                        <p:tgtEl>
                                          <p:spTgt spid="19"/>
                                        </p:tgtEl>
                                      </p:cBhvr>
                                    </p:animEffect>
                                  </p:childTnLst>
                                </p:cTn>
                              </p:par>
                            </p:childTnLst>
                          </p:cTn>
                        </p:par>
                        <p:par>
                          <p:cTn id="63" fill="hold">
                            <p:stCondLst>
                              <p:cond delay="1000"/>
                            </p:stCondLst>
                            <p:childTnLst>
                              <p:par>
                                <p:cTn id="64" presetID="29" presetClass="entr" presetSubtype="0" fill="hold"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1000" fill="hold"/>
                                        <p:tgtEl>
                                          <p:spTgt spid="46"/>
                                        </p:tgtEl>
                                        <p:attrNameLst>
                                          <p:attrName>ppt_x</p:attrName>
                                        </p:attrNameLst>
                                      </p:cBhvr>
                                      <p:tavLst>
                                        <p:tav tm="0">
                                          <p:val>
                                            <p:strVal val="#ppt_x-.2"/>
                                          </p:val>
                                        </p:tav>
                                        <p:tav tm="100000">
                                          <p:val>
                                            <p:strVal val="#ppt_x"/>
                                          </p:val>
                                        </p:tav>
                                      </p:tavLst>
                                    </p:anim>
                                    <p:anim calcmode="lin" valueType="num">
                                      <p:cBhvr>
                                        <p:cTn id="67"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68" dur="1000"/>
                                        <p:tgtEl>
                                          <p:spTgt spid="46"/>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1000" fill="hold"/>
                                        <p:tgtEl>
                                          <p:spTgt spid="42"/>
                                        </p:tgtEl>
                                        <p:attrNameLst>
                                          <p:attrName>ppt_x</p:attrName>
                                        </p:attrNameLst>
                                      </p:cBhvr>
                                      <p:tavLst>
                                        <p:tav tm="0">
                                          <p:val>
                                            <p:strVal val="#ppt_x-.2"/>
                                          </p:val>
                                        </p:tav>
                                        <p:tav tm="100000">
                                          <p:val>
                                            <p:strVal val="#ppt_x"/>
                                          </p:val>
                                        </p:tav>
                                      </p:tavLst>
                                    </p:anim>
                                    <p:anim calcmode="lin" valueType="num">
                                      <p:cBhvr>
                                        <p:cTn id="72"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73" dur="1000"/>
                                        <p:tgtEl>
                                          <p:spTgt spid="42"/>
                                        </p:tgtEl>
                                      </p:cBhvr>
                                    </p:animEffect>
                                  </p:childTnLst>
                                </p:cTn>
                              </p:par>
                              <p:par>
                                <p:cTn id="74" presetID="29" presetClass="entr" presetSubtype="0" fill="hold" nodeType="with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p:cTn id="76" dur="1000" fill="hold"/>
                                        <p:tgtEl>
                                          <p:spTgt spid="38"/>
                                        </p:tgtEl>
                                        <p:attrNameLst>
                                          <p:attrName>ppt_x</p:attrName>
                                        </p:attrNameLst>
                                      </p:cBhvr>
                                      <p:tavLst>
                                        <p:tav tm="0">
                                          <p:val>
                                            <p:strVal val="#ppt_x-.2"/>
                                          </p:val>
                                        </p:tav>
                                        <p:tav tm="100000">
                                          <p:val>
                                            <p:strVal val="#ppt_x"/>
                                          </p:val>
                                        </p:tav>
                                      </p:tavLst>
                                    </p:anim>
                                    <p:anim calcmode="lin" valueType="num">
                                      <p:cBhvr>
                                        <p:cTn id="77"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78" dur="1000"/>
                                        <p:tgtEl>
                                          <p:spTgt spid="38"/>
                                        </p:tgtEl>
                                      </p:cBhvr>
                                    </p:animEffect>
                                  </p:childTnLst>
                                </p:cTn>
                              </p:par>
                              <p:par>
                                <p:cTn id="79" presetID="29"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1000" fill="hold"/>
                                        <p:tgtEl>
                                          <p:spTgt spid="37"/>
                                        </p:tgtEl>
                                        <p:attrNameLst>
                                          <p:attrName>ppt_x</p:attrName>
                                        </p:attrNameLst>
                                      </p:cBhvr>
                                      <p:tavLst>
                                        <p:tav tm="0">
                                          <p:val>
                                            <p:strVal val="#ppt_x-.2"/>
                                          </p:val>
                                        </p:tav>
                                        <p:tav tm="100000">
                                          <p:val>
                                            <p:strVal val="#ppt_x"/>
                                          </p:val>
                                        </p:tav>
                                      </p:tavLst>
                                    </p:anim>
                                    <p:anim calcmode="lin" valueType="num">
                                      <p:cBhvr>
                                        <p:cTn id="82"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83" dur="1000"/>
                                        <p:tgtEl>
                                          <p:spTgt spid="37"/>
                                        </p:tgtEl>
                                      </p:cBhvr>
                                    </p:animEffect>
                                  </p:childTnLst>
                                </p:cTn>
                              </p:par>
                              <p:par>
                                <p:cTn id="84" presetID="29" presetClass="entr" presetSubtype="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1000" fill="hold"/>
                                        <p:tgtEl>
                                          <p:spTgt spid="36"/>
                                        </p:tgtEl>
                                        <p:attrNameLst>
                                          <p:attrName>ppt_x</p:attrName>
                                        </p:attrNameLst>
                                      </p:cBhvr>
                                      <p:tavLst>
                                        <p:tav tm="0">
                                          <p:val>
                                            <p:strVal val="#ppt_x-.2"/>
                                          </p:val>
                                        </p:tav>
                                        <p:tav tm="100000">
                                          <p:val>
                                            <p:strVal val="#ppt_x"/>
                                          </p:val>
                                        </p:tav>
                                      </p:tavLst>
                                    </p:anim>
                                    <p:anim calcmode="lin" valueType="num">
                                      <p:cBhvr>
                                        <p:cTn id="87"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88" dur="1000"/>
                                        <p:tgtEl>
                                          <p:spTgt spid="36"/>
                                        </p:tgtEl>
                                      </p:cBhvr>
                                    </p:animEffect>
                                  </p:childTnLst>
                                </p:cTn>
                              </p:par>
                              <p:par>
                                <p:cTn id="89" presetID="29" presetClass="entr" presetSubtype="0"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p:cTn id="91" dur="1000" fill="hold"/>
                                        <p:tgtEl>
                                          <p:spTgt spid="40"/>
                                        </p:tgtEl>
                                        <p:attrNameLst>
                                          <p:attrName>ppt_x</p:attrName>
                                        </p:attrNameLst>
                                      </p:cBhvr>
                                      <p:tavLst>
                                        <p:tav tm="0">
                                          <p:val>
                                            <p:strVal val="#ppt_x-.2"/>
                                          </p:val>
                                        </p:tav>
                                        <p:tav tm="100000">
                                          <p:val>
                                            <p:strVal val="#ppt_x"/>
                                          </p:val>
                                        </p:tav>
                                      </p:tavLst>
                                    </p:anim>
                                    <p:anim calcmode="lin" valueType="num">
                                      <p:cBhvr>
                                        <p:cTn id="92"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93" dur="1000"/>
                                        <p:tgtEl>
                                          <p:spTgt spid="40"/>
                                        </p:tgtEl>
                                      </p:cBhvr>
                                    </p:animEffect>
                                  </p:childTnLst>
                                </p:cTn>
                              </p:par>
                              <p:par>
                                <p:cTn id="94" presetID="29" presetClass="entr" presetSubtype="0"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p:cTn id="96" dur="1000" fill="hold"/>
                                        <p:tgtEl>
                                          <p:spTgt spid="41"/>
                                        </p:tgtEl>
                                        <p:attrNameLst>
                                          <p:attrName>ppt_x</p:attrName>
                                        </p:attrNameLst>
                                      </p:cBhvr>
                                      <p:tavLst>
                                        <p:tav tm="0">
                                          <p:val>
                                            <p:strVal val="#ppt_x-.2"/>
                                          </p:val>
                                        </p:tav>
                                        <p:tav tm="100000">
                                          <p:val>
                                            <p:strVal val="#ppt_x"/>
                                          </p:val>
                                        </p:tav>
                                      </p:tavLst>
                                    </p:anim>
                                    <p:anim calcmode="lin" valueType="num">
                                      <p:cBhvr>
                                        <p:cTn id="97"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98" dur="1000"/>
                                        <p:tgtEl>
                                          <p:spTgt spid="41"/>
                                        </p:tgtEl>
                                      </p:cBhvr>
                                    </p:animEffect>
                                  </p:childTnLst>
                                </p:cTn>
                              </p:par>
                              <p:par>
                                <p:cTn id="99" presetID="29" presetClass="entr" presetSubtype="0"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1000" fill="hold"/>
                                        <p:tgtEl>
                                          <p:spTgt spid="47"/>
                                        </p:tgtEl>
                                        <p:attrNameLst>
                                          <p:attrName>ppt_x</p:attrName>
                                        </p:attrNameLst>
                                      </p:cBhvr>
                                      <p:tavLst>
                                        <p:tav tm="0">
                                          <p:val>
                                            <p:strVal val="#ppt_x-.2"/>
                                          </p:val>
                                        </p:tav>
                                        <p:tav tm="100000">
                                          <p:val>
                                            <p:strVal val="#ppt_x"/>
                                          </p:val>
                                        </p:tav>
                                      </p:tavLst>
                                    </p:anim>
                                    <p:anim calcmode="lin" valueType="num">
                                      <p:cBhvr>
                                        <p:cTn id="102"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39" grpId="0"/>
      <p:bldP spid="40" grpId="0"/>
      <p:bldP spid="41" grpId="0"/>
      <p:bldP spid="42"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16" y="116632"/>
            <a:ext cx="2285984" cy="936104"/>
          </a:xfrm>
        </p:spPr>
        <p:txBody>
          <a:bodyPr>
            <a:normAutofit/>
          </a:bodyPr>
          <a:lstStyle/>
          <a:p>
            <a:pPr algn="r">
              <a:defRPr/>
            </a:pPr>
            <a:r>
              <a:rPr lang="zh-CN" altLang="en-US" sz="3200" b="1" dirty="0" smtClean="0">
                <a:solidFill>
                  <a:schemeClr val="tx1"/>
                </a:solidFill>
                <a:latin typeface="微软雅黑" pitchFamily="34" charset="-122"/>
                <a:ea typeface="微软雅黑" pitchFamily="34" charset="-122"/>
              </a:rPr>
              <a:t>账户设置</a:t>
            </a:r>
          </a:p>
        </p:txBody>
      </p:sp>
      <p:grpSp>
        <p:nvGrpSpPr>
          <p:cNvPr id="3" name="组合 21"/>
          <p:cNvGrpSpPr>
            <a:grpSpLocks/>
          </p:cNvGrpSpPr>
          <p:nvPr/>
        </p:nvGrpSpPr>
        <p:grpSpPr bwMode="auto">
          <a:xfrm>
            <a:off x="571472" y="1428736"/>
            <a:ext cx="8009515" cy="3357586"/>
            <a:chOff x="1043607" y="1700806"/>
            <a:chExt cx="7344184" cy="3357008"/>
          </a:xfrm>
        </p:grpSpPr>
        <p:sp>
          <p:nvSpPr>
            <p:cNvPr id="7" name="Round Single Corner Rectangle 11"/>
            <p:cNvSpPr/>
            <p:nvPr/>
          </p:nvSpPr>
          <p:spPr bwMode="auto">
            <a:xfrm rot="10800000" flipV="1">
              <a:off x="1043607" y="1700806"/>
              <a:ext cx="2541198" cy="1296144"/>
            </a:xfrm>
            <a:prstGeom prst="round1Rect">
              <a:avLst/>
            </a:prstGeom>
            <a:solidFill>
              <a:schemeClr val="accent1">
                <a:lumMod val="20000"/>
                <a:lumOff val="8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nchor="ctr">
              <a:flatTx/>
            </a:bodyPr>
            <a:lstStyle/>
            <a:p>
              <a:pPr algn="ctr" fontAlgn="auto">
                <a:lnSpc>
                  <a:spcPct val="85000"/>
                </a:lnSpc>
                <a:spcBef>
                  <a:spcPct val="20000"/>
                </a:spcBef>
                <a:spcAft>
                  <a:spcPts val="0"/>
                </a:spcAft>
                <a:defRPr/>
              </a:pPr>
              <a:endParaRPr lang="en-US" sz="1600">
                <a:solidFill>
                  <a:srgbClr val="FFFFFF"/>
                </a:solidFill>
                <a:latin typeface="微软雅黑" pitchFamily="34" charset="-122"/>
                <a:ea typeface="微软雅黑" pitchFamily="34" charset="-122"/>
                <a:cs typeface="Arial" pitchFamily="34" charset="0"/>
              </a:endParaRPr>
            </a:p>
          </p:txBody>
        </p:sp>
        <p:sp>
          <p:nvSpPr>
            <p:cNvPr id="8" name="Round Single Corner Rectangle 13"/>
            <p:cNvSpPr/>
            <p:nvPr/>
          </p:nvSpPr>
          <p:spPr bwMode="auto">
            <a:xfrm rot="10800000" flipH="1" flipV="1">
              <a:off x="5976844" y="1715079"/>
              <a:ext cx="2321903" cy="1296145"/>
            </a:xfrm>
            <a:prstGeom prst="rect">
              <a:avLst/>
            </a:prstGeom>
            <a:solidFill>
              <a:schemeClr val="accent1">
                <a:lumMod val="60000"/>
                <a:lumOff val="40000"/>
              </a:schemeClr>
            </a:solidFill>
            <a:ln w="12700" cap="flat" cmpd="sng" algn="ctr">
              <a:solidFill>
                <a:schemeClr val="accent4"/>
              </a:solidFill>
              <a:prstDash val="solid"/>
              <a:round/>
              <a:headEnd type="none" w="med" len="med"/>
              <a:tailEnd type="none" w="med" len="med"/>
            </a:ln>
            <a:effectLst>
              <a:outerShdw blurRad="76200" dist="50800" dir="2700000" algn="tl" rotWithShape="0">
                <a:prstClr val="black">
                  <a:alpha val="40000"/>
                </a:prstClr>
              </a:outerShdw>
            </a:effectLst>
            <a:scene3d>
              <a:camera prst="orthographicFront"/>
              <a:lightRig rig="balanced" dir="t"/>
            </a:scene3d>
            <a:sp3d>
              <a:bevelT/>
            </a:sp3d>
          </p:spPr>
          <p:txBody>
            <a:bodyPr anchor="ctr">
              <a:flatTx/>
            </a:bodyPr>
            <a:lstStyle/>
            <a:p>
              <a:pPr algn="ctr" fontAlgn="auto">
                <a:lnSpc>
                  <a:spcPct val="85000"/>
                </a:lnSpc>
                <a:spcBef>
                  <a:spcPct val="20000"/>
                </a:spcBef>
                <a:spcAft>
                  <a:spcPts val="0"/>
                </a:spcAft>
                <a:defRPr/>
              </a:pPr>
              <a:endParaRPr lang="en-US" sz="1600">
                <a:solidFill>
                  <a:srgbClr val="FFFFFF"/>
                </a:solidFill>
                <a:latin typeface="微软雅黑" pitchFamily="34" charset="-122"/>
                <a:ea typeface="微软雅黑" pitchFamily="34" charset="-122"/>
                <a:cs typeface="Arial" pitchFamily="34" charset="0"/>
              </a:endParaRPr>
            </a:p>
          </p:txBody>
        </p:sp>
        <p:sp>
          <p:nvSpPr>
            <p:cNvPr id="9" name="Round Single Corner Rectangle 15"/>
            <p:cNvSpPr/>
            <p:nvPr/>
          </p:nvSpPr>
          <p:spPr bwMode="auto">
            <a:xfrm rot="10800000">
              <a:off x="3635892" y="1700806"/>
              <a:ext cx="2304260" cy="1296146"/>
            </a:xfrm>
            <a:prstGeom prst="rect">
              <a:avLst/>
            </a:prstGeom>
            <a:solidFill>
              <a:schemeClr val="accent1">
                <a:lumMod val="40000"/>
                <a:lumOff val="60000"/>
              </a:schemeClr>
            </a:solidFill>
            <a:ln w="12700" cap="flat" cmpd="sng" algn="ctr">
              <a:solidFill>
                <a:schemeClr val="accent3">
                  <a:lumMod val="20000"/>
                  <a:lumOff val="80000"/>
                </a:schemeClr>
              </a:solidFill>
              <a:prstDash val="solid"/>
              <a:round/>
              <a:headEnd type="none" w="med" len="med"/>
              <a:tailEnd type="none" w="med" len="med"/>
            </a:ln>
            <a:effectLst>
              <a:outerShdw blurRad="76200" dist="50800" dir="2700000" algn="tl" rotWithShape="0">
                <a:prstClr val="black">
                  <a:alpha val="40000"/>
                </a:prstClr>
              </a:outerShdw>
            </a:effectLst>
            <a:scene3d>
              <a:camera prst="orthographicFront"/>
              <a:lightRig rig="balanced" dir="t"/>
            </a:scene3d>
            <a:sp3d>
              <a:bevelT/>
            </a:sp3d>
          </p:spPr>
          <p:txBody>
            <a:bodyPr anchor="ctr">
              <a:flatTx/>
            </a:bodyPr>
            <a:lstStyle/>
            <a:p>
              <a:pPr algn="ctr" fontAlgn="auto">
                <a:lnSpc>
                  <a:spcPct val="85000"/>
                </a:lnSpc>
                <a:spcBef>
                  <a:spcPct val="20000"/>
                </a:spcBef>
                <a:spcAft>
                  <a:spcPts val="0"/>
                </a:spcAft>
                <a:defRPr/>
              </a:pPr>
              <a:endParaRPr lang="en-US" sz="1600">
                <a:solidFill>
                  <a:srgbClr val="FFFFFF"/>
                </a:solidFill>
                <a:latin typeface="微软雅黑" pitchFamily="34" charset="-122"/>
                <a:ea typeface="微软雅黑" pitchFamily="34" charset="-122"/>
                <a:cs typeface="Arial" pitchFamily="34" charset="0"/>
              </a:endParaRPr>
            </a:p>
          </p:txBody>
        </p:sp>
        <p:sp>
          <p:nvSpPr>
            <p:cNvPr id="10" name="TextBox 9"/>
            <p:cNvSpPr txBox="1"/>
            <p:nvPr/>
          </p:nvSpPr>
          <p:spPr>
            <a:xfrm>
              <a:off x="1043607" y="1808737"/>
              <a:ext cx="2376247" cy="869319"/>
            </a:xfrm>
            <a:prstGeom prst="rect">
              <a:avLst/>
            </a:prstGeom>
            <a:noFill/>
          </p:spPr>
          <p:txBody>
            <a:bodyPr>
              <a:spAutoFit/>
            </a:bodyPr>
            <a:lstStyle/>
            <a:p>
              <a:pPr marL="282575" indent="-282575" fontAlgn="auto">
                <a:spcBef>
                  <a:spcPts val="0"/>
                </a:spcBef>
                <a:spcAft>
                  <a:spcPts val="300"/>
                </a:spcAft>
                <a:buFontTx/>
                <a:buBlip>
                  <a:blip r:embed="rId2"/>
                </a:buBlip>
                <a:defRPr/>
              </a:pPr>
              <a:r>
                <a:rPr lang="zh-CN" altLang="en-US" sz="1600" dirty="0">
                  <a:solidFill>
                    <a:schemeClr val="tx1">
                      <a:lumMod val="75000"/>
                    </a:schemeClr>
                  </a:solidFill>
                  <a:effectLst>
                    <a:outerShdw blurRad="38100" dist="38100" dir="2700000" algn="tl">
                      <a:srgbClr val="000000">
                        <a:alpha val="43137"/>
                      </a:srgbClr>
                    </a:outerShdw>
                  </a:effectLst>
                  <a:latin typeface="微软雅黑" pitchFamily="34" charset="-122"/>
                  <a:ea typeface="微软雅黑" pitchFamily="34" charset="-122"/>
                  <a:cs typeface="Arial" pitchFamily="34" charset="0"/>
                </a:rPr>
                <a:t>关键词排名：</a:t>
              </a:r>
              <a:endParaRPr lang="en-US" altLang="zh-CN" sz="1600" dirty="0">
                <a:solidFill>
                  <a:schemeClr val="tx1">
                    <a:lumMod val="75000"/>
                  </a:schemeClr>
                </a:solidFill>
                <a:effectLst>
                  <a:outerShdw blurRad="38100" dist="38100" dir="2700000" algn="tl">
                    <a:srgbClr val="000000">
                      <a:alpha val="43137"/>
                    </a:srgbClr>
                  </a:outerShdw>
                </a:effectLst>
                <a:latin typeface="微软雅黑" pitchFamily="34" charset="-122"/>
                <a:ea typeface="微软雅黑" pitchFamily="34" charset="-122"/>
                <a:cs typeface="Arial" pitchFamily="34" charset="0"/>
              </a:endParaRPr>
            </a:p>
            <a:p>
              <a:pPr eaLnBrk="0" fontAlgn="auto" hangingPunct="0">
                <a:spcBef>
                  <a:spcPts val="0"/>
                </a:spcBef>
                <a:spcAft>
                  <a:spcPts val="0"/>
                </a:spcAft>
                <a:defRPr/>
              </a:pPr>
              <a:r>
                <a:rPr lang="zh-CN" altLang="en-US" sz="1600" dirty="0">
                  <a:solidFill>
                    <a:schemeClr val="tx1">
                      <a:lumMod val="75000"/>
                    </a:schemeClr>
                  </a:solidFill>
                  <a:latin typeface="微软雅黑" pitchFamily="34" charset="-122"/>
                  <a:ea typeface="微软雅黑" pitchFamily="34" charset="-122"/>
                  <a:cs typeface="Arial" pitchFamily="34" charset="0"/>
                </a:rPr>
                <a:t>品牌词排第一名</a:t>
              </a:r>
              <a:endParaRPr lang="en-US" altLang="zh-CN" sz="1600" dirty="0">
                <a:solidFill>
                  <a:schemeClr val="tx1">
                    <a:lumMod val="75000"/>
                  </a:schemeClr>
                </a:solidFill>
                <a:latin typeface="微软雅黑" pitchFamily="34" charset="-122"/>
                <a:ea typeface="微软雅黑" pitchFamily="34" charset="-122"/>
                <a:cs typeface="Arial" pitchFamily="34" charset="0"/>
              </a:endParaRPr>
            </a:p>
            <a:p>
              <a:pPr eaLnBrk="0" fontAlgn="auto" hangingPunct="0">
                <a:spcBef>
                  <a:spcPts val="0"/>
                </a:spcBef>
                <a:spcAft>
                  <a:spcPts val="0"/>
                </a:spcAft>
                <a:defRPr/>
              </a:pPr>
              <a:r>
                <a:rPr lang="zh-CN" altLang="en-US" sz="1600" dirty="0" smtClean="0">
                  <a:solidFill>
                    <a:schemeClr val="tx1">
                      <a:lumMod val="75000"/>
                    </a:schemeClr>
                  </a:solidFill>
                  <a:latin typeface="微软雅黑" pitchFamily="34" charset="-122"/>
                  <a:ea typeface="微软雅黑" pitchFamily="34" charset="-122"/>
                  <a:cs typeface="Arial" pitchFamily="34" charset="0"/>
                </a:rPr>
                <a:t>病种</a:t>
              </a:r>
              <a:r>
                <a:rPr lang="en-US" altLang="zh-CN" sz="1600" dirty="0" smtClean="0">
                  <a:solidFill>
                    <a:schemeClr val="tx1">
                      <a:lumMod val="75000"/>
                    </a:schemeClr>
                  </a:solidFill>
                  <a:latin typeface="微软雅黑" pitchFamily="34" charset="-122"/>
                  <a:ea typeface="微软雅黑" pitchFamily="34" charset="-122"/>
                  <a:cs typeface="Arial" pitchFamily="34" charset="0"/>
                </a:rPr>
                <a:t>/</a:t>
              </a:r>
              <a:r>
                <a:rPr lang="zh-CN" altLang="en-US" sz="1600" dirty="0" smtClean="0">
                  <a:solidFill>
                    <a:schemeClr val="tx1">
                      <a:lumMod val="75000"/>
                    </a:schemeClr>
                  </a:solidFill>
                  <a:latin typeface="微软雅黑" pitchFamily="34" charset="-122"/>
                  <a:ea typeface="微软雅黑" pitchFamily="34" charset="-122"/>
                  <a:cs typeface="Arial" pitchFamily="34" charset="0"/>
                </a:rPr>
                <a:t>治疗词首页投放</a:t>
              </a:r>
              <a:endParaRPr lang="en-US" altLang="zh-CN" sz="1600" dirty="0">
                <a:solidFill>
                  <a:schemeClr val="tx1">
                    <a:lumMod val="75000"/>
                  </a:schemeClr>
                </a:solidFill>
                <a:latin typeface="微软雅黑" pitchFamily="34" charset="-122"/>
                <a:ea typeface="微软雅黑" pitchFamily="34" charset="-122"/>
                <a:cs typeface="Arial" pitchFamily="34" charset="0"/>
              </a:endParaRPr>
            </a:p>
          </p:txBody>
        </p:sp>
        <p:sp>
          <p:nvSpPr>
            <p:cNvPr id="11" name="Round Single Corner Rectangle 18"/>
            <p:cNvSpPr/>
            <p:nvPr/>
          </p:nvSpPr>
          <p:spPr bwMode="auto">
            <a:xfrm rot="10800000" flipH="1">
              <a:off x="1129561" y="3915003"/>
              <a:ext cx="7184970" cy="1142811"/>
            </a:xfrm>
            <a:prstGeom prst="round1Rect">
              <a:avLst/>
            </a:prstGeom>
            <a:solidFill>
              <a:schemeClr val="bg2">
                <a:lumMod val="90000"/>
              </a:schemeClr>
            </a:solidFill>
            <a:ln w="12700" cap="flat" cmpd="sng" algn="ctr">
              <a:solidFill>
                <a:schemeClr val="accent2"/>
              </a:solidFill>
              <a:prstDash val="solid"/>
              <a:round/>
              <a:headEnd type="none" w="med" len="med"/>
              <a:tailEnd type="none" w="med" len="med"/>
            </a:ln>
            <a:effectLst>
              <a:outerShdw blurRad="76200" dist="50800" dir="2700000" algn="tl" rotWithShape="0">
                <a:prstClr val="black">
                  <a:alpha val="40000"/>
                </a:prstClr>
              </a:outerShdw>
            </a:effectLst>
            <a:scene3d>
              <a:camera prst="orthographicFront"/>
              <a:lightRig rig="balanced" dir="t"/>
            </a:scene3d>
            <a:sp3d>
              <a:bevelT/>
            </a:sp3d>
          </p:spPr>
          <p:txBody>
            <a:bodyPr anchor="ctr">
              <a:flatTx/>
            </a:bodyPr>
            <a:lstStyle/>
            <a:p>
              <a:pPr algn="ctr" fontAlgn="auto">
                <a:lnSpc>
                  <a:spcPct val="85000"/>
                </a:lnSpc>
                <a:spcBef>
                  <a:spcPct val="20000"/>
                </a:spcBef>
                <a:spcAft>
                  <a:spcPts val="0"/>
                </a:spcAft>
                <a:defRPr/>
              </a:pPr>
              <a:endParaRPr lang="en-US" sz="1600">
                <a:solidFill>
                  <a:srgbClr val="FFFFFF"/>
                </a:solidFill>
                <a:latin typeface="微软雅黑" pitchFamily="34" charset="-122"/>
                <a:ea typeface="微软雅黑" pitchFamily="34" charset="-122"/>
                <a:cs typeface="Arial" pitchFamily="34" charset="0"/>
              </a:endParaRPr>
            </a:p>
          </p:txBody>
        </p:sp>
        <p:sp>
          <p:nvSpPr>
            <p:cNvPr id="12" name="TextBox 11"/>
            <p:cNvSpPr txBox="1"/>
            <p:nvPr/>
          </p:nvSpPr>
          <p:spPr>
            <a:xfrm>
              <a:off x="6304363" y="1829372"/>
              <a:ext cx="2083428" cy="907785"/>
            </a:xfrm>
            <a:prstGeom prst="rect">
              <a:avLst/>
            </a:prstGeom>
            <a:noFill/>
          </p:spPr>
          <p:txBody>
            <a:bodyPr wrap="square">
              <a:spAutoFit/>
            </a:bodyPr>
            <a:lstStyle/>
            <a:p>
              <a:pPr marL="282575" indent="-282575" fontAlgn="auto">
                <a:spcBef>
                  <a:spcPts val="0"/>
                </a:spcBef>
                <a:spcAft>
                  <a:spcPts val="300"/>
                </a:spcAft>
                <a:buFontTx/>
                <a:buBlip>
                  <a:blip r:embed="rId2"/>
                </a:buBlip>
                <a:defRPr/>
              </a:pPr>
              <a:r>
                <a:rPr lang="zh-CN" altLang="en-US" sz="1600" dirty="0">
                  <a:solidFill>
                    <a:schemeClr val="tx1">
                      <a:lumMod val="75000"/>
                    </a:schemeClr>
                  </a:solidFill>
                  <a:effectLst>
                    <a:outerShdw blurRad="38100" dist="38100" dir="2700000" algn="tl">
                      <a:srgbClr val="000000">
                        <a:alpha val="43137"/>
                      </a:srgbClr>
                    </a:outerShdw>
                  </a:effectLst>
                  <a:latin typeface="微软雅黑" pitchFamily="34" charset="-122"/>
                  <a:ea typeface="微软雅黑" pitchFamily="34" charset="-122"/>
                  <a:cs typeface="Arial" pitchFamily="34" charset="0"/>
                </a:rPr>
                <a:t>投放时间</a:t>
              </a:r>
              <a:endParaRPr lang="en-US" altLang="zh-CN" sz="1600" dirty="0">
                <a:solidFill>
                  <a:schemeClr val="tx1">
                    <a:lumMod val="75000"/>
                  </a:schemeClr>
                </a:solidFill>
                <a:effectLst>
                  <a:outerShdw blurRad="38100" dist="38100" dir="2700000" algn="tl">
                    <a:srgbClr val="000000">
                      <a:alpha val="43137"/>
                    </a:srgbClr>
                  </a:outerShdw>
                </a:effectLst>
                <a:latin typeface="微软雅黑" pitchFamily="34" charset="-122"/>
                <a:ea typeface="微软雅黑" pitchFamily="34" charset="-122"/>
                <a:cs typeface="Arial" pitchFamily="34" charset="0"/>
              </a:endParaRPr>
            </a:p>
            <a:p>
              <a:pPr marL="282575" indent="-282575" fontAlgn="auto">
                <a:spcBef>
                  <a:spcPts val="0"/>
                </a:spcBef>
                <a:spcAft>
                  <a:spcPts val="300"/>
                </a:spcAft>
                <a:defRPr/>
              </a:pPr>
              <a:endParaRPr lang="en-US" altLang="zh-CN" sz="1600" dirty="0" smtClean="0">
                <a:solidFill>
                  <a:schemeClr val="tx1">
                    <a:lumMod val="75000"/>
                  </a:schemeClr>
                </a:solidFill>
                <a:latin typeface="微软雅黑" pitchFamily="34" charset="-122"/>
                <a:ea typeface="微软雅黑" pitchFamily="34" charset="-122"/>
                <a:cs typeface="Arial" pitchFamily="34" charset="0"/>
              </a:endParaRPr>
            </a:p>
            <a:p>
              <a:pPr marL="282575" indent="-282575" fontAlgn="auto">
                <a:spcBef>
                  <a:spcPts val="0"/>
                </a:spcBef>
                <a:spcAft>
                  <a:spcPts val="300"/>
                </a:spcAft>
                <a:defRPr/>
              </a:pPr>
              <a:r>
                <a:rPr lang="zh-CN" altLang="en-US" sz="1600" dirty="0" smtClean="0">
                  <a:solidFill>
                    <a:schemeClr val="tx1">
                      <a:lumMod val="75000"/>
                    </a:schemeClr>
                  </a:solidFill>
                  <a:latin typeface="微软雅黑" pitchFamily="34" charset="-122"/>
                  <a:ea typeface="微软雅黑" pitchFamily="34" charset="-122"/>
                  <a:cs typeface="Arial" pitchFamily="34" charset="0"/>
                </a:rPr>
                <a:t>询诊时段投放</a:t>
              </a:r>
              <a:endParaRPr lang="zh-CN" altLang="en-US" sz="1600" dirty="0">
                <a:solidFill>
                  <a:schemeClr val="tx1">
                    <a:lumMod val="75000"/>
                  </a:schemeClr>
                </a:solidFill>
                <a:latin typeface="微软雅黑" pitchFamily="34" charset="-122"/>
                <a:ea typeface="微软雅黑" pitchFamily="34" charset="-122"/>
                <a:cs typeface="Arial" pitchFamily="34" charset="0"/>
              </a:endParaRPr>
            </a:p>
          </p:txBody>
        </p:sp>
        <p:sp>
          <p:nvSpPr>
            <p:cNvPr id="13" name="TextBox 12"/>
            <p:cNvSpPr txBox="1"/>
            <p:nvPr/>
          </p:nvSpPr>
          <p:spPr>
            <a:xfrm>
              <a:off x="3635297" y="1808737"/>
              <a:ext cx="2376247" cy="869319"/>
            </a:xfrm>
            <a:prstGeom prst="rect">
              <a:avLst/>
            </a:prstGeom>
            <a:noFill/>
          </p:spPr>
          <p:txBody>
            <a:bodyPr>
              <a:spAutoFit/>
            </a:bodyPr>
            <a:lstStyle/>
            <a:p>
              <a:pPr marL="282575" indent="-282575" fontAlgn="auto">
                <a:spcBef>
                  <a:spcPts val="0"/>
                </a:spcBef>
                <a:spcAft>
                  <a:spcPts val="300"/>
                </a:spcAft>
                <a:buFontTx/>
                <a:buBlip>
                  <a:blip r:embed="rId2"/>
                </a:buBlip>
                <a:defRPr/>
              </a:pPr>
              <a:r>
                <a:rPr lang="zh-CN" altLang="en-US" sz="1600" dirty="0">
                  <a:solidFill>
                    <a:schemeClr val="tx1">
                      <a:lumMod val="75000"/>
                    </a:schemeClr>
                  </a:solidFill>
                  <a:effectLst>
                    <a:outerShdw blurRad="38100" dist="38100" dir="2700000" algn="tl">
                      <a:srgbClr val="000000">
                        <a:alpha val="43137"/>
                      </a:srgbClr>
                    </a:outerShdw>
                  </a:effectLst>
                  <a:latin typeface="微软雅黑" pitchFamily="34" charset="-122"/>
                  <a:ea typeface="微软雅黑" pitchFamily="34" charset="-122"/>
                  <a:cs typeface="Arial" pitchFamily="34" charset="0"/>
                </a:rPr>
                <a:t>投放地域：</a:t>
              </a:r>
              <a:endParaRPr lang="en-US" altLang="zh-CN" sz="1600" dirty="0">
                <a:solidFill>
                  <a:schemeClr val="tx1">
                    <a:lumMod val="75000"/>
                  </a:schemeClr>
                </a:solidFill>
                <a:effectLst>
                  <a:outerShdw blurRad="38100" dist="38100" dir="2700000" algn="tl">
                    <a:srgbClr val="000000">
                      <a:alpha val="43137"/>
                    </a:srgbClr>
                  </a:outerShdw>
                </a:effectLst>
                <a:latin typeface="微软雅黑" pitchFamily="34" charset="-122"/>
                <a:ea typeface="微软雅黑" pitchFamily="34" charset="-122"/>
                <a:cs typeface="Arial" pitchFamily="34" charset="0"/>
              </a:endParaRPr>
            </a:p>
            <a:p>
              <a:pPr eaLnBrk="0" fontAlgn="auto" hangingPunct="0">
                <a:spcBef>
                  <a:spcPts val="0"/>
                </a:spcBef>
                <a:spcAft>
                  <a:spcPts val="0"/>
                </a:spcAft>
                <a:defRPr/>
              </a:pPr>
              <a:endParaRPr lang="en-US" altLang="zh-CN" sz="1600" dirty="0" smtClean="0">
                <a:solidFill>
                  <a:schemeClr val="tx1">
                    <a:lumMod val="75000"/>
                  </a:schemeClr>
                </a:solidFill>
                <a:latin typeface="微软雅黑" pitchFamily="34" charset="-122"/>
                <a:ea typeface="微软雅黑" pitchFamily="34" charset="-122"/>
                <a:cs typeface="Arial" pitchFamily="34" charset="0"/>
              </a:endParaRPr>
            </a:p>
            <a:p>
              <a:pPr eaLnBrk="0" fontAlgn="auto" hangingPunct="0">
                <a:spcBef>
                  <a:spcPts val="0"/>
                </a:spcBef>
                <a:spcAft>
                  <a:spcPts val="0"/>
                </a:spcAft>
                <a:defRPr/>
              </a:pPr>
              <a:r>
                <a:rPr lang="zh-CN" altLang="en-US" sz="1600" dirty="0" smtClean="0">
                  <a:solidFill>
                    <a:schemeClr val="tx1">
                      <a:lumMod val="75000"/>
                    </a:schemeClr>
                  </a:solidFill>
                  <a:latin typeface="微软雅黑" pitchFamily="34" charset="-122"/>
                  <a:ea typeface="微软雅黑" pitchFamily="34" charset="-122"/>
                  <a:cs typeface="Arial" pitchFamily="34" charset="0"/>
                </a:rPr>
                <a:t>业务涉及范围投放</a:t>
              </a:r>
              <a:endParaRPr lang="en-US" altLang="zh-CN" sz="1600" dirty="0">
                <a:solidFill>
                  <a:schemeClr val="tx1">
                    <a:lumMod val="75000"/>
                  </a:schemeClr>
                </a:solidFill>
                <a:latin typeface="微软雅黑" pitchFamily="34" charset="-122"/>
                <a:ea typeface="微软雅黑" pitchFamily="34" charset="-122"/>
                <a:cs typeface="Arial" pitchFamily="34" charset="0"/>
              </a:endParaRPr>
            </a:p>
          </p:txBody>
        </p:sp>
        <p:sp>
          <p:nvSpPr>
            <p:cNvPr id="14" name="TextBox 13"/>
            <p:cNvSpPr txBox="1"/>
            <p:nvPr/>
          </p:nvSpPr>
          <p:spPr>
            <a:xfrm>
              <a:off x="1240118" y="3986428"/>
              <a:ext cx="6552727" cy="623141"/>
            </a:xfrm>
            <a:prstGeom prst="rect">
              <a:avLst/>
            </a:prstGeom>
            <a:noFill/>
            <a:scene3d>
              <a:camera prst="orthographicFront"/>
              <a:lightRig rig="threePt" dir="t"/>
            </a:scene3d>
            <a:sp3d>
              <a:bevelT/>
            </a:sp3d>
          </p:spPr>
          <p:txBody>
            <a:bodyPr wrap="square">
              <a:spAutoFit/>
            </a:bodyPr>
            <a:lstStyle/>
            <a:p>
              <a:pPr marL="282575" indent="-282575" fontAlgn="auto">
                <a:spcBef>
                  <a:spcPts val="0"/>
                </a:spcBef>
                <a:spcAft>
                  <a:spcPts val="300"/>
                </a:spcAft>
                <a:buFontTx/>
                <a:buBlip>
                  <a:blip r:embed="rId2"/>
                </a:buBlip>
                <a:defRPr/>
              </a:pPr>
              <a:r>
                <a:rPr lang="zh-CN" altLang="en-US" sz="1600" dirty="0" smtClean="0">
                  <a:solidFill>
                    <a:schemeClr val="tx1">
                      <a:lumMod val="75000"/>
                    </a:schemeClr>
                  </a:solidFill>
                  <a:effectLst>
                    <a:outerShdw blurRad="38100" dist="38100" dir="2700000" algn="tl">
                      <a:srgbClr val="000000">
                        <a:alpha val="43137"/>
                      </a:srgbClr>
                    </a:outerShdw>
                  </a:effectLst>
                  <a:latin typeface="微软雅黑" pitchFamily="34" charset="-122"/>
                  <a:ea typeface="微软雅黑" pitchFamily="34" charset="-122"/>
                  <a:cs typeface="Arial" pitchFamily="34" charset="0"/>
                </a:rPr>
                <a:t>匹配模式及</a:t>
              </a:r>
              <a:r>
                <a:rPr lang="zh-CN" altLang="en-US" sz="1600" dirty="0">
                  <a:solidFill>
                    <a:schemeClr val="tx1">
                      <a:lumMod val="75000"/>
                    </a:schemeClr>
                  </a:solidFill>
                  <a:effectLst>
                    <a:outerShdw blurRad="38100" dist="38100" dir="2700000" algn="tl">
                      <a:srgbClr val="000000">
                        <a:alpha val="43137"/>
                      </a:srgbClr>
                    </a:outerShdw>
                  </a:effectLst>
                  <a:latin typeface="微软雅黑" pitchFamily="34" charset="-122"/>
                  <a:ea typeface="微软雅黑" pitchFamily="34" charset="-122"/>
                  <a:cs typeface="Arial" pitchFamily="34" charset="0"/>
                </a:rPr>
                <a:t>内容关联</a:t>
              </a:r>
              <a:endParaRPr lang="en-US" altLang="zh-CN" sz="1600" dirty="0">
                <a:solidFill>
                  <a:schemeClr val="tx1">
                    <a:lumMod val="75000"/>
                  </a:schemeClr>
                </a:solidFill>
                <a:effectLst>
                  <a:outerShdw blurRad="38100" dist="38100" dir="2700000" algn="tl">
                    <a:srgbClr val="000000">
                      <a:alpha val="43137"/>
                    </a:srgbClr>
                  </a:outerShdw>
                </a:effectLst>
                <a:latin typeface="微软雅黑" pitchFamily="34" charset="-122"/>
                <a:ea typeface="微软雅黑" pitchFamily="34" charset="-122"/>
                <a:cs typeface="Arial" pitchFamily="34" charset="0"/>
              </a:endParaRPr>
            </a:p>
            <a:p>
              <a:pPr eaLnBrk="0" fontAlgn="auto" hangingPunct="0">
                <a:spcBef>
                  <a:spcPts val="0"/>
                </a:spcBef>
                <a:spcAft>
                  <a:spcPts val="0"/>
                </a:spcAft>
                <a:defRPr/>
              </a:pPr>
              <a:r>
                <a:rPr lang="zh-CN" altLang="en-US" sz="1600" dirty="0" smtClean="0">
                  <a:solidFill>
                    <a:schemeClr val="tx1">
                      <a:lumMod val="75000"/>
                    </a:schemeClr>
                  </a:solidFill>
                  <a:latin typeface="微软雅黑" pitchFamily="34" charset="-122"/>
                  <a:ea typeface="微软雅黑" pitchFamily="34" charset="-122"/>
                  <a:cs typeface="Arial" pitchFamily="34" charset="0"/>
                </a:rPr>
                <a:t>建议勾</a:t>
              </a:r>
              <a:r>
                <a:rPr lang="zh-CN" altLang="en-US" sz="1600" dirty="0">
                  <a:solidFill>
                    <a:schemeClr val="tx1">
                      <a:lumMod val="75000"/>
                    </a:schemeClr>
                  </a:solidFill>
                  <a:latin typeface="微软雅黑" pitchFamily="34" charset="-122"/>
                  <a:ea typeface="微软雅黑" pitchFamily="34" charset="-122"/>
                  <a:cs typeface="Arial" pitchFamily="34" charset="0"/>
                </a:rPr>
                <a:t>选内容</a:t>
              </a:r>
              <a:r>
                <a:rPr lang="zh-CN" altLang="en-US" sz="1600" dirty="0" smtClean="0">
                  <a:solidFill>
                    <a:schemeClr val="tx1">
                      <a:lumMod val="75000"/>
                    </a:schemeClr>
                  </a:solidFill>
                  <a:latin typeface="微软雅黑" pitchFamily="34" charset="-122"/>
                  <a:ea typeface="微软雅黑" pitchFamily="34" charset="-122"/>
                  <a:cs typeface="Arial" pitchFamily="34" charset="0"/>
                </a:rPr>
                <a:t>关联。品牌</a:t>
              </a:r>
              <a:r>
                <a:rPr lang="zh-CN" altLang="en-US" sz="1600" dirty="0">
                  <a:solidFill>
                    <a:schemeClr val="tx1">
                      <a:lumMod val="75000"/>
                    </a:schemeClr>
                  </a:solidFill>
                  <a:latin typeface="微软雅黑" pitchFamily="34" charset="-122"/>
                  <a:ea typeface="微软雅黑" pitchFamily="34" charset="-122"/>
                  <a:cs typeface="Arial" pitchFamily="34" charset="0"/>
                </a:rPr>
                <a:t>词和竞品</a:t>
              </a:r>
              <a:r>
                <a:rPr lang="zh-CN" altLang="en-US" sz="1600" dirty="0" smtClean="0">
                  <a:solidFill>
                    <a:schemeClr val="tx1">
                      <a:lumMod val="75000"/>
                    </a:schemeClr>
                  </a:solidFill>
                  <a:latin typeface="微软雅黑" pitchFamily="34" charset="-122"/>
                  <a:ea typeface="微软雅黑" pitchFamily="34" charset="-122"/>
                  <a:cs typeface="Arial" pitchFamily="34" charset="0"/>
                </a:rPr>
                <a:t>词建议广泛</a:t>
              </a:r>
              <a:r>
                <a:rPr lang="zh-CN" altLang="en-US" sz="1600" dirty="0">
                  <a:solidFill>
                    <a:schemeClr val="tx1">
                      <a:lumMod val="75000"/>
                    </a:schemeClr>
                  </a:solidFill>
                  <a:latin typeface="微软雅黑" pitchFamily="34" charset="-122"/>
                  <a:ea typeface="微软雅黑" pitchFamily="34" charset="-122"/>
                  <a:cs typeface="Arial" pitchFamily="34" charset="0"/>
                </a:rPr>
                <a:t>匹配</a:t>
              </a:r>
              <a:r>
                <a:rPr lang="zh-CN" altLang="en-US" sz="1600" dirty="0" smtClean="0">
                  <a:solidFill>
                    <a:schemeClr val="tx1">
                      <a:lumMod val="75000"/>
                    </a:schemeClr>
                  </a:solidFill>
                  <a:latin typeface="微软雅黑" pitchFamily="34" charset="-122"/>
                  <a:ea typeface="微软雅黑" pitchFamily="34" charset="-122"/>
                  <a:cs typeface="Arial" pitchFamily="34" charset="0"/>
                </a:rPr>
                <a:t>，通用词，产品词组匹配。</a:t>
              </a:r>
              <a:endParaRPr lang="en-US" altLang="zh-CN" sz="1600" dirty="0">
                <a:solidFill>
                  <a:schemeClr val="tx1">
                    <a:lumMod val="75000"/>
                  </a:schemeClr>
                </a:solidFill>
                <a:latin typeface="微软雅黑" pitchFamily="34" charset="-122"/>
                <a:ea typeface="微软雅黑" pitchFamily="34" charset="-122"/>
                <a:cs typeface="Arial" pitchFamily="34" charset="0"/>
              </a:endParaRPr>
            </a:p>
          </p:txBody>
        </p:sp>
        <p:sp>
          <p:nvSpPr>
            <p:cNvPr id="15" name="AutoShape 287"/>
            <p:cNvSpPr>
              <a:spLocks noChangeArrowheads="1"/>
            </p:cNvSpPr>
            <p:nvPr/>
          </p:nvSpPr>
          <p:spPr bwMode="auto">
            <a:xfrm>
              <a:off x="1691211" y="3068995"/>
              <a:ext cx="721543" cy="860280"/>
            </a:xfrm>
            <a:prstGeom prst="upArrow">
              <a:avLst>
                <a:gd name="adj1" fmla="val 44615"/>
                <a:gd name="adj2" fmla="val 51542"/>
              </a:avLst>
            </a:prstGeom>
            <a:solidFill>
              <a:schemeClr val="bg1">
                <a:lumMod val="50000"/>
                <a:alpha val="50000"/>
              </a:schemeClr>
            </a:solidFill>
            <a:ln w="19050" cap="rnd" algn="ctr">
              <a:solidFill>
                <a:schemeClr val="bg1"/>
              </a:solidFill>
              <a:prstDash val="sysDot"/>
              <a:miter lim="800000"/>
              <a:headEnd/>
              <a:tailEnd/>
            </a:ln>
          </p:spPr>
          <p:txBody>
            <a:bodyPr wrap="none" anchor="ctr"/>
            <a:lstStyle/>
            <a:p>
              <a:pPr fontAlgn="auto">
                <a:spcBef>
                  <a:spcPts val="0"/>
                </a:spcBef>
                <a:spcAft>
                  <a:spcPts val="0"/>
                </a:spcAft>
                <a:defRPr/>
              </a:pPr>
              <a:endParaRPr lang="ko-KR" altLang="en-US" sz="1600">
                <a:latin typeface="微软雅黑" pitchFamily="34" charset="-122"/>
                <a:ea typeface="+mn-ea"/>
                <a:cs typeface="Arial" pitchFamily="34" charset="0"/>
              </a:endParaRPr>
            </a:p>
          </p:txBody>
        </p:sp>
        <p:sp>
          <p:nvSpPr>
            <p:cNvPr id="16" name="AutoShape 286"/>
            <p:cNvSpPr>
              <a:spLocks noChangeArrowheads="1"/>
            </p:cNvSpPr>
            <p:nvPr/>
          </p:nvSpPr>
          <p:spPr bwMode="auto">
            <a:xfrm rot="10800000">
              <a:off x="6948529" y="3068995"/>
              <a:ext cx="720268" cy="860280"/>
            </a:xfrm>
            <a:prstGeom prst="upArrow">
              <a:avLst>
                <a:gd name="adj1" fmla="val 37765"/>
                <a:gd name="adj2" fmla="val 52201"/>
              </a:avLst>
            </a:prstGeom>
            <a:solidFill>
              <a:schemeClr val="bg1">
                <a:lumMod val="50000"/>
                <a:alpha val="50000"/>
              </a:schemeClr>
            </a:solidFill>
            <a:ln w="19050" cap="rnd" algn="ctr">
              <a:solidFill>
                <a:schemeClr val="bg1"/>
              </a:solidFill>
              <a:prstDash val="sysDot"/>
              <a:miter lim="800000"/>
              <a:headEnd/>
              <a:tailEnd/>
            </a:ln>
          </p:spPr>
          <p:txBody>
            <a:bodyPr wrap="none" anchor="ctr"/>
            <a:lstStyle/>
            <a:p>
              <a:pPr fontAlgn="auto">
                <a:spcBef>
                  <a:spcPts val="0"/>
                </a:spcBef>
                <a:spcAft>
                  <a:spcPts val="0"/>
                </a:spcAft>
                <a:defRPr/>
              </a:pPr>
              <a:endParaRPr lang="ko-KR" altLang="en-US" sz="1600">
                <a:latin typeface="微软雅黑" pitchFamily="34" charset="-122"/>
                <a:ea typeface="+mn-ea"/>
                <a:cs typeface="Arial" pitchFamily="34" charset="0"/>
              </a:endParaRPr>
            </a:p>
          </p:txBody>
        </p:sp>
      </p:grpSp>
      <p:sp>
        <p:nvSpPr>
          <p:cNvPr id="18" name="TextBox 17"/>
          <p:cNvSpPr txBox="1"/>
          <p:nvPr/>
        </p:nvSpPr>
        <p:spPr>
          <a:xfrm>
            <a:off x="857223" y="5229200"/>
            <a:ext cx="7723763" cy="954107"/>
          </a:xfrm>
          <a:prstGeom prst="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nSpc>
                <a:spcPct val="200000"/>
              </a:lnSpc>
              <a:buFont typeface="Wingdings" pitchFamily="2" charset="2"/>
              <a:buChar char="Ø"/>
            </a:pPr>
            <a:r>
              <a:rPr lang="zh-CN" altLang="en-US" sz="1400" b="1" dirty="0" smtClean="0">
                <a:latin typeface="微软雅黑" pitchFamily="34" charset="-122"/>
                <a:ea typeface="微软雅黑" pitchFamily="34" charset="-122"/>
              </a:rPr>
              <a:t>合理的搭建账户后，关于账户的设置还需要精耕细作</a:t>
            </a:r>
            <a:endParaRPr lang="en-US" altLang="zh-CN" sz="1400" b="1" dirty="0" smtClean="0">
              <a:latin typeface="微软雅黑" pitchFamily="34" charset="-122"/>
              <a:ea typeface="微软雅黑" pitchFamily="34" charset="-122"/>
            </a:endParaRPr>
          </a:p>
          <a:p>
            <a:pPr>
              <a:lnSpc>
                <a:spcPct val="200000"/>
              </a:lnSpc>
              <a:buFont typeface="Wingdings" pitchFamily="2" charset="2"/>
              <a:buChar char="Ø"/>
            </a:pPr>
            <a:r>
              <a:rPr lang="zh-CN" altLang="en-US" sz="1400" b="1" dirty="0" smtClean="0">
                <a:latin typeface="微软雅黑" pitchFamily="34" charset="-122"/>
                <a:ea typeface="微软雅黑" pitchFamily="34" charset="-122"/>
              </a:rPr>
              <a:t>核心关键词的排名要保持在</a:t>
            </a:r>
            <a:r>
              <a:rPr lang="en-US" altLang="zh-CN" sz="1400" b="1" dirty="0" smtClean="0">
                <a:latin typeface="微软雅黑" pitchFamily="34" charset="-122"/>
                <a:ea typeface="微软雅黑" pitchFamily="34" charset="-122"/>
              </a:rPr>
              <a:t>103</a:t>
            </a:r>
            <a:r>
              <a:rPr lang="zh-CN" altLang="en-US" sz="1400" b="1" dirty="0" smtClean="0">
                <a:latin typeface="微软雅黑" pitchFamily="34" charset="-122"/>
                <a:ea typeface="微软雅黑" pitchFamily="34" charset="-122"/>
              </a:rPr>
              <a:t>名，投放区域的设置，在线时长的设置，匹配方式的设置等。</a:t>
            </a:r>
          </a:p>
        </p:txBody>
      </p:sp>
      <p:grpSp>
        <p:nvGrpSpPr>
          <p:cNvPr id="17" name="组合 27"/>
          <p:cNvGrpSpPr/>
          <p:nvPr/>
        </p:nvGrpSpPr>
        <p:grpSpPr>
          <a:xfrm>
            <a:off x="2071670" y="6715148"/>
            <a:ext cx="4500594" cy="142876"/>
            <a:chOff x="785786" y="4000504"/>
            <a:chExt cx="4500594" cy="142876"/>
          </a:xfrm>
        </p:grpSpPr>
        <p:sp>
          <p:nvSpPr>
            <p:cNvPr id="19" name="矩形 18"/>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0" name="矩形 19"/>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1" name="矩形 20"/>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401554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示 9"/>
          <p:cNvGraphicFramePr/>
          <p:nvPr/>
        </p:nvGraphicFramePr>
        <p:xfrm>
          <a:off x="221865" y="2500306"/>
          <a:ext cx="2357422" cy="3349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图示 10"/>
          <p:cNvGraphicFramePr/>
          <p:nvPr>
            <p:extLst>
              <p:ext uri="{D42A27DB-BD31-4B8C-83A1-F6EECF244321}">
                <p14:modId xmlns:p14="http://schemas.microsoft.com/office/powerpoint/2010/main" xmlns="" val="2319463356"/>
              </p:ext>
            </p:extLst>
          </p:nvPr>
        </p:nvGraphicFramePr>
        <p:xfrm>
          <a:off x="2357422" y="2500306"/>
          <a:ext cx="2500330" cy="33496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p:cNvSpPr txBox="1"/>
          <p:nvPr/>
        </p:nvSpPr>
        <p:spPr>
          <a:xfrm>
            <a:off x="571472" y="1500174"/>
            <a:ext cx="7653866" cy="830997"/>
          </a:xfrm>
          <a:prstGeom prst="rect">
            <a:avLst/>
          </a:prstGeom>
          <a:noFill/>
        </p:spPr>
        <p:txBody>
          <a:bodyPr wrap="square" rtlCol="0">
            <a:spAutoFit/>
          </a:bodyPr>
          <a:lstStyle/>
          <a:p>
            <a:pPr>
              <a:lnSpc>
                <a:spcPct val="150000"/>
              </a:lnSpc>
            </a:pPr>
            <a:r>
              <a:rPr lang="zh-CN" altLang="en-US" sz="1600" dirty="0" smtClean="0">
                <a:latin typeface="微软雅黑" pitchFamily="34" charset="-122"/>
                <a:ea typeface="微软雅黑" pitchFamily="34" charset="-122"/>
              </a:rPr>
              <a:t>☞ 账户中应至少包括：品牌词、竞品词、通用词和病种词四部分。另外可以根据预算，适当添加人群词，活动词。</a:t>
            </a:r>
            <a:endParaRPr lang="en-US" altLang="zh-CN" sz="1600" dirty="0" smtClean="0">
              <a:latin typeface="微软雅黑" pitchFamily="34" charset="-122"/>
              <a:ea typeface="微软雅黑" pitchFamily="34" charset="-122"/>
            </a:endParaRPr>
          </a:p>
        </p:txBody>
      </p:sp>
      <p:graphicFrame>
        <p:nvGraphicFramePr>
          <p:cNvPr id="13" name="图示 12"/>
          <p:cNvGraphicFramePr/>
          <p:nvPr>
            <p:extLst>
              <p:ext uri="{D42A27DB-BD31-4B8C-83A1-F6EECF244321}">
                <p14:modId xmlns:p14="http://schemas.microsoft.com/office/powerpoint/2010/main" xmlns="" val="491084902"/>
              </p:ext>
            </p:extLst>
          </p:nvPr>
        </p:nvGraphicFramePr>
        <p:xfrm>
          <a:off x="6643670" y="2500306"/>
          <a:ext cx="2500330" cy="33496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4" name="图示 13"/>
          <p:cNvGraphicFramePr/>
          <p:nvPr>
            <p:extLst>
              <p:ext uri="{D42A27DB-BD31-4B8C-83A1-F6EECF244321}">
                <p14:modId xmlns:p14="http://schemas.microsoft.com/office/powerpoint/2010/main" xmlns="" val="2647691158"/>
              </p:ext>
            </p:extLst>
          </p:nvPr>
        </p:nvGraphicFramePr>
        <p:xfrm>
          <a:off x="4357685" y="2500306"/>
          <a:ext cx="2500330" cy="334962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5" name="TextBox 14"/>
          <p:cNvSpPr txBox="1"/>
          <p:nvPr/>
        </p:nvSpPr>
        <p:spPr>
          <a:xfrm>
            <a:off x="857224" y="5643578"/>
            <a:ext cx="1785950" cy="769441"/>
          </a:xfrm>
          <a:prstGeom prst="rect">
            <a:avLst/>
          </a:prstGeom>
          <a:noFill/>
        </p:spPr>
        <p:txBody>
          <a:bodyPr wrap="square" rtlCol="0">
            <a:spAutoFit/>
          </a:bodyPr>
          <a:lstStyle/>
          <a:p>
            <a:r>
              <a:rPr lang="en-US" altLang="zh-CN" sz="4400" dirty="0" smtClean="0"/>
              <a:t>... ...</a:t>
            </a:r>
            <a:endParaRPr lang="zh-CN" altLang="en-US" sz="4400" dirty="0"/>
          </a:p>
        </p:txBody>
      </p:sp>
      <p:sp>
        <p:nvSpPr>
          <p:cNvPr id="16" name="TextBox 15"/>
          <p:cNvSpPr txBox="1"/>
          <p:nvPr/>
        </p:nvSpPr>
        <p:spPr>
          <a:xfrm>
            <a:off x="3000364" y="5643578"/>
            <a:ext cx="1785950" cy="769441"/>
          </a:xfrm>
          <a:prstGeom prst="rect">
            <a:avLst/>
          </a:prstGeom>
          <a:noFill/>
        </p:spPr>
        <p:txBody>
          <a:bodyPr wrap="square" rtlCol="0">
            <a:spAutoFit/>
          </a:bodyPr>
          <a:lstStyle/>
          <a:p>
            <a:r>
              <a:rPr lang="en-US" altLang="zh-CN" sz="4400" dirty="0" smtClean="0"/>
              <a:t>... ...</a:t>
            </a:r>
            <a:endParaRPr lang="zh-CN" altLang="en-US" sz="4400" dirty="0"/>
          </a:p>
        </p:txBody>
      </p:sp>
      <p:sp>
        <p:nvSpPr>
          <p:cNvPr id="17" name="TextBox 16"/>
          <p:cNvSpPr txBox="1"/>
          <p:nvPr/>
        </p:nvSpPr>
        <p:spPr>
          <a:xfrm>
            <a:off x="5143504" y="5643578"/>
            <a:ext cx="1785950" cy="769441"/>
          </a:xfrm>
          <a:prstGeom prst="rect">
            <a:avLst/>
          </a:prstGeom>
          <a:noFill/>
        </p:spPr>
        <p:txBody>
          <a:bodyPr wrap="square" rtlCol="0">
            <a:spAutoFit/>
          </a:bodyPr>
          <a:lstStyle/>
          <a:p>
            <a:r>
              <a:rPr lang="en-US" altLang="zh-CN" sz="4400" dirty="0" smtClean="0"/>
              <a:t>... ...</a:t>
            </a:r>
            <a:endParaRPr lang="zh-CN" altLang="en-US" sz="4400" dirty="0"/>
          </a:p>
        </p:txBody>
      </p:sp>
      <p:sp>
        <p:nvSpPr>
          <p:cNvPr id="18" name="TextBox 17"/>
          <p:cNvSpPr txBox="1"/>
          <p:nvPr/>
        </p:nvSpPr>
        <p:spPr>
          <a:xfrm>
            <a:off x="7358082" y="5643578"/>
            <a:ext cx="1785950" cy="769441"/>
          </a:xfrm>
          <a:prstGeom prst="rect">
            <a:avLst/>
          </a:prstGeom>
          <a:noFill/>
        </p:spPr>
        <p:txBody>
          <a:bodyPr wrap="square" rtlCol="0">
            <a:spAutoFit/>
          </a:bodyPr>
          <a:lstStyle/>
          <a:p>
            <a:r>
              <a:rPr lang="en-US" altLang="zh-CN" sz="4400" dirty="0" smtClean="0"/>
              <a:t>... ...</a:t>
            </a:r>
            <a:endParaRPr lang="zh-CN" altLang="en-US" sz="4400" dirty="0"/>
          </a:p>
        </p:txBody>
      </p:sp>
      <p:sp>
        <p:nvSpPr>
          <p:cNvPr id="19" name="标题 16"/>
          <p:cNvSpPr>
            <a:spLocks noGrp="1"/>
          </p:cNvSpPr>
          <p:nvPr>
            <p:ph type="title"/>
          </p:nvPr>
        </p:nvSpPr>
        <p:spPr>
          <a:xfrm>
            <a:off x="1804789" y="20612"/>
            <a:ext cx="7355160" cy="1032124"/>
          </a:xfrm>
        </p:spPr>
        <p:txBody>
          <a:bodyPr>
            <a:noAutofit/>
          </a:bodyPr>
          <a:lstStyle/>
          <a:p>
            <a:pPr algn="r">
              <a:defRPr/>
            </a:pPr>
            <a:r>
              <a:rPr lang="zh-CN" altLang="en-US" sz="3200" b="1" dirty="0" smtClean="0">
                <a:solidFill>
                  <a:schemeClr val="tx1"/>
                </a:solidFill>
                <a:latin typeface="微软雅黑" pitchFamily="34" charset="-122"/>
                <a:ea typeface="微软雅黑" pitchFamily="34" charset="-122"/>
              </a:rPr>
              <a:t>账户结构</a:t>
            </a:r>
            <a:endParaRPr lang="zh-CN" altLang="en-US" sz="3200" b="1" dirty="0">
              <a:solidFill>
                <a:schemeClr val="tx1"/>
              </a:solidFill>
              <a:latin typeface="微软雅黑" pitchFamily="34" charset="-122"/>
              <a:ea typeface="微软雅黑" pitchFamily="34" charset="-122"/>
            </a:endParaRPr>
          </a:p>
        </p:txBody>
      </p:sp>
      <p:grpSp>
        <p:nvGrpSpPr>
          <p:cNvPr id="20" name="组合 27"/>
          <p:cNvGrpSpPr/>
          <p:nvPr/>
        </p:nvGrpSpPr>
        <p:grpSpPr>
          <a:xfrm>
            <a:off x="2071670" y="6715148"/>
            <a:ext cx="4500594" cy="142876"/>
            <a:chOff x="785786" y="4000504"/>
            <a:chExt cx="4500594" cy="142876"/>
          </a:xfrm>
        </p:grpSpPr>
        <p:sp>
          <p:nvSpPr>
            <p:cNvPr id="21" name="矩形 20"/>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2" name="矩形 21"/>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3" name="矩形 22"/>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2776328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3"/>
          <p:cNvSpPr/>
          <p:nvPr/>
        </p:nvSpPr>
        <p:spPr>
          <a:xfrm>
            <a:off x="714348" y="1071546"/>
            <a:ext cx="7143800" cy="4929222"/>
          </a:xfrm>
          <a:prstGeom prst="swooshArrow">
            <a:avLst>
              <a:gd name="adj1" fmla="val 25000"/>
              <a:gd name="adj2" fmla="val 25000"/>
            </a:avLst>
          </a:prstGeom>
          <a:solidFill>
            <a:schemeClr val="bg2">
              <a:lumMod val="90000"/>
            </a:schemeClr>
          </a:solidFill>
          <a:scene3d>
            <a:camera prst="perspectiveAbove"/>
            <a:lightRig rig="flat" dir="t"/>
          </a:scene3d>
          <a:sp3d z="-190500" extrusionH="12700" prstMaterial="plastic">
            <a:bevelT w="50800" h="50800"/>
          </a:sp3d>
        </p:spPr>
        <p:style>
          <a:lnRef idx="0">
            <a:schemeClr val="accent3">
              <a:hueOff val="0"/>
              <a:satOff val="0"/>
              <a:lumOff val="0"/>
              <a:alphaOff val="0"/>
            </a:schemeClr>
          </a:lnRef>
          <a:fillRef idx="3">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8" name="椭圆 7"/>
          <p:cNvSpPr/>
          <p:nvPr/>
        </p:nvSpPr>
        <p:spPr>
          <a:xfrm>
            <a:off x="1590982" y="4559411"/>
            <a:ext cx="170768" cy="170768"/>
          </a:xfrm>
          <a:prstGeom prst="ellipse">
            <a:avLst/>
          </a:prstGeom>
          <a:scene3d>
            <a:camera prst="orthographicFront"/>
            <a:lightRig rig="flat" dir="t"/>
          </a:scene3d>
          <a:sp3d prstMaterial="plastic">
            <a:bevelT w="120900" h="88900"/>
            <a:bevelB w="88900" h="31750" prst="angle"/>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9" name="组合 8"/>
          <p:cNvGrpSpPr/>
          <p:nvPr/>
        </p:nvGrpSpPr>
        <p:grpSpPr>
          <a:xfrm>
            <a:off x="1655678" y="4637174"/>
            <a:ext cx="2289398" cy="1104424"/>
            <a:chOff x="1656185" y="3528393"/>
            <a:chExt cx="2289398" cy="1104424"/>
          </a:xfrm>
        </p:grpSpPr>
        <p:sp>
          <p:nvSpPr>
            <p:cNvPr id="22" name="矩形 21"/>
            <p:cNvSpPr/>
            <p:nvPr/>
          </p:nvSpPr>
          <p:spPr>
            <a:xfrm>
              <a:off x="1656185" y="3528393"/>
              <a:ext cx="2289398" cy="110442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矩形 22"/>
            <p:cNvSpPr/>
            <p:nvPr/>
          </p:nvSpPr>
          <p:spPr>
            <a:xfrm>
              <a:off x="1656185" y="3528393"/>
              <a:ext cx="2289398" cy="110442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0487" tIns="0" rIns="0" bIns="0" numCol="1" spcCol="1270" anchor="t" anchorCtr="0">
              <a:noAutofit/>
            </a:bodyPr>
            <a:lstStyle/>
            <a:p>
              <a:pPr lvl="0" algn="l"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cs typeface="Arial" pitchFamily="34" charset="0"/>
                </a:rPr>
                <a:t>品牌词</a:t>
              </a:r>
              <a:endParaRPr lang="zh-CN" altLang="en-US" sz="1800" kern="1200" dirty="0">
                <a:latin typeface="微软雅黑" pitchFamily="34" charset="-122"/>
                <a:ea typeface="微软雅黑" pitchFamily="34" charset="-122"/>
                <a:cs typeface="Arial" pitchFamily="34" charset="0"/>
              </a:endParaRPr>
            </a:p>
          </p:txBody>
        </p:sp>
      </p:grpSp>
      <p:sp>
        <p:nvSpPr>
          <p:cNvPr id="10" name="椭圆 9"/>
          <p:cNvSpPr/>
          <p:nvPr/>
        </p:nvSpPr>
        <p:spPr>
          <a:xfrm>
            <a:off x="2663790" y="3620101"/>
            <a:ext cx="296988" cy="296988"/>
          </a:xfrm>
          <a:prstGeom prst="ellipse">
            <a:avLst/>
          </a:prstGeom>
          <a:scene3d>
            <a:camera prst="orthographicFront"/>
            <a:lightRig rig="flat" dir="t"/>
          </a:scene3d>
          <a:sp3d prstMaterial="plastic">
            <a:bevelT w="120900" h="88900"/>
            <a:bevelB w="88900" h="31750" prst="angle"/>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11" name="组合 10"/>
          <p:cNvGrpSpPr/>
          <p:nvPr/>
        </p:nvGrpSpPr>
        <p:grpSpPr>
          <a:xfrm>
            <a:off x="2905592" y="3772576"/>
            <a:ext cx="1559187" cy="1976643"/>
            <a:chOff x="2906099" y="2663795"/>
            <a:chExt cx="1559187" cy="1976643"/>
          </a:xfrm>
        </p:grpSpPr>
        <p:sp>
          <p:nvSpPr>
            <p:cNvPr id="20" name="矩形 19"/>
            <p:cNvSpPr/>
            <p:nvPr/>
          </p:nvSpPr>
          <p:spPr>
            <a:xfrm>
              <a:off x="2906099" y="2663795"/>
              <a:ext cx="1559187" cy="19766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矩形 20"/>
            <p:cNvSpPr/>
            <p:nvPr/>
          </p:nvSpPr>
          <p:spPr>
            <a:xfrm>
              <a:off x="2906099" y="2663795"/>
              <a:ext cx="1559187" cy="19766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7368" tIns="0" rIns="0" bIns="0" numCol="1" spcCol="1270" anchor="t" anchorCtr="0">
              <a:noAutofit/>
            </a:bodyPr>
            <a:lstStyle/>
            <a:p>
              <a:pPr lvl="0" algn="l"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cs typeface="Arial" pitchFamily="34" charset="0"/>
                </a:rPr>
                <a:t>竞品词</a:t>
              </a:r>
              <a:endParaRPr lang="zh-CN" altLang="en-US" sz="1800" kern="1200" dirty="0">
                <a:latin typeface="微软雅黑" pitchFamily="34" charset="-122"/>
                <a:ea typeface="微软雅黑" pitchFamily="34" charset="-122"/>
                <a:cs typeface="Arial" pitchFamily="34" charset="0"/>
              </a:endParaRPr>
            </a:p>
          </p:txBody>
        </p:sp>
      </p:grpSp>
      <p:sp>
        <p:nvSpPr>
          <p:cNvPr id="12" name="椭圆 11"/>
          <p:cNvSpPr/>
          <p:nvPr/>
        </p:nvSpPr>
        <p:spPr>
          <a:xfrm>
            <a:off x="4142489" y="2803502"/>
            <a:ext cx="393509" cy="393509"/>
          </a:xfrm>
          <a:prstGeom prst="ellipse">
            <a:avLst/>
          </a:prstGeom>
          <a:scene3d>
            <a:camera prst="orthographicFront"/>
            <a:lightRig rig="flat" dir="t"/>
          </a:scene3d>
          <a:sp3d prstMaterial="plastic">
            <a:bevelT w="120900" h="88900"/>
            <a:bevelB w="88900" h="31750" prst="angle"/>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13" name="组合 12"/>
          <p:cNvGrpSpPr/>
          <p:nvPr/>
        </p:nvGrpSpPr>
        <p:grpSpPr>
          <a:xfrm>
            <a:off x="4512581" y="2961612"/>
            <a:ext cx="1463578" cy="2787607"/>
            <a:chOff x="4513088" y="1852831"/>
            <a:chExt cx="1463578" cy="2787607"/>
          </a:xfrm>
        </p:grpSpPr>
        <p:sp>
          <p:nvSpPr>
            <p:cNvPr id="18" name="矩形 17"/>
            <p:cNvSpPr/>
            <p:nvPr/>
          </p:nvSpPr>
          <p:spPr>
            <a:xfrm>
              <a:off x="4513088" y="1852831"/>
              <a:ext cx="1463578" cy="27876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矩形 18"/>
            <p:cNvSpPr/>
            <p:nvPr/>
          </p:nvSpPr>
          <p:spPr>
            <a:xfrm>
              <a:off x="4513088" y="1852831"/>
              <a:ext cx="1463578" cy="27876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8512" tIns="0" rIns="0" bIns="0" numCol="1" spcCol="1270" anchor="t" anchorCtr="0">
              <a:noAutofit/>
            </a:bodyPr>
            <a:lstStyle/>
            <a:p>
              <a:pPr lvl="0" algn="l"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cs typeface="Arial" pitchFamily="34" charset="0"/>
                </a:rPr>
                <a:t>通用词</a:t>
              </a:r>
              <a:endParaRPr lang="zh-CN" altLang="en-US" sz="1800" kern="1200" dirty="0">
                <a:latin typeface="微软雅黑" pitchFamily="34" charset="-122"/>
                <a:ea typeface="微软雅黑" pitchFamily="34" charset="-122"/>
                <a:cs typeface="Arial" pitchFamily="34" charset="0"/>
              </a:endParaRPr>
            </a:p>
          </p:txBody>
        </p:sp>
      </p:grpSp>
      <p:sp>
        <p:nvSpPr>
          <p:cNvPr id="14" name="椭圆 13"/>
          <p:cNvSpPr/>
          <p:nvPr/>
        </p:nvSpPr>
        <p:spPr>
          <a:xfrm>
            <a:off x="6016105" y="2158448"/>
            <a:ext cx="527153" cy="527153"/>
          </a:xfrm>
          <a:prstGeom prst="ellipse">
            <a:avLst/>
          </a:prstGeom>
          <a:scene3d>
            <a:camera prst="orthographicFront"/>
            <a:lightRig rig="flat" dir="t"/>
          </a:scene3d>
          <a:sp3d prstMaterial="plastic">
            <a:bevelT w="120900" h="88900"/>
            <a:bevelB w="88900" h="31750" prst="angle"/>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15" name="组合 14"/>
          <p:cNvGrpSpPr/>
          <p:nvPr/>
        </p:nvGrpSpPr>
        <p:grpSpPr>
          <a:xfrm>
            <a:off x="6279682" y="2422025"/>
            <a:ext cx="1559187" cy="3327194"/>
            <a:chOff x="6280189" y="1313244"/>
            <a:chExt cx="1559187" cy="3327194"/>
          </a:xfrm>
        </p:grpSpPr>
        <p:sp>
          <p:nvSpPr>
            <p:cNvPr id="16" name="矩形 15"/>
            <p:cNvSpPr/>
            <p:nvPr/>
          </p:nvSpPr>
          <p:spPr>
            <a:xfrm>
              <a:off x="6280189" y="1313244"/>
              <a:ext cx="1559187" cy="33271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矩形 16"/>
            <p:cNvSpPr/>
            <p:nvPr/>
          </p:nvSpPr>
          <p:spPr>
            <a:xfrm>
              <a:off x="6280189" y="1313244"/>
              <a:ext cx="1559187" cy="33271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79328" tIns="0" rIns="0" bIns="0" numCol="1" spcCol="1270" anchor="t" anchorCtr="0">
              <a:noAutofit/>
            </a:bodyPr>
            <a:lstStyle/>
            <a:p>
              <a:pPr lvl="0" algn="l"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cs typeface="Arial" pitchFamily="34" charset="0"/>
                </a:rPr>
                <a:t>病种词</a:t>
              </a:r>
              <a:endParaRPr lang="zh-CN" altLang="en-US" sz="1800" kern="1200" dirty="0">
                <a:latin typeface="微软雅黑" pitchFamily="34" charset="-122"/>
                <a:ea typeface="微软雅黑" pitchFamily="34" charset="-122"/>
                <a:cs typeface="Arial" pitchFamily="34" charset="0"/>
              </a:endParaRPr>
            </a:p>
          </p:txBody>
        </p:sp>
      </p:grpSp>
      <p:sp>
        <p:nvSpPr>
          <p:cNvPr id="41" name="TextBox 40"/>
          <p:cNvSpPr txBox="1"/>
          <p:nvPr/>
        </p:nvSpPr>
        <p:spPr>
          <a:xfrm>
            <a:off x="428596" y="1357298"/>
            <a:ext cx="4500563" cy="1156407"/>
          </a:xfrm>
          <a:prstGeom prst="rect">
            <a:avLst/>
          </a:prstGeom>
          <a:noFill/>
        </p:spPr>
        <p:txBody>
          <a:bodyPr>
            <a:spAutoFit/>
          </a:bodyPr>
          <a:lstStyle/>
          <a:p>
            <a:pPr>
              <a:lnSpc>
                <a:spcPct val="150000"/>
              </a:lnSpc>
              <a:buFont typeface="Wingdings" pitchFamily="2" charset="2"/>
              <a:buChar char="p"/>
              <a:defRPr/>
            </a:pPr>
            <a:r>
              <a:rPr lang="zh-CN" altLang="en-US" sz="1600" b="1" u="sng" dirty="0">
                <a:latin typeface="Arial" pitchFamily="34" charset="0"/>
                <a:ea typeface="微软雅黑" pitchFamily="34" charset="-122"/>
                <a:cs typeface="Arial" pitchFamily="34" charset="0"/>
              </a:rPr>
              <a:t>不同的阶段使用的搜索词不同</a:t>
            </a:r>
            <a:endParaRPr lang="en-US" altLang="zh-CN" sz="1600" b="1" u="sng" dirty="0">
              <a:latin typeface="Arial" pitchFamily="34" charset="0"/>
              <a:ea typeface="微软雅黑" pitchFamily="34" charset="-122"/>
              <a:cs typeface="Arial" pitchFamily="34" charset="0"/>
            </a:endParaRPr>
          </a:p>
          <a:p>
            <a:pPr>
              <a:lnSpc>
                <a:spcPct val="150000"/>
              </a:lnSpc>
              <a:buFont typeface="Wingdings" pitchFamily="2" charset="2"/>
              <a:buChar char="p"/>
              <a:defRPr/>
            </a:pPr>
            <a:r>
              <a:rPr lang="zh-CN" altLang="en-US" sz="1600" b="1" u="sng" dirty="0">
                <a:latin typeface="Arial" pitchFamily="34" charset="0"/>
                <a:ea typeface="微软雅黑" pitchFamily="34" charset="-122"/>
                <a:cs typeface="Arial" pitchFamily="34" charset="0"/>
              </a:rPr>
              <a:t>不同的搜索词效果不同</a:t>
            </a:r>
            <a:endParaRPr lang="en-US" altLang="zh-CN" sz="1600" b="1" u="sng" dirty="0">
              <a:latin typeface="Arial" pitchFamily="34" charset="0"/>
              <a:ea typeface="微软雅黑" pitchFamily="34" charset="-122"/>
              <a:cs typeface="Arial" pitchFamily="34" charset="0"/>
            </a:endParaRPr>
          </a:p>
          <a:p>
            <a:pPr>
              <a:lnSpc>
                <a:spcPct val="150000"/>
              </a:lnSpc>
              <a:buFont typeface="Wingdings" pitchFamily="2" charset="2"/>
              <a:buChar char="p"/>
              <a:defRPr/>
            </a:pPr>
            <a:r>
              <a:rPr lang="zh-CN" altLang="en-US" sz="1600" b="1" u="sng" dirty="0">
                <a:latin typeface="Arial" pitchFamily="34" charset="0"/>
                <a:ea typeface="微软雅黑" pitchFamily="34" charset="-122"/>
                <a:cs typeface="Arial" pitchFamily="34" charset="0"/>
              </a:rPr>
              <a:t>关键词量级可扩充至</a:t>
            </a:r>
            <a:r>
              <a:rPr lang="en-US" altLang="zh-CN" sz="1600" b="1" u="sng" dirty="0">
                <a:latin typeface="Arial" pitchFamily="34" charset="0"/>
                <a:ea typeface="微软雅黑" pitchFamily="34" charset="-122"/>
                <a:cs typeface="Arial" pitchFamily="34" charset="0"/>
              </a:rPr>
              <a:t>1.5w-3w</a:t>
            </a:r>
            <a:endParaRPr lang="zh-CN" altLang="en-US" sz="1600" b="1" u="sng" dirty="0">
              <a:latin typeface="Arial" pitchFamily="34" charset="0"/>
              <a:ea typeface="微软雅黑" pitchFamily="34" charset="-122"/>
              <a:cs typeface="Arial" pitchFamily="34" charset="0"/>
            </a:endParaRPr>
          </a:p>
        </p:txBody>
      </p:sp>
      <p:sp>
        <p:nvSpPr>
          <p:cNvPr id="43" name="TextBox 42"/>
          <p:cNvSpPr txBox="1">
            <a:spLocks noChangeArrowheads="1"/>
          </p:cNvSpPr>
          <p:nvPr/>
        </p:nvSpPr>
        <p:spPr bwMode="auto">
          <a:xfrm>
            <a:off x="1571604" y="5072074"/>
            <a:ext cx="5072098" cy="338554"/>
          </a:xfrm>
          <a:prstGeom prst="rect">
            <a:avLst/>
          </a:prstGeom>
          <a:noFill/>
          <a:ln w="9525">
            <a:noFill/>
            <a:miter lim="800000"/>
            <a:headEnd/>
            <a:tailEnd/>
          </a:ln>
        </p:spPr>
        <p:txBody>
          <a:bodyPr wrap="square">
            <a:spAutoFit/>
          </a:bodyPr>
          <a:lstStyle/>
          <a:p>
            <a:pPr>
              <a:buFont typeface="Arial" pitchFamily="34" charset="0"/>
              <a:buChar char="→"/>
            </a:pPr>
            <a:r>
              <a:rPr lang="zh-CN" altLang="en-US" sz="1600" u="sng" dirty="0" smtClean="0">
                <a:latin typeface="Arial" pitchFamily="34" charset="0"/>
                <a:ea typeface="微软雅黑" pitchFamily="34" charset="-122"/>
                <a:cs typeface="Arial" pitchFamily="34" charset="0"/>
              </a:rPr>
              <a:t>医院名称、医院网站、专业科室、品牌</a:t>
            </a:r>
            <a:r>
              <a:rPr lang="en-US" altLang="zh-CN" sz="1600" u="sng" dirty="0" smtClean="0">
                <a:latin typeface="Arial" pitchFamily="34" charset="0"/>
                <a:ea typeface="微软雅黑" pitchFamily="34" charset="-122"/>
                <a:cs typeface="Arial" pitchFamily="34" charset="0"/>
              </a:rPr>
              <a:t>+</a:t>
            </a:r>
            <a:r>
              <a:rPr lang="zh-CN" altLang="en-US" sz="1600" u="sng" dirty="0" smtClean="0">
                <a:latin typeface="Arial" pitchFamily="34" charset="0"/>
                <a:ea typeface="微软雅黑" pitchFamily="34" charset="-122"/>
                <a:cs typeface="Arial" pitchFamily="34" charset="0"/>
              </a:rPr>
              <a:t>病种词</a:t>
            </a:r>
            <a:r>
              <a:rPr lang="en-US" altLang="zh-CN" sz="1600" u="sng" dirty="0" smtClean="0">
                <a:latin typeface="Arial" pitchFamily="34" charset="0"/>
                <a:ea typeface="微软雅黑" pitchFamily="34" charset="-122"/>
                <a:cs typeface="Arial" pitchFamily="34" charset="0"/>
              </a:rPr>
              <a:t>…</a:t>
            </a:r>
            <a:endParaRPr lang="zh-CN" altLang="en-US" sz="1600" u="sng" dirty="0" smtClean="0">
              <a:latin typeface="Arial" pitchFamily="34" charset="0"/>
              <a:ea typeface="微软雅黑" pitchFamily="34" charset="-122"/>
              <a:cs typeface="Arial" pitchFamily="34" charset="0"/>
            </a:endParaRPr>
          </a:p>
        </p:txBody>
      </p:sp>
      <p:sp>
        <p:nvSpPr>
          <p:cNvPr id="44" name="TextBox 43"/>
          <p:cNvSpPr txBox="1">
            <a:spLocks noChangeArrowheads="1"/>
          </p:cNvSpPr>
          <p:nvPr/>
        </p:nvSpPr>
        <p:spPr bwMode="auto">
          <a:xfrm>
            <a:off x="2857488" y="4286256"/>
            <a:ext cx="4680520" cy="338554"/>
          </a:xfrm>
          <a:prstGeom prst="rect">
            <a:avLst/>
          </a:prstGeom>
          <a:noFill/>
          <a:ln w="9525">
            <a:noFill/>
            <a:miter lim="800000"/>
            <a:headEnd/>
            <a:tailEnd/>
          </a:ln>
        </p:spPr>
        <p:txBody>
          <a:bodyPr wrap="square">
            <a:spAutoFit/>
          </a:bodyPr>
          <a:lstStyle/>
          <a:p>
            <a:pPr>
              <a:buFont typeface="Arial" pitchFamily="34" charset="0"/>
              <a:buChar char="→"/>
            </a:pPr>
            <a:r>
              <a:rPr lang="zh-CN" altLang="en-US" sz="1600" u="sng" dirty="0" smtClean="0">
                <a:latin typeface="Arial" pitchFamily="34" charset="0"/>
                <a:ea typeface="微软雅黑" pitchFamily="34" charset="-122"/>
                <a:cs typeface="Arial" pitchFamily="34" charset="0"/>
              </a:rPr>
              <a:t>竞品医院名称、竞品医院网站、竞品治疗词</a:t>
            </a:r>
            <a:r>
              <a:rPr lang="en-US" altLang="zh-CN" sz="1600" u="sng" dirty="0" smtClean="0">
                <a:latin typeface="Arial" pitchFamily="34" charset="0"/>
                <a:ea typeface="微软雅黑" pitchFamily="34" charset="-122"/>
                <a:cs typeface="Arial" pitchFamily="34" charset="0"/>
              </a:rPr>
              <a:t>…</a:t>
            </a:r>
            <a:endParaRPr lang="zh-CN" altLang="en-US" sz="1600" u="sng" dirty="0" smtClean="0">
              <a:latin typeface="Arial" pitchFamily="34" charset="0"/>
              <a:ea typeface="微软雅黑" pitchFamily="34" charset="-122"/>
              <a:cs typeface="Arial" pitchFamily="34" charset="0"/>
            </a:endParaRPr>
          </a:p>
        </p:txBody>
      </p:sp>
      <p:sp>
        <p:nvSpPr>
          <p:cNvPr id="45" name="TextBox 44"/>
          <p:cNvSpPr txBox="1">
            <a:spLocks noChangeArrowheads="1"/>
          </p:cNvSpPr>
          <p:nvPr/>
        </p:nvSpPr>
        <p:spPr bwMode="auto">
          <a:xfrm>
            <a:off x="4463480" y="3500438"/>
            <a:ext cx="4680520" cy="338554"/>
          </a:xfrm>
          <a:prstGeom prst="rect">
            <a:avLst/>
          </a:prstGeom>
          <a:noFill/>
          <a:ln w="9525">
            <a:noFill/>
            <a:miter lim="800000"/>
            <a:headEnd/>
            <a:tailEnd/>
          </a:ln>
        </p:spPr>
        <p:txBody>
          <a:bodyPr wrap="square">
            <a:spAutoFit/>
          </a:bodyPr>
          <a:lstStyle/>
          <a:p>
            <a:pPr>
              <a:buFont typeface="Arial" pitchFamily="34" charset="0"/>
              <a:buChar char="→"/>
            </a:pPr>
            <a:r>
              <a:rPr lang="zh-CN" altLang="en-US" sz="1600" u="sng" dirty="0" smtClean="0">
                <a:latin typeface="Arial" pitchFamily="34" charset="0"/>
                <a:ea typeface="微软雅黑" pitchFamily="34" charset="-122"/>
                <a:cs typeface="Arial" pitchFamily="34" charset="0"/>
              </a:rPr>
              <a:t>治疗词、疑问词、效果词</a:t>
            </a:r>
            <a:r>
              <a:rPr lang="en-US" altLang="zh-CN" sz="1600" u="sng" dirty="0" smtClean="0">
                <a:latin typeface="Arial" pitchFamily="34" charset="0"/>
                <a:ea typeface="微软雅黑" pitchFamily="34" charset="-122"/>
                <a:cs typeface="Arial" pitchFamily="34" charset="0"/>
              </a:rPr>
              <a:t>…</a:t>
            </a:r>
            <a:endParaRPr lang="zh-CN" altLang="en-US" sz="1600" u="sng" dirty="0" smtClean="0">
              <a:latin typeface="Arial" pitchFamily="34" charset="0"/>
              <a:ea typeface="微软雅黑" pitchFamily="34" charset="-122"/>
              <a:cs typeface="Arial" pitchFamily="34" charset="0"/>
            </a:endParaRPr>
          </a:p>
        </p:txBody>
      </p:sp>
      <p:sp>
        <p:nvSpPr>
          <p:cNvPr id="46" name="TextBox 45"/>
          <p:cNvSpPr txBox="1">
            <a:spLocks noChangeArrowheads="1"/>
          </p:cNvSpPr>
          <p:nvPr/>
        </p:nvSpPr>
        <p:spPr bwMode="auto">
          <a:xfrm>
            <a:off x="6286512" y="2857496"/>
            <a:ext cx="2857488" cy="338554"/>
          </a:xfrm>
          <a:prstGeom prst="rect">
            <a:avLst/>
          </a:prstGeom>
          <a:noFill/>
          <a:ln w="9525">
            <a:noFill/>
            <a:miter lim="800000"/>
            <a:headEnd/>
            <a:tailEnd/>
          </a:ln>
        </p:spPr>
        <p:txBody>
          <a:bodyPr wrap="square">
            <a:spAutoFit/>
          </a:bodyPr>
          <a:lstStyle/>
          <a:p>
            <a:pPr>
              <a:buFont typeface="Arial" pitchFamily="34" charset="0"/>
              <a:buChar char="→"/>
            </a:pPr>
            <a:r>
              <a:rPr lang="zh-CN" altLang="en-US" sz="1600" u="sng" dirty="0" smtClean="0">
                <a:latin typeface="Arial" pitchFamily="34" charset="0"/>
                <a:ea typeface="微软雅黑" pitchFamily="34" charset="-122"/>
                <a:cs typeface="Arial" pitchFamily="34" charset="0"/>
              </a:rPr>
              <a:t>病种词、症状词</a:t>
            </a:r>
            <a:r>
              <a:rPr lang="en-US" altLang="zh-CN" sz="1600" u="sng" dirty="0" smtClean="0">
                <a:latin typeface="Arial" pitchFamily="34" charset="0"/>
                <a:ea typeface="微软雅黑" pitchFamily="34" charset="-122"/>
                <a:cs typeface="Arial" pitchFamily="34" charset="0"/>
              </a:rPr>
              <a:t>…</a:t>
            </a:r>
            <a:endParaRPr lang="zh-CN" altLang="en-US" sz="1600" u="sng" dirty="0" smtClean="0">
              <a:latin typeface="Arial" pitchFamily="34" charset="0"/>
              <a:ea typeface="微软雅黑" pitchFamily="34" charset="-122"/>
              <a:cs typeface="Arial" pitchFamily="34" charset="0"/>
            </a:endParaRPr>
          </a:p>
        </p:txBody>
      </p:sp>
      <p:sp>
        <p:nvSpPr>
          <p:cNvPr id="47" name="矩形 46"/>
          <p:cNvSpPr/>
          <p:nvPr/>
        </p:nvSpPr>
        <p:spPr>
          <a:xfrm>
            <a:off x="5976159" y="260648"/>
            <a:ext cx="3167841" cy="584775"/>
          </a:xfrm>
          <a:prstGeom prst="rect">
            <a:avLst/>
          </a:prstGeom>
        </p:spPr>
        <p:txBody>
          <a:bodyPr wrap="square">
            <a:spAutoFit/>
          </a:bodyPr>
          <a:lstStyle/>
          <a:p>
            <a:pPr algn="r" eaLnBrk="0" hangingPunct="0">
              <a:defRPr/>
            </a:pPr>
            <a:r>
              <a:rPr lang="zh-CN" altLang="en-US" sz="3200" b="1" dirty="0" smtClean="0">
                <a:latin typeface="微软雅黑" pitchFamily="34" charset="-122"/>
                <a:ea typeface="微软雅黑" pitchFamily="34" charset="-122"/>
                <a:cs typeface="+mj-cs"/>
              </a:rPr>
              <a:t>如果选择关键词</a:t>
            </a:r>
          </a:p>
        </p:txBody>
      </p:sp>
      <p:grpSp>
        <p:nvGrpSpPr>
          <p:cNvPr id="25" name="组合 27"/>
          <p:cNvGrpSpPr/>
          <p:nvPr/>
        </p:nvGrpSpPr>
        <p:grpSpPr>
          <a:xfrm>
            <a:off x="2071670" y="6715148"/>
            <a:ext cx="4500594" cy="142876"/>
            <a:chOff x="785786" y="4000504"/>
            <a:chExt cx="4500594" cy="142876"/>
          </a:xfrm>
        </p:grpSpPr>
        <p:sp>
          <p:nvSpPr>
            <p:cNvPr id="26" name="矩形 25"/>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7" name="矩形 26"/>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8" name="矩形 27"/>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540628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258434" y="332656"/>
            <a:ext cx="7881937" cy="685800"/>
          </a:xfrm>
        </p:spPr>
        <p:txBody>
          <a:bodyPr/>
          <a:lstStyle/>
          <a:p>
            <a:pPr algn="r"/>
            <a:r>
              <a:rPr lang="zh-CN" altLang="en-US" sz="3200" b="1" dirty="0" smtClean="0">
                <a:latin typeface="微软雅黑" pitchFamily="34" charset="-122"/>
                <a:ea typeface="微软雅黑" pitchFamily="34" charset="-122"/>
              </a:rPr>
              <a:t>核心关键字推荐</a:t>
            </a:r>
            <a:endParaRPr lang="zh-CN" altLang="en-US" sz="3200" b="1" dirty="0">
              <a:latin typeface="微软雅黑" pitchFamily="34" charset="-122"/>
              <a:ea typeface="微软雅黑" pitchFamily="34" charset="-122"/>
            </a:endParaRPr>
          </a:p>
        </p:txBody>
      </p:sp>
      <p:sp>
        <p:nvSpPr>
          <p:cNvPr id="5" name="矩形 4"/>
          <p:cNvSpPr/>
          <p:nvPr/>
        </p:nvSpPr>
        <p:spPr>
          <a:xfrm>
            <a:off x="6012160" y="1511679"/>
            <a:ext cx="2713588" cy="18674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dirty="0" smtClean="0">
              <a:solidFill>
                <a:schemeClr val="bg1"/>
              </a:solidFill>
              <a:latin typeface="微软雅黑" pitchFamily="34" charset="-122"/>
              <a:ea typeface="微软雅黑" pitchFamily="34" charset="-122"/>
            </a:endParaRPr>
          </a:p>
          <a:p>
            <a:pPr>
              <a:buFont typeface="Wingdings" pitchFamily="2" charset="2"/>
              <a:buChar char="ü"/>
            </a:pPr>
            <a:r>
              <a:rPr lang="zh-CN" altLang="en-US" sz="1600" b="1" dirty="0" smtClean="0">
                <a:solidFill>
                  <a:schemeClr val="bg1"/>
                </a:solidFill>
                <a:latin typeface="微软雅黑" pitchFamily="34" charset="-122"/>
                <a:ea typeface="微软雅黑" pitchFamily="34" charset="-122"/>
              </a:rPr>
              <a:t>寻找低竞争优质人群：</a:t>
            </a:r>
            <a:endParaRPr lang="en-US" altLang="zh-CN" sz="1600" b="1" dirty="0" smtClean="0">
              <a:solidFill>
                <a:schemeClr val="bg1"/>
              </a:solidFill>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拓展病种词</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怎么办关键字</a:t>
            </a:r>
            <a:endParaRPr lang="en-US" altLang="zh-CN" sz="1600" b="1"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如：前列腺炎怎能办？            </a:t>
            </a:r>
            <a:endParaRPr lang="en-US" altLang="zh-CN" sz="1600" b="1" dirty="0" smtClean="0">
              <a:latin typeface="微软雅黑" pitchFamily="34" charset="-122"/>
              <a:ea typeface="微软雅黑" pitchFamily="34" charset="-122"/>
            </a:endParaRPr>
          </a:p>
          <a:p>
            <a:r>
              <a:rPr lang="en-US" altLang="zh-CN" sz="1600" b="1" dirty="0">
                <a:latin typeface="微软雅黑" pitchFamily="34" charset="-122"/>
                <a:ea typeface="微软雅黑" pitchFamily="34" charset="-122"/>
              </a:rPr>
              <a:t> </a:t>
            </a:r>
            <a:r>
              <a:rPr lang="en-US" altLang="zh-CN" sz="1600" b="1" dirty="0" smtClean="0">
                <a:latin typeface="微软雅黑" pitchFamily="34" charset="-122"/>
                <a:ea typeface="微软雅黑" pitchFamily="34" charset="-122"/>
              </a:rPr>
              <a:t>      </a:t>
            </a:r>
            <a:r>
              <a:rPr lang="zh-CN" altLang="en-US" sz="1600" b="1" dirty="0" smtClean="0">
                <a:latin typeface="微软雅黑" pitchFamily="34" charset="-122"/>
                <a:ea typeface="微软雅黑" pitchFamily="34" charset="-122"/>
              </a:rPr>
              <a:t>阳痿怎么办？</a:t>
            </a:r>
            <a:endParaRPr lang="en-US" altLang="zh-CN" sz="1600" b="1"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       精液异常怎么办？</a:t>
            </a: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zh-CN" altLang="en-US" sz="1600" dirty="0">
              <a:latin typeface="微软雅黑" pitchFamily="34" charset="-122"/>
              <a:ea typeface="微软雅黑" pitchFamily="34" charset="-122"/>
            </a:endParaRPr>
          </a:p>
        </p:txBody>
      </p:sp>
      <p:sp>
        <p:nvSpPr>
          <p:cNvPr id="7" name="TextBox 6"/>
          <p:cNvSpPr txBox="1"/>
          <p:nvPr/>
        </p:nvSpPr>
        <p:spPr>
          <a:xfrm>
            <a:off x="6012160" y="3717032"/>
            <a:ext cx="2713588"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600" dirty="0" smtClean="0">
                <a:latin typeface="微软雅黑" pitchFamily="34" charset="-122"/>
                <a:ea typeface="微软雅黑" pitchFamily="34" charset="-122"/>
              </a:rPr>
              <a:t>效果：</a:t>
            </a:r>
            <a:endParaRPr lang="en-US" altLang="zh-CN" sz="1600" dirty="0" smtClean="0">
              <a:latin typeface="微软雅黑" pitchFamily="34" charset="-122"/>
              <a:ea typeface="微软雅黑" pitchFamily="34" charset="-122"/>
            </a:endParaRPr>
          </a:p>
          <a:p>
            <a:pPr>
              <a:buFont typeface="Wingdings" pitchFamily="2" charset="2"/>
              <a:buChar char="u"/>
            </a:pPr>
            <a:r>
              <a:rPr lang="zh-CN" altLang="en-US" sz="1600" dirty="0" smtClean="0">
                <a:latin typeface="微软雅黑" pitchFamily="34" charset="-122"/>
                <a:ea typeface="微软雅黑" pitchFamily="34" charset="-122"/>
              </a:rPr>
              <a:t>点击量</a:t>
            </a:r>
            <a:endParaRPr lang="en-US" altLang="zh-CN" sz="1600" dirty="0" smtClean="0">
              <a:latin typeface="微软雅黑" pitchFamily="34" charset="-122"/>
              <a:ea typeface="微软雅黑" pitchFamily="34" charset="-122"/>
            </a:endParaRPr>
          </a:p>
          <a:p>
            <a:pPr>
              <a:buFont typeface="Wingdings" pitchFamily="2" charset="2"/>
              <a:buChar char="u"/>
            </a:pPr>
            <a:r>
              <a:rPr lang="zh-CN" altLang="en-US" sz="1600" dirty="0">
                <a:latin typeface="微软雅黑" pitchFamily="34" charset="-122"/>
                <a:ea typeface="微软雅黑" pitchFamily="34" charset="-122"/>
              </a:rPr>
              <a:t>对话量</a:t>
            </a:r>
            <a:endParaRPr lang="en-US" altLang="zh-CN" sz="1600" dirty="0" smtClean="0">
              <a:latin typeface="微软雅黑" pitchFamily="34" charset="-122"/>
              <a:ea typeface="微软雅黑" pitchFamily="34" charset="-122"/>
            </a:endParaRPr>
          </a:p>
          <a:p>
            <a:pPr>
              <a:buFont typeface="Wingdings" pitchFamily="2" charset="2"/>
              <a:buChar char="u"/>
            </a:pPr>
            <a:r>
              <a:rPr lang="en-US" altLang="zh-CN" sz="1600" dirty="0" smtClean="0">
                <a:latin typeface="微软雅黑" pitchFamily="34" charset="-122"/>
                <a:ea typeface="微软雅黑" pitchFamily="34" charset="-122"/>
              </a:rPr>
              <a:t>CPC:</a:t>
            </a:r>
          </a:p>
          <a:p>
            <a:pPr>
              <a:buFont typeface="Wingdings" pitchFamily="2" charset="2"/>
              <a:buChar char="u"/>
            </a:pPr>
            <a:r>
              <a:rPr lang="zh-CN" altLang="en-US" sz="1600" dirty="0">
                <a:latin typeface="微软雅黑" pitchFamily="34" charset="-122"/>
                <a:ea typeface="微软雅黑" pitchFamily="34" charset="-122"/>
              </a:rPr>
              <a:t>对话</a:t>
            </a:r>
            <a:r>
              <a:rPr lang="zh-CN" altLang="en-US" sz="1600" dirty="0" smtClean="0">
                <a:latin typeface="微软雅黑" pitchFamily="34" charset="-122"/>
                <a:ea typeface="微软雅黑" pitchFamily="34" charset="-122"/>
              </a:rPr>
              <a:t>量：</a:t>
            </a:r>
            <a:endParaRPr lang="en-US" altLang="zh-CN" sz="1600" dirty="0" smtClean="0">
              <a:latin typeface="微软雅黑" pitchFamily="34" charset="-122"/>
              <a:ea typeface="微软雅黑" pitchFamily="34" charset="-122"/>
            </a:endParaRPr>
          </a:p>
          <a:p>
            <a:pPr>
              <a:buFont typeface="Wingdings" pitchFamily="2" charset="2"/>
              <a:buChar char="Ø"/>
            </a:pPr>
            <a:r>
              <a:rPr lang="zh-CN" altLang="en-US" sz="1600" dirty="0" smtClean="0">
                <a:latin typeface="微软雅黑" pitchFamily="34" charset="-122"/>
                <a:ea typeface="微软雅黑" pitchFamily="34" charset="-122"/>
              </a:rPr>
              <a:t>核心关键词检索量较大，</a:t>
            </a:r>
            <a:r>
              <a:rPr lang="en-US" altLang="zh-CN" sz="1600" dirty="0" smtClean="0">
                <a:latin typeface="微软雅黑" pitchFamily="34" charset="-122"/>
                <a:ea typeface="微软雅黑" pitchFamily="34" charset="-122"/>
              </a:rPr>
              <a:t> </a:t>
            </a:r>
          </a:p>
          <a:p>
            <a:r>
              <a:rPr lang="en-US" altLang="zh-CN" sz="1600" dirty="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不要流失商业机会</a:t>
            </a:r>
            <a:endParaRPr lang="en-US" altLang="zh-CN" sz="1600" dirty="0" smtClean="0">
              <a:latin typeface="微软雅黑" pitchFamily="34" charset="-122"/>
              <a:ea typeface="微软雅黑" pitchFamily="34" charset="-122"/>
            </a:endParaRPr>
          </a:p>
          <a:p>
            <a:pPr>
              <a:buFont typeface="Wingdings" pitchFamily="2" charset="2"/>
              <a:buChar char="u"/>
            </a:pPr>
            <a:endParaRPr lang="zh-CN" altLang="en-US" sz="1600" dirty="0">
              <a:latin typeface="微软雅黑" pitchFamily="34" charset="-122"/>
              <a:ea typeface="微软雅黑" pitchFamily="34" charset="-122"/>
            </a:endParaRPr>
          </a:p>
        </p:txBody>
      </p:sp>
      <p:graphicFrame>
        <p:nvGraphicFramePr>
          <p:cNvPr id="6" name="表格 5"/>
          <p:cNvGraphicFramePr>
            <a:graphicFrameLocks noGrp="1"/>
          </p:cNvGraphicFramePr>
          <p:nvPr>
            <p:extLst>
              <p:ext uri="{D42A27DB-BD31-4B8C-83A1-F6EECF244321}">
                <p14:modId xmlns:p14="http://schemas.microsoft.com/office/powerpoint/2010/main" xmlns="" val="319630556"/>
              </p:ext>
            </p:extLst>
          </p:nvPr>
        </p:nvGraphicFramePr>
        <p:xfrm>
          <a:off x="251520" y="1531442"/>
          <a:ext cx="5544616" cy="4643464"/>
        </p:xfrm>
        <a:graphic>
          <a:graphicData uri="http://schemas.openxmlformats.org/drawingml/2006/table">
            <a:tbl>
              <a:tblPr firstRow="1" bandRow="1">
                <a:tableStyleId>{21E4AEA4-8DFA-4A89-87EB-49C32662AFE0}</a:tableStyleId>
              </a:tblPr>
              <a:tblGrid>
                <a:gridCol w="1398490"/>
                <a:gridCol w="4146126"/>
              </a:tblGrid>
              <a:tr h="331676">
                <a:tc>
                  <a:txBody>
                    <a:bodyPr/>
                    <a:lstStyle/>
                    <a:p>
                      <a:pPr algn="ctr" fontAlgn="ctr"/>
                      <a:r>
                        <a:rPr lang="zh-CN" altLang="en-US" sz="1600" u="none" strike="noStrike" dirty="0">
                          <a:latin typeface="微软雅黑" pitchFamily="34" charset="-122"/>
                          <a:ea typeface="微软雅黑" pitchFamily="34" charset="-122"/>
                        </a:rPr>
                        <a:t>科室</a:t>
                      </a:r>
                      <a:endParaRPr lang="zh-CN" altLang="en-US" sz="1600" b="1" i="0" u="none" strike="noStrike" dirty="0">
                        <a:solidFill>
                          <a:schemeClr val="bg1"/>
                        </a:solidFill>
                        <a:latin typeface="微软雅黑" pitchFamily="34" charset="-122"/>
                        <a:ea typeface="微软雅黑" pitchFamily="34" charset="-122"/>
                      </a:endParaRPr>
                    </a:p>
                  </a:txBody>
                  <a:tcPr marL="9525" marR="9525" marT="9525" marB="0" anchor="ctr"/>
                </a:tc>
                <a:tc>
                  <a:txBody>
                    <a:bodyPr/>
                    <a:lstStyle/>
                    <a:p>
                      <a:pPr algn="ctr" fontAlgn="ctr"/>
                      <a:r>
                        <a:rPr lang="zh-CN" altLang="en-US" sz="1600" u="none" strike="noStrike" dirty="0">
                          <a:latin typeface="微软雅黑" pitchFamily="34" charset="-122"/>
                          <a:ea typeface="微软雅黑" pitchFamily="34" charset="-122"/>
                        </a:rPr>
                        <a:t>病种及核心词</a:t>
                      </a:r>
                      <a:endParaRPr lang="zh-CN" altLang="en-US" sz="1600" b="1" i="0" u="none" strike="noStrike" dirty="0">
                        <a:solidFill>
                          <a:schemeClr val="bg1"/>
                        </a:solidFill>
                        <a:latin typeface="微软雅黑" pitchFamily="34" charset="-122"/>
                        <a:ea typeface="微软雅黑" pitchFamily="34" charset="-122"/>
                      </a:endParaRPr>
                    </a:p>
                  </a:txBody>
                  <a:tcPr marL="9525" marR="9525" marT="9525" marB="0" anchor="ctr"/>
                </a:tc>
              </a:tr>
              <a:tr h="331676">
                <a:tc rowSpan="2">
                  <a:txBody>
                    <a:bodyPr/>
                    <a:lstStyle/>
                    <a:p>
                      <a:pPr algn="ctr" fontAlgn="ctr"/>
                      <a:r>
                        <a:rPr lang="zh-CN" altLang="en-US" sz="1600" u="none" strike="noStrike" dirty="0">
                          <a:latin typeface="微软雅黑" pitchFamily="34" charset="-122"/>
                          <a:ea typeface="微软雅黑" pitchFamily="34" charset="-122"/>
                        </a:rPr>
                        <a:t>前列腺疾病</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c>
                  <a:txBody>
                    <a:bodyPr/>
                    <a:lstStyle/>
                    <a:p>
                      <a:pPr algn="ctr" fontAlgn="ctr"/>
                      <a:r>
                        <a:rPr lang="zh-CN" altLang="en-US" sz="1600" u="none" strike="noStrike">
                          <a:latin typeface="微软雅黑" pitchFamily="34" charset="-122"/>
                          <a:ea typeface="微软雅黑" pitchFamily="34" charset="-122"/>
                        </a:rPr>
                        <a:t>前列腺炎、前列腺痛、前列腺肥大</a:t>
                      </a:r>
                      <a:endParaRPr lang="zh-CN" altLang="en-US" sz="1600" b="0" i="0" u="none" strike="noStrike">
                        <a:solidFill>
                          <a:schemeClr val="tx1"/>
                        </a:solidFill>
                        <a:latin typeface="微软雅黑" pitchFamily="34" charset="-122"/>
                        <a:ea typeface="微软雅黑" pitchFamily="34" charset="-122"/>
                      </a:endParaRPr>
                    </a:p>
                  </a:txBody>
                  <a:tcPr marL="9525" marR="9525" marT="9525" marB="0" anchor="ctr"/>
                </a:tc>
              </a:tr>
              <a:tr h="331676">
                <a:tc vMerge="1">
                  <a:txBody>
                    <a:bodyPr/>
                    <a:lstStyle/>
                    <a:p>
                      <a:endParaRPr lang="zh-CN" altLang="en-US"/>
                    </a:p>
                  </a:txBody>
                  <a:tcPr/>
                </a:tc>
                <a:tc>
                  <a:txBody>
                    <a:bodyPr/>
                    <a:lstStyle/>
                    <a:p>
                      <a:pPr algn="ctr" fontAlgn="ctr"/>
                      <a:r>
                        <a:rPr lang="zh-CN" altLang="en-US" sz="1600" u="none" strike="noStrike" dirty="0">
                          <a:latin typeface="微软雅黑" pitchFamily="34" charset="-122"/>
                          <a:ea typeface="微软雅黑" pitchFamily="34" charset="-122"/>
                        </a:rPr>
                        <a:t>前列腺囊肿、前列腺增生、前列腺癌</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r>
              <a:tr h="331676">
                <a:tc rowSpan="2">
                  <a:txBody>
                    <a:bodyPr/>
                    <a:lstStyle/>
                    <a:p>
                      <a:pPr algn="ctr" fontAlgn="ctr"/>
                      <a:r>
                        <a:rPr lang="zh-CN" altLang="en-US" sz="1600" u="none" strike="noStrike" dirty="0">
                          <a:latin typeface="微软雅黑" pitchFamily="34" charset="-122"/>
                          <a:ea typeface="微软雅黑" pitchFamily="34" charset="-122"/>
                        </a:rPr>
                        <a:t>性功能障碍</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c>
                  <a:txBody>
                    <a:bodyPr/>
                    <a:lstStyle/>
                    <a:p>
                      <a:pPr algn="ctr" fontAlgn="ctr"/>
                      <a:r>
                        <a:rPr lang="zh-CN" altLang="en-US" sz="1600" u="none" strike="noStrike" dirty="0">
                          <a:latin typeface="微软雅黑" pitchFamily="34" charset="-122"/>
                          <a:ea typeface="微软雅黑" pitchFamily="34" charset="-122"/>
                        </a:rPr>
                        <a:t>阳痿、早泄、过度手淫</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r>
              <a:tr h="331676">
                <a:tc vMerge="1">
                  <a:txBody>
                    <a:bodyPr/>
                    <a:lstStyle/>
                    <a:p>
                      <a:endParaRPr lang="zh-CN" altLang="en-US"/>
                    </a:p>
                  </a:txBody>
                  <a:tcPr/>
                </a:tc>
                <a:tc>
                  <a:txBody>
                    <a:bodyPr/>
                    <a:lstStyle/>
                    <a:p>
                      <a:pPr algn="ctr" fontAlgn="ctr"/>
                      <a:r>
                        <a:rPr lang="zh-CN" altLang="en-US" sz="1600" u="none" strike="noStrike" dirty="0">
                          <a:latin typeface="微软雅黑" pitchFamily="34" charset="-122"/>
                          <a:ea typeface="微软雅黑" pitchFamily="34" charset="-122"/>
                        </a:rPr>
                        <a:t>射精功能障碍、勃起功能障碍</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r>
              <a:tr h="331676">
                <a:tc rowSpan="2">
                  <a:txBody>
                    <a:bodyPr/>
                    <a:lstStyle/>
                    <a:p>
                      <a:pPr algn="ctr" fontAlgn="ctr"/>
                      <a:r>
                        <a:rPr lang="zh-CN" altLang="en-US" sz="1600" u="none" strike="noStrike" dirty="0">
                          <a:latin typeface="微软雅黑" pitchFamily="34" charset="-122"/>
                          <a:ea typeface="微软雅黑" pitchFamily="34" charset="-122"/>
                        </a:rPr>
                        <a:t>性传播疾病</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c>
                  <a:txBody>
                    <a:bodyPr/>
                    <a:lstStyle/>
                    <a:p>
                      <a:pPr algn="ctr" fontAlgn="ctr"/>
                      <a:r>
                        <a:rPr lang="zh-CN" altLang="en-US" sz="1600" u="none" strike="noStrike" dirty="0">
                          <a:latin typeface="微软雅黑" pitchFamily="34" charset="-122"/>
                          <a:ea typeface="微软雅黑" pitchFamily="34" charset="-122"/>
                        </a:rPr>
                        <a:t>尖锐、湿疣、非淋、淋病</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r>
              <a:tr h="331676">
                <a:tc vMerge="1">
                  <a:txBody>
                    <a:bodyPr/>
                    <a:lstStyle/>
                    <a:p>
                      <a:endParaRPr lang="zh-CN" altLang="en-US"/>
                    </a:p>
                  </a:txBody>
                  <a:tcPr/>
                </a:tc>
                <a:tc>
                  <a:txBody>
                    <a:bodyPr/>
                    <a:lstStyle/>
                    <a:p>
                      <a:pPr algn="ctr" fontAlgn="ctr"/>
                      <a:r>
                        <a:rPr lang="zh-CN" altLang="en-US" sz="1600" u="none" strike="noStrike" dirty="0">
                          <a:latin typeface="微软雅黑" pitchFamily="34" charset="-122"/>
                          <a:ea typeface="微软雅黑" pitchFamily="34" charset="-122"/>
                        </a:rPr>
                        <a:t>阴虱病、生殖器疱疹</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r>
              <a:tr h="331676">
                <a:tc rowSpan="2">
                  <a:txBody>
                    <a:bodyPr/>
                    <a:lstStyle/>
                    <a:p>
                      <a:pPr algn="ctr" fontAlgn="ctr"/>
                      <a:r>
                        <a:rPr lang="zh-CN" altLang="en-US" sz="1600" u="none" strike="noStrike" dirty="0">
                          <a:latin typeface="微软雅黑" pitchFamily="34" charset="-122"/>
                          <a:ea typeface="微软雅黑" pitchFamily="34" charset="-122"/>
                        </a:rPr>
                        <a:t>生殖整形</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c>
                  <a:txBody>
                    <a:bodyPr/>
                    <a:lstStyle/>
                    <a:p>
                      <a:pPr algn="ctr" fontAlgn="ctr"/>
                      <a:r>
                        <a:rPr lang="zh-CN" altLang="en-US" sz="1600" u="none" strike="noStrike" dirty="0">
                          <a:latin typeface="微软雅黑" pitchFamily="34" charset="-122"/>
                          <a:ea typeface="微软雅黑" pitchFamily="34" charset="-122"/>
                        </a:rPr>
                        <a:t>疝气、隐睾症、精索静脉曲张</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r>
              <a:tr h="331676">
                <a:tc vMerge="1">
                  <a:txBody>
                    <a:bodyPr/>
                    <a:lstStyle/>
                    <a:p>
                      <a:endParaRPr lang="zh-CN" altLang="en-US"/>
                    </a:p>
                  </a:txBody>
                  <a:tcPr/>
                </a:tc>
                <a:tc>
                  <a:txBody>
                    <a:bodyPr/>
                    <a:lstStyle/>
                    <a:p>
                      <a:pPr algn="ctr" fontAlgn="ctr"/>
                      <a:r>
                        <a:rPr lang="zh-CN" altLang="en-US" sz="1600" u="none" strike="noStrike" dirty="0">
                          <a:latin typeface="微软雅黑" pitchFamily="34" charset="-122"/>
                          <a:ea typeface="微软雅黑" pitchFamily="34" charset="-122"/>
                        </a:rPr>
                        <a:t>鞘膜积液、包皮过长、包皮包茎</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r>
              <a:tr h="331676">
                <a:tc rowSpan="2">
                  <a:txBody>
                    <a:bodyPr/>
                    <a:lstStyle/>
                    <a:p>
                      <a:pPr algn="ctr" fontAlgn="ctr"/>
                      <a:r>
                        <a:rPr lang="zh-CN" altLang="en-US" sz="1600" u="none" strike="noStrike" dirty="0">
                          <a:latin typeface="微软雅黑" pitchFamily="34" charset="-122"/>
                          <a:ea typeface="微软雅黑" pitchFamily="34" charset="-122"/>
                        </a:rPr>
                        <a:t>生殖感染</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c>
                  <a:txBody>
                    <a:bodyPr/>
                    <a:lstStyle/>
                    <a:p>
                      <a:pPr algn="ctr" fontAlgn="ctr"/>
                      <a:r>
                        <a:rPr lang="zh-CN" altLang="en-US" sz="1600" u="none" strike="noStrike" dirty="0">
                          <a:latin typeface="微软雅黑" pitchFamily="34" charset="-122"/>
                          <a:ea typeface="微软雅黑" pitchFamily="34" charset="-122"/>
                        </a:rPr>
                        <a:t>包皮、龟头炎、尿道炎、睾丸炎</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r>
              <a:tr h="331676">
                <a:tc vMerge="1">
                  <a:txBody>
                    <a:bodyPr/>
                    <a:lstStyle/>
                    <a:p>
                      <a:endParaRPr lang="zh-CN" altLang="en-US"/>
                    </a:p>
                  </a:txBody>
                  <a:tcPr/>
                </a:tc>
                <a:tc>
                  <a:txBody>
                    <a:bodyPr/>
                    <a:lstStyle/>
                    <a:p>
                      <a:pPr algn="ctr" fontAlgn="ctr"/>
                      <a:r>
                        <a:rPr lang="zh-CN" altLang="en-US" sz="1600" u="none" strike="noStrike" dirty="0">
                          <a:latin typeface="微软雅黑" pitchFamily="34" charset="-122"/>
                          <a:ea typeface="微软雅黑" pitchFamily="34" charset="-122"/>
                        </a:rPr>
                        <a:t>精囊炎、膀胱炎、附睾炎、阴囊炎</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r>
              <a:tr h="331676">
                <a:tc rowSpan="2">
                  <a:txBody>
                    <a:bodyPr/>
                    <a:lstStyle/>
                    <a:p>
                      <a:pPr algn="ctr" fontAlgn="ctr"/>
                      <a:r>
                        <a:rPr lang="zh-CN" altLang="en-US" sz="1600" u="none" strike="noStrike" dirty="0">
                          <a:latin typeface="微软雅黑" pitchFamily="34" charset="-122"/>
                          <a:ea typeface="微软雅黑" pitchFamily="34" charset="-122"/>
                        </a:rPr>
                        <a:t>男性不育</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c>
                  <a:txBody>
                    <a:bodyPr/>
                    <a:lstStyle/>
                    <a:p>
                      <a:pPr algn="ctr" fontAlgn="ctr"/>
                      <a:r>
                        <a:rPr lang="zh-CN" altLang="en-US" sz="1600" u="none" strike="noStrike" dirty="0">
                          <a:latin typeface="微软雅黑" pitchFamily="34" charset="-122"/>
                          <a:ea typeface="微软雅黑" pitchFamily="34" charset="-122"/>
                        </a:rPr>
                        <a:t>肾虚、精道异常、睾丸异常</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r>
              <a:tr h="331676">
                <a:tc vMerge="1">
                  <a:txBody>
                    <a:bodyPr/>
                    <a:lstStyle/>
                    <a:p>
                      <a:endParaRPr lang="zh-CN" altLang="en-US"/>
                    </a:p>
                  </a:txBody>
                  <a:tcPr/>
                </a:tc>
                <a:tc>
                  <a:txBody>
                    <a:bodyPr/>
                    <a:lstStyle/>
                    <a:p>
                      <a:pPr algn="ctr" fontAlgn="ctr"/>
                      <a:r>
                        <a:rPr lang="zh-CN" altLang="en-US" sz="1600" u="none" strike="noStrike" dirty="0">
                          <a:latin typeface="微软雅黑" pitchFamily="34" charset="-122"/>
                          <a:ea typeface="微软雅黑" pitchFamily="34" charset="-122"/>
                        </a:rPr>
                        <a:t>精液异常、男性不育症</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r>
              <a:tr h="331676">
                <a:tc>
                  <a:txBody>
                    <a:bodyPr/>
                    <a:lstStyle/>
                    <a:p>
                      <a:pPr algn="ctr" fontAlgn="ctr"/>
                      <a:r>
                        <a:rPr lang="zh-CN" altLang="en-US" sz="1600" u="none" strike="noStrike" dirty="0">
                          <a:latin typeface="微软雅黑" pitchFamily="34" charset="-122"/>
                          <a:ea typeface="微软雅黑" pitchFamily="34" charset="-122"/>
                        </a:rPr>
                        <a:t>品牌医院</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c>
                  <a:txBody>
                    <a:bodyPr/>
                    <a:lstStyle/>
                    <a:p>
                      <a:pPr algn="ctr" fontAlgn="ctr"/>
                      <a:r>
                        <a:rPr lang="zh-CN" altLang="en-US" sz="1600" u="none" strike="noStrike" dirty="0">
                          <a:latin typeface="微软雅黑" pitchFamily="34" charset="-122"/>
                          <a:ea typeface="微软雅黑" pitchFamily="34" charset="-122"/>
                        </a:rPr>
                        <a:t>男科、医院、品牌</a:t>
                      </a:r>
                      <a:endParaRPr lang="zh-CN" altLang="en-US" sz="1600" b="0" i="0" u="none" strike="noStrike" dirty="0">
                        <a:solidFill>
                          <a:schemeClr val="tx1"/>
                        </a:solidFill>
                        <a:latin typeface="微软雅黑" pitchFamily="34" charset="-122"/>
                        <a:ea typeface="微软雅黑" pitchFamily="34" charset="-122"/>
                      </a:endParaRPr>
                    </a:p>
                  </a:txBody>
                  <a:tcPr marL="9525" marR="9525" marT="9525" marB="0" anchor="ctr"/>
                </a:tc>
              </a:tr>
            </a:tbl>
          </a:graphicData>
        </a:graphic>
      </p:graphicFrame>
      <p:grpSp>
        <p:nvGrpSpPr>
          <p:cNvPr id="8" name="组合 27"/>
          <p:cNvGrpSpPr/>
          <p:nvPr/>
        </p:nvGrpSpPr>
        <p:grpSpPr>
          <a:xfrm>
            <a:off x="2071670" y="6715148"/>
            <a:ext cx="4500594" cy="142876"/>
            <a:chOff x="785786" y="4000504"/>
            <a:chExt cx="4500594" cy="142876"/>
          </a:xfrm>
        </p:grpSpPr>
        <p:sp>
          <p:nvSpPr>
            <p:cNvPr id="9" name="矩形 8"/>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0" name="矩形 9"/>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1" name="矩形 10"/>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3263018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17760"/>
            <a:ext cx="8229600" cy="1143000"/>
          </a:xfrm>
        </p:spPr>
        <p:txBody>
          <a:bodyPr/>
          <a:lstStyle/>
          <a:p>
            <a:pPr algn="r"/>
            <a:r>
              <a:rPr lang="zh-CN" altLang="en-US" sz="3200" b="1" dirty="0">
                <a:latin typeface="微软雅黑" pitchFamily="34" charset="-122"/>
                <a:ea typeface="微软雅黑" pitchFamily="34" charset="-122"/>
              </a:rPr>
              <a:t>关键词配比及匹配模式</a:t>
            </a:r>
            <a:endParaRPr lang="zh-CN" altLang="en-US" sz="3200" dirty="0"/>
          </a:p>
        </p:txBody>
      </p:sp>
      <p:graphicFrame>
        <p:nvGraphicFramePr>
          <p:cNvPr id="5" name="内容占位符 4"/>
          <p:cNvGraphicFramePr>
            <a:graphicFrameLocks noGrp="1"/>
          </p:cNvGraphicFramePr>
          <p:nvPr>
            <p:ph sz="half" idx="1"/>
            <p:extLst>
              <p:ext uri="{D42A27DB-BD31-4B8C-83A1-F6EECF244321}">
                <p14:modId xmlns:p14="http://schemas.microsoft.com/office/powerpoint/2010/main" xmlns="" val="691557616"/>
              </p:ext>
            </p:extLst>
          </p:nvPr>
        </p:nvGraphicFramePr>
        <p:xfrm>
          <a:off x="755576" y="1486569"/>
          <a:ext cx="3466728" cy="3124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椭圆 20"/>
          <p:cNvSpPr/>
          <p:nvPr/>
        </p:nvSpPr>
        <p:spPr>
          <a:xfrm>
            <a:off x="5959945" y="1425381"/>
            <a:ext cx="1621070" cy="162107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r>
              <a:rPr lang="zh-CN" altLang="en-US" b="1" dirty="0" smtClean="0">
                <a:latin typeface="微软雅黑" pitchFamily="34" charset="-122"/>
                <a:ea typeface="微软雅黑" pitchFamily="34" charset="-122"/>
              </a:rPr>
              <a:t>竞品词</a:t>
            </a:r>
            <a:endParaRPr lang="zh-CN" altLang="en-US" b="1" dirty="0">
              <a:latin typeface="微软雅黑" pitchFamily="34" charset="-122"/>
              <a:ea typeface="微软雅黑" pitchFamily="34" charset="-122"/>
            </a:endParaRPr>
          </a:p>
        </p:txBody>
      </p:sp>
      <p:sp>
        <p:nvSpPr>
          <p:cNvPr id="22" name="椭圆 21"/>
          <p:cNvSpPr/>
          <p:nvPr/>
        </p:nvSpPr>
        <p:spPr>
          <a:xfrm>
            <a:off x="6660232" y="1945334"/>
            <a:ext cx="1621070" cy="1621070"/>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r>
              <a:rPr lang="zh-CN" altLang="en-US" b="1" dirty="0" smtClean="0">
                <a:latin typeface="微软雅黑" pitchFamily="34" charset="-122"/>
                <a:ea typeface="微软雅黑" pitchFamily="34" charset="-122"/>
              </a:rPr>
              <a:t>通用词</a:t>
            </a:r>
            <a:endParaRPr lang="zh-CN" altLang="en-US" b="1" dirty="0">
              <a:latin typeface="微软雅黑" pitchFamily="34" charset="-122"/>
              <a:ea typeface="微软雅黑" pitchFamily="34" charset="-122"/>
            </a:endParaRPr>
          </a:p>
        </p:txBody>
      </p:sp>
      <p:sp>
        <p:nvSpPr>
          <p:cNvPr id="23" name="椭圆 22"/>
          <p:cNvSpPr/>
          <p:nvPr/>
        </p:nvSpPr>
        <p:spPr>
          <a:xfrm>
            <a:off x="6770480" y="2699861"/>
            <a:ext cx="1621070" cy="1621070"/>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ltLang="zh-CN" dirty="0" smtClean="0"/>
          </a:p>
          <a:p>
            <a:endParaRPr lang="en-US" altLang="zh-CN" dirty="0"/>
          </a:p>
          <a:p>
            <a:r>
              <a:rPr lang="en-US" altLang="zh-CN" dirty="0"/>
              <a:t> </a:t>
            </a:r>
            <a:r>
              <a:rPr lang="en-US" altLang="zh-CN" dirty="0" smtClean="0"/>
              <a:t>   </a:t>
            </a:r>
            <a:r>
              <a:rPr lang="zh-CN" altLang="en-US" b="1" dirty="0" smtClean="0">
                <a:latin typeface="微软雅黑" pitchFamily="34" charset="-122"/>
                <a:ea typeface="微软雅黑" pitchFamily="34" charset="-122"/>
              </a:rPr>
              <a:t>病种词</a:t>
            </a:r>
            <a:endParaRPr lang="zh-CN" altLang="en-US" b="1" dirty="0">
              <a:latin typeface="微软雅黑" pitchFamily="34" charset="-122"/>
              <a:ea typeface="微软雅黑" pitchFamily="34" charset="-122"/>
            </a:endParaRPr>
          </a:p>
        </p:txBody>
      </p:sp>
      <p:sp>
        <p:nvSpPr>
          <p:cNvPr id="24" name="椭圆 23"/>
          <p:cNvSpPr/>
          <p:nvPr/>
        </p:nvSpPr>
        <p:spPr>
          <a:xfrm>
            <a:off x="5790752" y="3212976"/>
            <a:ext cx="1621070" cy="1621070"/>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ltLang="zh-CN" dirty="0"/>
          </a:p>
          <a:p>
            <a:endParaRPr lang="en-US" altLang="zh-CN" dirty="0" smtClean="0"/>
          </a:p>
          <a:p>
            <a:r>
              <a:rPr lang="en-US" altLang="zh-CN" dirty="0" smtClean="0"/>
              <a:t>    </a:t>
            </a:r>
            <a:r>
              <a:rPr lang="zh-CN" altLang="en-US" b="1" dirty="0" smtClean="0">
                <a:latin typeface="微软雅黑" pitchFamily="34" charset="-122"/>
                <a:ea typeface="微软雅黑" pitchFamily="34" charset="-122"/>
              </a:rPr>
              <a:t>人群词</a:t>
            </a:r>
            <a:endParaRPr lang="zh-CN" altLang="en-US" b="1" dirty="0">
              <a:latin typeface="微软雅黑" pitchFamily="34" charset="-122"/>
              <a:ea typeface="微软雅黑" pitchFamily="34" charset="-122"/>
            </a:endParaRPr>
          </a:p>
        </p:txBody>
      </p:sp>
      <p:sp>
        <p:nvSpPr>
          <p:cNvPr id="25" name="椭圆 24"/>
          <p:cNvSpPr/>
          <p:nvPr/>
        </p:nvSpPr>
        <p:spPr>
          <a:xfrm>
            <a:off x="5149410" y="1918540"/>
            <a:ext cx="1621070" cy="1621070"/>
          </a:xfrm>
          <a:prstGeom prst="ellipse">
            <a:avLst/>
          </a:prstGeom>
          <a:solidFill>
            <a:schemeClr val="bg2">
              <a:lumMod val="90000"/>
              <a:alpha val="50000"/>
            </a:schemeClr>
          </a:solidFill>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r>
              <a:rPr lang="zh-CN" altLang="en-US" b="1" dirty="0" smtClean="0">
                <a:latin typeface="微软雅黑" pitchFamily="34" charset="-122"/>
                <a:ea typeface="微软雅黑" pitchFamily="34" charset="-122"/>
              </a:rPr>
              <a:t>品牌词</a:t>
            </a:r>
            <a:endParaRPr lang="zh-CN" altLang="en-US" b="1" dirty="0">
              <a:latin typeface="微软雅黑" pitchFamily="34" charset="-122"/>
              <a:ea typeface="微软雅黑" pitchFamily="34" charset="-122"/>
            </a:endParaRPr>
          </a:p>
        </p:txBody>
      </p:sp>
      <p:sp>
        <p:nvSpPr>
          <p:cNvPr id="10" name="椭圆 9"/>
          <p:cNvSpPr/>
          <p:nvPr/>
        </p:nvSpPr>
        <p:spPr>
          <a:xfrm>
            <a:off x="4883230" y="2729075"/>
            <a:ext cx="1621070" cy="1621070"/>
          </a:xfrm>
          <a:prstGeom prst="ellipse">
            <a:avLst/>
          </a:prstGeom>
          <a:solidFill>
            <a:schemeClr val="tx2">
              <a:lumMod val="40000"/>
              <a:lumOff val="60000"/>
              <a:alpha val="50000"/>
            </a:scheme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ltLang="zh-CN" dirty="0" smtClean="0"/>
          </a:p>
          <a:p>
            <a:endParaRPr lang="en-US" altLang="zh-CN" dirty="0"/>
          </a:p>
          <a:p>
            <a:r>
              <a:rPr lang="zh-CN" altLang="en-US" b="1" dirty="0" smtClean="0">
                <a:latin typeface="微软雅黑" pitchFamily="34" charset="-122"/>
                <a:ea typeface="微软雅黑" pitchFamily="34" charset="-122"/>
              </a:rPr>
              <a:t>活动词</a:t>
            </a:r>
            <a:endParaRPr lang="en-US" altLang="zh-CN" b="1" dirty="0" smtClean="0">
              <a:latin typeface="微软雅黑" pitchFamily="34" charset="-122"/>
              <a:ea typeface="微软雅黑" pitchFamily="34" charset="-122"/>
            </a:endParaRPr>
          </a:p>
          <a:p>
            <a:endParaRPr lang="zh-CN" altLang="en-US" dirty="0"/>
          </a:p>
        </p:txBody>
      </p:sp>
      <p:sp>
        <p:nvSpPr>
          <p:cNvPr id="11" name="TextBox 10"/>
          <p:cNvSpPr txBox="1"/>
          <p:nvPr/>
        </p:nvSpPr>
        <p:spPr>
          <a:xfrm>
            <a:off x="142876" y="5000636"/>
            <a:ext cx="9001156" cy="1384995"/>
          </a:xfrm>
          <a:prstGeom prst="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nSpc>
                <a:spcPct val="200000"/>
              </a:lnSpc>
              <a:buFont typeface="Wingdings" pitchFamily="2" charset="2"/>
              <a:buChar char="Ø"/>
            </a:pPr>
            <a:r>
              <a:rPr lang="zh-CN" altLang="en-US" sz="1400" b="1" dirty="0" smtClean="0">
                <a:latin typeface="微软雅黑" pitchFamily="34" charset="-122"/>
                <a:ea typeface="微软雅黑" pitchFamily="34" charset="-122"/>
              </a:rPr>
              <a:t>匹配方式：为了更合理的搭建账户，我们可以把检索词和关键词的展示形式分类，</a:t>
            </a:r>
            <a:endParaRPr lang="en-US" altLang="zh-CN" sz="1400" b="1" dirty="0" smtClean="0">
              <a:latin typeface="微软雅黑" pitchFamily="34" charset="-122"/>
              <a:ea typeface="微软雅黑" pitchFamily="34" charset="-122"/>
            </a:endParaRPr>
          </a:p>
          <a:p>
            <a:pPr>
              <a:lnSpc>
                <a:spcPct val="200000"/>
              </a:lnSpc>
            </a:pPr>
            <a:r>
              <a:rPr lang="en-US" altLang="zh-CN" sz="1400" b="1" dirty="0">
                <a:latin typeface="微软雅黑" pitchFamily="34" charset="-122"/>
                <a:ea typeface="微软雅黑" pitchFamily="34" charset="-122"/>
              </a:rPr>
              <a:t> </a:t>
            </a:r>
            <a:r>
              <a:rPr lang="en-US" altLang="zh-CN" sz="1400" b="1" dirty="0" smtClean="0">
                <a:latin typeface="微软雅黑" pitchFamily="34" charset="-122"/>
                <a:ea typeface="微软雅黑" pitchFamily="34" charset="-122"/>
              </a:rPr>
              <a:t>                  </a:t>
            </a:r>
            <a:r>
              <a:rPr lang="zh-CN" altLang="en-US" sz="1400" b="1" dirty="0" smtClean="0">
                <a:latin typeface="微软雅黑" pitchFamily="34" charset="-122"/>
                <a:ea typeface="微软雅黑" pitchFamily="34" charset="-122"/>
              </a:rPr>
              <a:t>以提升曝光度和减少不必要预算流失。如何合理的运用匹配模式将衡量优化师的优化技能</a:t>
            </a:r>
            <a:endParaRPr lang="en-US" altLang="zh-CN" sz="1400" b="1" dirty="0" smtClean="0">
              <a:latin typeface="微软雅黑" pitchFamily="34" charset="-122"/>
              <a:ea typeface="微软雅黑" pitchFamily="34" charset="-122"/>
            </a:endParaRPr>
          </a:p>
          <a:p>
            <a:pPr>
              <a:lnSpc>
                <a:spcPct val="200000"/>
              </a:lnSpc>
              <a:buFont typeface="Wingdings" pitchFamily="2" charset="2"/>
              <a:buChar char="Ø"/>
            </a:pPr>
            <a:r>
              <a:rPr lang="zh-CN" altLang="en-US" sz="1400" b="1" dirty="0" smtClean="0">
                <a:latin typeface="微软雅黑" pitchFamily="34" charset="-122"/>
                <a:ea typeface="微软雅黑" pitchFamily="34" charset="-122"/>
              </a:rPr>
              <a:t>词性分类：为了方便优化，我们把关键词分类进行账户维护。</a:t>
            </a:r>
          </a:p>
        </p:txBody>
      </p:sp>
      <p:grpSp>
        <p:nvGrpSpPr>
          <p:cNvPr id="12" name="组合 27"/>
          <p:cNvGrpSpPr/>
          <p:nvPr/>
        </p:nvGrpSpPr>
        <p:grpSpPr>
          <a:xfrm>
            <a:off x="2071670" y="6715148"/>
            <a:ext cx="4500594" cy="142876"/>
            <a:chOff x="785786" y="4000504"/>
            <a:chExt cx="4500594" cy="142876"/>
          </a:xfrm>
        </p:grpSpPr>
        <p:sp>
          <p:nvSpPr>
            <p:cNvPr id="13" name="矩形 12"/>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4" name="矩形 13"/>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5" name="矩形 14"/>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1512655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17760"/>
            <a:ext cx="8229600" cy="1143000"/>
          </a:xfrm>
        </p:spPr>
        <p:txBody>
          <a:bodyPr/>
          <a:lstStyle/>
          <a:p>
            <a:pPr algn="r"/>
            <a:r>
              <a:rPr lang="zh-CN" altLang="en-US" sz="3200" b="1" dirty="0">
                <a:latin typeface="微软雅黑" pitchFamily="34" charset="-122"/>
                <a:ea typeface="微软雅黑" pitchFamily="34" charset="-122"/>
              </a:rPr>
              <a:t>关键词配比及匹配模式</a:t>
            </a:r>
            <a:endParaRPr lang="zh-CN" altLang="en-US" sz="3200" dirty="0"/>
          </a:p>
        </p:txBody>
      </p:sp>
      <p:graphicFrame>
        <p:nvGraphicFramePr>
          <p:cNvPr id="5" name="内容占位符 4"/>
          <p:cNvGraphicFramePr>
            <a:graphicFrameLocks noGrp="1"/>
          </p:cNvGraphicFramePr>
          <p:nvPr>
            <p:ph sz="half" idx="1"/>
            <p:extLst>
              <p:ext uri="{D42A27DB-BD31-4B8C-83A1-F6EECF244321}">
                <p14:modId xmlns:p14="http://schemas.microsoft.com/office/powerpoint/2010/main" xmlns="" val="4154678002"/>
              </p:ext>
            </p:extLst>
          </p:nvPr>
        </p:nvGraphicFramePr>
        <p:xfrm>
          <a:off x="460267" y="1312168"/>
          <a:ext cx="3970784" cy="34129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内容占位符 5"/>
          <p:cNvGraphicFramePr>
            <a:graphicFrameLocks noGrp="1"/>
          </p:cNvGraphicFramePr>
          <p:nvPr>
            <p:ph sz="half" idx="2"/>
            <p:extLst>
              <p:ext uri="{D42A27DB-BD31-4B8C-83A1-F6EECF244321}">
                <p14:modId xmlns:p14="http://schemas.microsoft.com/office/powerpoint/2010/main" xmlns="" val="2361398259"/>
              </p:ext>
            </p:extLst>
          </p:nvPr>
        </p:nvGraphicFramePr>
        <p:xfrm>
          <a:off x="4932040" y="1384177"/>
          <a:ext cx="3888432" cy="334096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67544" y="5122382"/>
            <a:ext cx="8300342" cy="954107"/>
          </a:xfrm>
          <a:prstGeom prst="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nSpc>
                <a:spcPct val="200000"/>
              </a:lnSpc>
              <a:buFont typeface="Wingdings" pitchFamily="2" charset="2"/>
              <a:buChar char="Ø"/>
            </a:pPr>
            <a:r>
              <a:rPr lang="zh-CN" altLang="en-US" sz="1400" b="1" dirty="0" smtClean="0">
                <a:latin typeface="微软雅黑" pitchFamily="34" charset="-122"/>
                <a:ea typeface="微软雅黑" pitchFamily="34" charset="-122"/>
              </a:rPr>
              <a:t>关于词性和匹配模式的占比，经过我们多年的搜索引擎投放经验以及搜索数据学院的数据建议</a:t>
            </a:r>
            <a:endParaRPr lang="en-US" altLang="zh-CN" sz="1400" b="1" dirty="0" smtClean="0">
              <a:latin typeface="微软雅黑" pitchFamily="34" charset="-122"/>
              <a:ea typeface="微软雅黑" pitchFamily="34" charset="-122"/>
            </a:endParaRPr>
          </a:p>
          <a:p>
            <a:pPr>
              <a:lnSpc>
                <a:spcPct val="200000"/>
              </a:lnSpc>
              <a:buFont typeface="Wingdings" pitchFamily="2" charset="2"/>
              <a:buChar char="Ø"/>
            </a:pPr>
            <a:r>
              <a:rPr lang="zh-CN" altLang="en-US" sz="1400" b="1" dirty="0" smtClean="0">
                <a:latin typeface="微软雅黑" pitchFamily="34" charset="-122"/>
                <a:ea typeface="微软雅黑" pitchFamily="34" charset="-122"/>
              </a:rPr>
              <a:t>词性和匹配模式的占比如图，可以作为初期搭建账户的初期设置。</a:t>
            </a:r>
          </a:p>
        </p:txBody>
      </p:sp>
      <p:sp>
        <p:nvSpPr>
          <p:cNvPr id="11" name="圆角矩形 10"/>
          <p:cNvSpPr/>
          <p:nvPr/>
        </p:nvSpPr>
        <p:spPr>
          <a:xfrm>
            <a:off x="467544" y="1412776"/>
            <a:ext cx="3960440" cy="29523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932040" y="1412776"/>
            <a:ext cx="3960440" cy="28083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27"/>
          <p:cNvGrpSpPr/>
          <p:nvPr/>
        </p:nvGrpSpPr>
        <p:grpSpPr>
          <a:xfrm>
            <a:off x="2071670" y="6715148"/>
            <a:ext cx="4500594" cy="142876"/>
            <a:chOff x="785786" y="4000504"/>
            <a:chExt cx="4500594" cy="142876"/>
          </a:xfrm>
        </p:grpSpPr>
        <p:sp>
          <p:nvSpPr>
            <p:cNvPr id="10" name="矩形 9"/>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3" name="矩形 12"/>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4" name="矩形 13"/>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2901160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0699" y="292346"/>
            <a:ext cx="4403301"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0" hangingPunct="0">
              <a:defRPr/>
            </a:pPr>
            <a:r>
              <a:rPr lang="zh-CN" altLang="en-US" sz="3200" b="1" dirty="0" smtClean="0">
                <a:latin typeface="微软雅黑" pitchFamily="34" charset="-122"/>
                <a:ea typeface="微软雅黑" pitchFamily="34" charset="-122"/>
                <a:cs typeface="+mj-cs"/>
              </a:rPr>
              <a:t>投放各阶段关键词比例</a:t>
            </a:r>
            <a:endParaRPr lang="zh-CN" altLang="en-US" sz="3200" b="1" dirty="0">
              <a:latin typeface="微软雅黑" pitchFamily="34" charset="-122"/>
              <a:ea typeface="微软雅黑" pitchFamily="34" charset="-122"/>
              <a:cs typeface="+mj-cs"/>
            </a:endParaRPr>
          </a:p>
        </p:txBody>
      </p:sp>
      <p:sp>
        <p:nvSpPr>
          <p:cNvPr id="5" name="TextBox 50"/>
          <p:cNvSpPr txBox="1">
            <a:spLocks noChangeArrowheads="1"/>
          </p:cNvSpPr>
          <p:nvPr/>
        </p:nvSpPr>
        <p:spPr bwMode="auto">
          <a:xfrm>
            <a:off x="7699731" y="1466273"/>
            <a:ext cx="1373212" cy="338554"/>
          </a:xfrm>
          <a:prstGeom prst="rect">
            <a:avLst/>
          </a:prstGeom>
          <a:noFill/>
          <a:ln w="9525">
            <a:noFill/>
            <a:miter lim="800000"/>
            <a:headEnd/>
            <a:tailEnd/>
          </a:ln>
        </p:spPr>
        <p:txBody>
          <a:bodyPr wrap="square">
            <a:spAutoFit/>
          </a:bodyPr>
          <a:lstStyle/>
          <a:p>
            <a:r>
              <a:rPr lang="zh-CN" altLang="en-US" sz="1600" b="1" dirty="0">
                <a:latin typeface="微软雅黑" pitchFamily="34" charset="-122"/>
                <a:ea typeface="微软雅黑" pitchFamily="34" charset="-122"/>
              </a:rPr>
              <a:t>关键词类别</a:t>
            </a:r>
          </a:p>
        </p:txBody>
      </p:sp>
      <p:grpSp>
        <p:nvGrpSpPr>
          <p:cNvPr id="2" name="组合 49"/>
          <p:cNvGrpSpPr>
            <a:grpSpLocks/>
          </p:cNvGrpSpPr>
          <p:nvPr/>
        </p:nvGrpSpPr>
        <p:grpSpPr bwMode="auto">
          <a:xfrm>
            <a:off x="228217" y="1251008"/>
            <a:ext cx="8401814" cy="4481945"/>
            <a:chOff x="142843" y="1357299"/>
            <a:chExt cx="9261775" cy="4995929"/>
          </a:xfrm>
        </p:grpSpPr>
        <p:cxnSp>
          <p:nvCxnSpPr>
            <p:cNvPr id="11" name="直接连接符 10"/>
            <p:cNvCxnSpPr/>
            <p:nvPr/>
          </p:nvCxnSpPr>
          <p:spPr>
            <a:xfrm rot="10800000" flipV="1">
              <a:off x="928695" y="4857474"/>
              <a:ext cx="7214401" cy="0"/>
            </a:xfrm>
            <a:prstGeom prst="line">
              <a:avLst/>
            </a:prstGeom>
            <a:ln>
              <a:prstDash val="sysDot"/>
            </a:ln>
          </p:spPr>
          <p:style>
            <a:lnRef idx="1">
              <a:schemeClr val="dk1"/>
            </a:lnRef>
            <a:fillRef idx="0">
              <a:schemeClr val="dk1"/>
            </a:fillRef>
            <a:effectRef idx="0">
              <a:schemeClr val="dk1"/>
            </a:effectRef>
            <a:fontRef idx="minor">
              <a:schemeClr val="tx1"/>
            </a:fontRef>
          </p:style>
        </p:cxnSp>
        <p:grpSp>
          <p:nvGrpSpPr>
            <p:cNvPr id="3" name="组合 16"/>
            <p:cNvGrpSpPr>
              <a:grpSpLocks/>
            </p:cNvGrpSpPr>
            <p:nvPr/>
          </p:nvGrpSpPr>
          <p:grpSpPr bwMode="auto">
            <a:xfrm>
              <a:off x="928694" y="1562576"/>
              <a:ext cx="7286845" cy="4294734"/>
              <a:chOff x="928667" y="1214891"/>
              <a:chExt cx="7286897" cy="4294734"/>
            </a:xfrm>
          </p:grpSpPr>
          <p:cxnSp>
            <p:nvCxnSpPr>
              <p:cNvPr id="28" name="直接箭头连接符 27"/>
              <p:cNvCxnSpPr/>
              <p:nvPr/>
            </p:nvCxnSpPr>
            <p:spPr>
              <a:xfrm>
                <a:off x="928668" y="5509624"/>
                <a:ext cx="7286896" cy="0"/>
              </a:xfrm>
              <a:prstGeom prst="straightConnector1">
                <a:avLst/>
              </a:prstGeom>
              <a:ln>
                <a:solidFill>
                  <a:schemeClr val="tx1"/>
                </a:solidFill>
                <a:tailEnd type="arrow"/>
              </a:ln>
            </p:spPr>
            <p:style>
              <a:lnRef idx="2">
                <a:schemeClr val="accent4"/>
              </a:lnRef>
              <a:fillRef idx="0">
                <a:schemeClr val="accent4"/>
              </a:fillRef>
              <a:effectRef idx="1">
                <a:schemeClr val="accent4"/>
              </a:effectRef>
              <a:fontRef idx="minor">
                <a:schemeClr val="tx1"/>
              </a:fontRef>
            </p:style>
          </p:cxnSp>
          <p:cxnSp>
            <p:nvCxnSpPr>
              <p:cNvPr id="29" name="直接箭头连接符 28"/>
              <p:cNvCxnSpPr/>
              <p:nvPr/>
            </p:nvCxnSpPr>
            <p:spPr>
              <a:xfrm rot="5400000" flipH="1" flipV="1">
                <a:off x="-1218700" y="3362258"/>
                <a:ext cx="4294734" cy="0"/>
              </a:xfrm>
              <a:prstGeom prst="straightConnector1">
                <a:avLst/>
              </a:prstGeom>
              <a:ln>
                <a:solidFill>
                  <a:schemeClr val="tx1"/>
                </a:solidFill>
                <a:tailEnd type="arrow"/>
              </a:ln>
            </p:spPr>
            <p:style>
              <a:lnRef idx="2">
                <a:schemeClr val="accent4"/>
              </a:lnRef>
              <a:fillRef idx="0">
                <a:schemeClr val="accent4"/>
              </a:fillRef>
              <a:effectRef idx="1">
                <a:schemeClr val="accent4"/>
              </a:effectRef>
              <a:fontRef idx="minor">
                <a:schemeClr val="tx1"/>
              </a:fontRef>
            </p:style>
          </p:cxnSp>
        </p:grpSp>
        <p:sp>
          <p:nvSpPr>
            <p:cNvPr id="13" name="TextBox 17"/>
            <p:cNvSpPr txBox="1">
              <a:spLocks noChangeArrowheads="1"/>
            </p:cNvSpPr>
            <p:nvPr/>
          </p:nvSpPr>
          <p:spPr bwMode="auto">
            <a:xfrm>
              <a:off x="142843" y="1357299"/>
              <a:ext cx="712690" cy="377407"/>
            </a:xfrm>
            <a:prstGeom prst="rect">
              <a:avLst/>
            </a:prstGeom>
            <a:noFill/>
            <a:ln w="9525">
              <a:noFill/>
              <a:miter lim="800000"/>
              <a:headEnd/>
              <a:tailEnd/>
            </a:ln>
          </p:spPr>
          <p:txBody>
            <a:bodyPr>
              <a:spAutoFit/>
            </a:bodyPr>
            <a:lstStyle/>
            <a:p>
              <a:r>
                <a:rPr lang="zh-CN" altLang="en-US" sz="1600" dirty="0">
                  <a:latin typeface="微软雅黑" pitchFamily="34" charset="-122"/>
                  <a:ea typeface="微软雅黑" pitchFamily="34" charset="-122"/>
                  <a:cs typeface="Arial" pitchFamily="34" charset="0"/>
                </a:rPr>
                <a:t>预算</a:t>
              </a:r>
            </a:p>
          </p:txBody>
        </p:sp>
        <p:sp>
          <p:nvSpPr>
            <p:cNvPr id="14" name="TextBox 18"/>
            <p:cNvSpPr txBox="1">
              <a:spLocks noChangeArrowheads="1"/>
            </p:cNvSpPr>
            <p:nvPr/>
          </p:nvSpPr>
          <p:spPr bwMode="auto">
            <a:xfrm>
              <a:off x="7975808" y="5975849"/>
              <a:ext cx="1428810" cy="377379"/>
            </a:xfrm>
            <a:prstGeom prst="rect">
              <a:avLst/>
            </a:prstGeom>
            <a:noFill/>
            <a:ln w="9525">
              <a:noFill/>
              <a:miter lim="800000"/>
              <a:headEnd/>
              <a:tailEnd/>
            </a:ln>
          </p:spPr>
          <p:txBody>
            <a:bodyPr wrap="square">
              <a:spAutoFit/>
            </a:bodyPr>
            <a:lstStyle/>
            <a:p>
              <a:r>
                <a:rPr lang="zh-CN" altLang="en-US" sz="1600" dirty="0">
                  <a:latin typeface="微软雅黑" pitchFamily="34" charset="-122"/>
                  <a:ea typeface="微软雅黑" pitchFamily="34" charset="-122"/>
                  <a:cs typeface="Arial" pitchFamily="34" charset="0"/>
                </a:rPr>
                <a:t>词量</a:t>
              </a:r>
              <a:r>
                <a:rPr lang="en-US" altLang="zh-CN" sz="1600" dirty="0">
                  <a:latin typeface="微软雅黑" pitchFamily="34" charset="-122"/>
                  <a:ea typeface="微软雅黑" pitchFamily="34" charset="-122"/>
                  <a:cs typeface="Arial" pitchFamily="34" charset="0"/>
                </a:rPr>
                <a:t>/</a:t>
              </a:r>
              <a:r>
                <a:rPr lang="zh-CN" altLang="en-US" sz="1600" dirty="0">
                  <a:latin typeface="微软雅黑" pitchFamily="34" charset="-122"/>
                  <a:ea typeface="微软雅黑" pitchFamily="34" charset="-122"/>
                  <a:cs typeface="Arial" pitchFamily="34" charset="0"/>
                </a:rPr>
                <a:t>流量</a:t>
              </a:r>
            </a:p>
          </p:txBody>
        </p:sp>
        <p:sp>
          <p:nvSpPr>
            <p:cNvPr id="15" name="TextBox 20"/>
            <p:cNvSpPr txBox="1">
              <a:spLocks noChangeArrowheads="1"/>
            </p:cNvSpPr>
            <p:nvPr/>
          </p:nvSpPr>
          <p:spPr bwMode="auto">
            <a:xfrm>
              <a:off x="967060" y="5975849"/>
              <a:ext cx="1653750" cy="377379"/>
            </a:xfrm>
            <a:prstGeom prst="rect">
              <a:avLst/>
            </a:prstGeom>
            <a:noFill/>
            <a:ln w="9525">
              <a:noFill/>
              <a:miter lim="800000"/>
              <a:headEnd/>
              <a:tailEnd/>
            </a:ln>
          </p:spPr>
          <p:txBody>
            <a:bodyPr wrap="square">
              <a:spAutoFit/>
            </a:bodyPr>
            <a:lstStyle/>
            <a:p>
              <a:r>
                <a:rPr lang="zh-CN" altLang="en-US" sz="1600" dirty="0" smtClean="0">
                  <a:latin typeface="微软雅黑" pitchFamily="34" charset="-122"/>
                  <a:ea typeface="微软雅黑" pitchFamily="34" charset="-122"/>
                  <a:cs typeface="Arial" pitchFamily="34" charset="0"/>
                </a:rPr>
                <a:t>初期投放阶段</a:t>
              </a:r>
              <a:endParaRPr lang="zh-CN" altLang="en-US" sz="1600" dirty="0">
                <a:latin typeface="微软雅黑" pitchFamily="34" charset="-122"/>
                <a:ea typeface="微软雅黑" pitchFamily="34" charset="-122"/>
                <a:cs typeface="Arial" pitchFamily="34" charset="0"/>
              </a:endParaRPr>
            </a:p>
          </p:txBody>
        </p:sp>
        <p:sp>
          <p:nvSpPr>
            <p:cNvPr id="16" name="TextBox 21"/>
            <p:cNvSpPr txBox="1">
              <a:spLocks noChangeArrowheads="1"/>
            </p:cNvSpPr>
            <p:nvPr/>
          </p:nvSpPr>
          <p:spPr bwMode="auto">
            <a:xfrm>
              <a:off x="2778310" y="5929331"/>
              <a:ext cx="1575000" cy="377379"/>
            </a:xfrm>
            <a:prstGeom prst="rect">
              <a:avLst/>
            </a:prstGeom>
            <a:noFill/>
            <a:ln w="9525">
              <a:noFill/>
              <a:miter lim="800000"/>
              <a:headEnd/>
              <a:tailEnd/>
            </a:ln>
          </p:spPr>
          <p:txBody>
            <a:bodyPr wrap="square">
              <a:spAutoFit/>
            </a:bodyPr>
            <a:lstStyle/>
            <a:p>
              <a:r>
                <a:rPr lang="zh-CN" altLang="en-US" sz="1600" dirty="0" smtClean="0">
                  <a:latin typeface="微软雅黑" pitchFamily="34" charset="-122"/>
                  <a:ea typeface="微软雅黑" pitchFamily="34" charset="-122"/>
                  <a:cs typeface="Arial" pitchFamily="34" charset="0"/>
                </a:rPr>
                <a:t>发展投放阶段</a:t>
              </a:r>
              <a:endParaRPr lang="zh-CN" altLang="en-US" sz="1600" dirty="0">
                <a:latin typeface="微软雅黑" pitchFamily="34" charset="-122"/>
                <a:ea typeface="微软雅黑" pitchFamily="34" charset="-122"/>
                <a:cs typeface="Arial" pitchFamily="34" charset="0"/>
              </a:endParaRPr>
            </a:p>
          </p:txBody>
        </p:sp>
        <p:sp>
          <p:nvSpPr>
            <p:cNvPr id="17" name="TextBox 22"/>
            <p:cNvSpPr txBox="1">
              <a:spLocks noChangeArrowheads="1"/>
            </p:cNvSpPr>
            <p:nvPr/>
          </p:nvSpPr>
          <p:spPr bwMode="auto">
            <a:xfrm>
              <a:off x="4668309" y="5929823"/>
              <a:ext cx="1653750" cy="377379"/>
            </a:xfrm>
            <a:prstGeom prst="rect">
              <a:avLst/>
            </a:prstGeom>
            <a:noFill/>
            <a:ln w="9525">
              <a:noFill/>
              <a:miter lim="800000"/>
              <a:headEnd/>
              <a:tailEnd/>
            </a:ln>
          </p:spPr>
          <p:txBody>
            <a:bodyPr wrap="square">
              <a:spAutoFit/>
            </a:bodyPr>
            <a:lstStyle/>
            <a:p>
              <a:pPr fontAlgn="auto">
                <a:spcBef>
                  <a:spcPts val="0"/>
                </a:spcBef>
                <a:spcAft>
                  <a:spcPts val="0"/>
                </a:spcAft>
                <a:defRPr/>
              </a:pPr>
              <a:r>
                <a:rPr lang="zh-CN" altLang="en-US" sz="1600" dirty="0" smtClean="0">
                  <a:solidFill>
                    <a:schemeClr val="tx1">
                      <a:lumMod val="95000"/>
                      <a:lumOff val="5000"/>
                    </a:schemeClr>
                  </a:solidFill>
                  <a:latin typeface="微软雅黑" pitchFamily="34" charset="-122"/>
                  <a:ea typeface="微软雅黑" pitchFamily="34" charset="-122"/>
                  <a:cs typeface="Arial" pitchFamily="34" charset="0"/>
                </a:rPr>
                <a:t>稳定投放阶段</a:t>
              </a:r>
              <a:endParaRPr lang="zh-CN" altLang="en-US" sz="1600" dirty="0">
                <a:solidFill>
                  <a:schemeClr val="tx1">
                    <a:lumMod val="95000"/>
                    <a:lumOff val="5000"/>
                  </a:schemeClr>
                </a:solidFill>
                <a:latin typeface="微软雅黑" pitchFamily="34" charset="-122"/>
                <a:ea typeface="微软雅黑" pitchFamily="34" charset="-122"/>
                <a:cs typeface="Arial" pitchFamily="34" charset="0"/>
              </a:endParaRPr>
            </a:p>
          </p:txBody>
        </p:sp>
        <p:cxnSp>
          <p:nvCxnSpPr>
            <p:cNvPr id="18" name="直接连接符 17"/>
            <p:cNvCxnSpPr/>
            <p:nvPr/>
          </p:nvCxnSpPr>
          <p:spPr>
            <a:xfrm rot="5400000">
              <a:off x="749490" y="3892378"/>
              <a:ext cx="3930176" cy="315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9" name="直接连接符 18"/>
            <p:cNvCxnSpPr/>
            <p:nvPr/>
          </p:nvCxnSpPr>
          <p:spPr>
            <a:xfrm rot="5400000">
              <a:off x="2518050" y="3893953"/>
              <a:ext cx="3930176" cy="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rot="5400000">
              <a:off x="4286610" y="3893953"/>
              <a:ext cx="3930176" cy="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rot="10800000" flipV="1">
              <a:off x="917671" y="4024015"/>
              <a:ext cx="7215977" cy="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22" name="直接连接符 21"/>
            <p:cNvCxnSpPr/>
            <p:nvPr/>
          </p:nvCxnSpPr>
          <p:spPr>
            <a:xfrm rot="10800000" flipV="1">
              <a:off x="928695" y="1928865"/>
              <a:ext cx="7214401" cy="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rot="10800000" flipV="1">
              <a:off x="928695" y="2877345"/>
              <a:ext cx="7214401" cy="0"/>
            </a:xfrm>
            <a:prstGeom prst="line">
              <a:avLst/>
            </a:prstGeom>
            <a:ln>
              <a:prstDash val="sysDot"/>
            </a:ln>
          </p:spPr>
          <p:style>
            <a:lnRef idx="1">
              <a:schemeClr val="dk1"/>
            </a:lnRef>
            <a:fillRef idx="0">
              <a:schemeClr val="dk1"/>
            </a:fillRef>
            <a:effectRef idx="0">
              <a:schemeClr val="dk1"/>
            </a:effectRef>
            <a:fontRef idx="minor">
              <a:schemeClr val="tx1"/>
            </a:fontRef>
          </p:style>
        </p:cxnSp>
        <p:sp>
          <p:nvSpPr>
            <p:cNvPr id="24" name="TextBox 42"/>
            <p:cNvSpPr txBox="1">
              <a:spLocks noChangeArrowheads="1"/>
            </p:cNvSpPr>
            <p:nvPr/>
          </p:nvSpPr>
          <p:spPr bwMode="auto">
            <a:xfrm>
              <a:off x="142843" y="4692859"/>
              <a:ext cx="916372" cy="377407"/>
            </a:xfrm>
            <a:prstGeom prst="rect">
              <a:avLst/>
            </a:prstGeom>
            <a:noFill/>
            <a:ln w="9525">
              <a:noFill/>
              <a:miter lim="800000"/>
              <a:headEnd/>
              <a:tailEnd/>
            </a:ln>
          </p:spPr>
          <p:txBody>
            <a:bodyPr>
              <a:spAutoFit/>
            </a:bodyPr>
            <a:lstStyle/>
            <a:p>
              <a:r>
                <a:rPr lang="en-US" altLang="zh-CN" sz="1600" dirty="0" smtClean="0">
                  <a:latin typeface="微软雅黑" pitchFamily="34" charset="-122"/>
                  <a:ea typeface="微软雅黑" pitchFamily="34" charset="-122"/>
                  <a:cs typeface="Arial" pitchFamily="34" charset="0"/>
                </a:rPr>
                <a:t>1,000</a:t>
              </a:r>
              <a:endParaRPr lang="zh-CN" altLang="en-US" sz="1600" dirty="0">
                <a:latin typeface="微软雅黑" pitchFamily="34" charset="-122"/>
                <a:ea typeface="微软雅黑" pitchFamily="34" charset="-122"/>
                <a:cs typeface="Arial" pitchFamily="34" charset="0"/>
              </a:endParaRPr>
            </a:p>
          </p:txBody>
        </p:sp>
        <p:sp>
          <p:nvSpPr>
            <p:cNvPr id="25" name="TextBox 43"/>
            <p:cNvSpPr txBox="1">
              <a:spLocks noChangeArrowheads="1"/>
            </p:cNvSpPr>
            <p:nvPr/>
          </p:nvSpPr>
          <p:spPr bwMode="auto">
            <a:xfrm>
              <a:off x="142843" y="3714753"/>
              <a:ext cx="916372" cy="377407"/>
            </a:xfrm>
            <a:prstGeom prst="rect">
              <a:avLst/>
            </a:prstGeom>
            <a:noFill/>
            <a:ln w="9525">
              <a:noFill/>
              <a:miter lim="800000"/>
              <a:headEnd/>
              <a:tailEnd/>
            </a:ln>
          </p:spPr>
          <p:txBody>
            <a:bodyPr>
              <a:spAutoFit/>
            </a:bodyPr>
            <a:lstStyle/>
            <a:p>
              <a:r>
                <a:rPr lang="en-US" altLang="zh-CN" sz="1600" dirty="0" smtClean="0">
                  <a:latin typeface="微软雅黑" pitchFamily="34" charset="-122"/>
                  <a:ea typeface="微软雅黑" pitchFamily="34" charset="-122"/>
                  <a:cs typeface="Arial" pitchFamily="34" charset="0"/>
                </a:rPr>
                <a:t>2,500</a:t>
              </a:r>
              <a:endParaRPr lang="zh-CN" altLang="en-US" sz="1600" dirty="0">
                <a:latin typeface="微软雅黑" pitchFamily="34" charset="-122"/>
                <a:ea typeface="微软雅黑" pitchFamily="34" charset="-122"/>
                <a:cs typeface="Arial" pitchFamily="34" charset="0"/>
              </a:endParaRPr>
            </a:p>
          </p:txBody>
        </p:sp>
        <p:sp>
          <p:nvSpPr>
            <p:cNvPr id="26" name="TextBox 44"/>
            <p:cNvSpPr txBox="1">
              <a:spLocks noChangeArrowheads="1"/>
            </p:cNvSpPr>
            <p:nvPr/>
          </p:nvSpPr>
          <p:spPr bwMode="auto">
            <a:xfrm>
              <a:off x="142843" y="2714620"/>
              <a:ext cx="916372" cy="377407"/>
            </a:xfrm>
            <a:prstGeom prst="rect">
              <a:avLst/>
            </a:prstGeom>
            <a:noFill/>
            <a:ln w="9525">
              <a:noFill/>
              <a:miter lim="800000"/>
              <a:headEnd/>
              <a:tailEnd/>
            </a:ln>
          </p:spPr>
          <p:txBody>
            <a:bodyPr>
              <a:spAutoFit/>
            </a:bodyPr>
            <a:lstStyle/>
            <a:p>
              <a:r>
                <a:rPr lang="en-US" altLang="zh-CN" sz="1600" dirty="0" smtClean="0">
                  <a:latin typeface="微软雅黑" pitchFamily="34" charset="-122"/>
                  <a:ea typeface="微软雅黑" pitchFamily="34" charset="-122"/>
                  <a:cs typeface="Arial" pitchFamily="34" charset="0"/>
                </a:rPr>
                <a:t>4,000</a:t>
              </a:r>
              <a:endParaRPr lang="zh-CN" altLang="en-US" sz="1600" dirty="0">
                <a:latin typeface="微软雅黑" pitchFamily="34" charset="-122"/>
                <a:ea typeface="微软雅黑" pitchFamily="34" charset="-122"/>
                <a:cs typeface="Arial" pitchFamily="34" charset="0"/>
              </a:endParaRPr>
            </a:p>
          </p:txBody>
        </p:sp>
        <p:sp>
          <p:nvSpPr>
            <p:cNvPr id="27" name="TextBox 45"/>
            <p:cNvSpPr txBox="1">
              <a:spLocks noChangeArrowheads="1"/>
            </p:cNvSpPr>
            <p:nvPr/>
          </p:nvSpPr>
          <p:spPr bwMode="auto">
            <a:xfrm>
              <a:off x="142843" y="1785926"/>
              <a:ext cx="916372" cy="377407"/>
            </a:xfrm>
            <a:prstGeom prst="rect">
              <a:avLst/>
            </a:prstGeom>
            <a:noFill/>
            <a:ln w="9525">
              <a:noFill/>
              <a:miter lim="800000"/>
              <a:headEnd/>
              <a:tailEnd/>
            </a:ln>
          </p:spPr>
          <p:txBody>
            <a:bodyPr>
              <a:spAutoFit/>
            </a:bodyPr>
            <a:lstStyle/>
            <a:p>
              <a:r>
                <a:rPr lang="en-US" altLang="zh-CN" sz="1600" dirty="0" smtClean="0">
                  <a:latin typeface="微软雅黑" pitchFamily="34" charset="-122"/>
                  <a:ea typeface="微软雅黑" pitchFamily="34" charset="-122"/>
                  <a:cs typeface="Arial" pitchFamily="34" charset="0"/>
                </a:rPr>
                <a:t>5,000</a:t>
              </a:r>
              <a:endParaRPr lang="zh-CN" altLang="en-US" sz="1600" dirty="0">
                <a:latin typeface="微软雅黑" pitchFamily="34" charset="-122"/>
                <a:ea typeface="微软雅黑" pitchFamily="34" charset="-122"/>
                <a:cs typeface="Arial" pitchFamily="34" charset="0"/>
              </a:endParaRPr>
            </a:p>
          </p:txBody>
        </p:sp>
      </p:grpSp>
      <p:sp>
        <p:nvSpPr>
          <p:cNvPr id="42" name="矩形 41"/>
          <p:cNvSpPr/>
          <p:nvPr/>
        </p:nvSpPr>
        <p:spPr>
          <a:xfrm>
            <a:off x="7727143" y="1909798"/>
            <a:ext cx="1152525" cy="421209"/>
          </a:xfrm>
          <a:prstGeom prst="rect">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dirty="0" smtClean="0">
                <a:solidFill>
                  <a:schemeClr val="tx1"/>
                </a:solidFill>
                <a:latin typeface="微软雅黑" pitchFamily="34" charset="-122"/>
                <a:ea typeface="微软雅黑" pitchFamily="34" charset="-122"/>
              </a:rPr>
              <a:t>品牌词</a:t>
            </a:r>
            <a:endParaRPr lang="en-US" altLang="zh-CN" sz="1400" dirty="0" smtClean="0">
              <a:solidFill>
                <a:schemeClr val="tx1"/>
              </a:solidFill>
              <a:latin typeface="微软雅黑" pitchFamily="34" charset="-122"/>
              <a:ea typeface="微软雅黑" pitchFamily="34" charset="-122"/>
            </a:endParaRPr>
          </a:p>
        </p:txBody>
      </p:sp>
      <p:sp>
        <p:nvSpPr>
          <p:cNvPr id="43" name="矩形 42"/>
          <p:cNvSpPr/>
          <p:nvPr/>
        </p:nvSpPr>
        <p:spPr>
          <a:xfrm>
            <a:off x="7727143" y="2333855"/>
            <a:ext cx="1152525" cy="357188"/>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zh-CN" altLang="en-US" sz="1400" dirty="0" smtClean="0">
                <a:solidFill>
                  <a:schemeClr val="tx1"/>
                </a:solidFill>
                <a:latin typeface="微软雅黑" pitchFamily="34" charset="-122"/>
                <a:ea typeface="微软雅黑" pitchFamily="34" charset="-122"/>
              </a:rPr>
              <a:t>通用词</a:t>
            </a:r>
            <a:endParaRPr lang="en-US" altLang="zh-CN" sz="1400" dirty="0">
              <a:solidFill>
                <a:schemeClr val="tx1"/>
              </a:solidFill>
              <a:latin typeface="微软雅黑" pitchFamily="34" charset="-122"/>
              <a:ea typeface="微软雅黑" pitchFamily="34" charset="-122"/>
            </a:endParaRPr>
          </a:p>
        </p:txBody>
      </p:sp>
      <p:sp>
        <p:nvSpPr>
          <p:cNvPr id="44" name="矩形 43"/>
          <p:cNvSpPr/>
          <p:nvPr/>
        </p:nvSpPr>
        <p:spPr>
          <a:xfrm>
            <a:off x="975905" y="4837145"/>
            <a:ext cx="1512168" cy="412804"/>
          </a:xfrm>
          <a:prstGeom prst="rect">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dirty="0" smtClean="0">
                <a:solidFill>
                  <a:schemeClr val="tx1"/>
                </a:solidFill>
                <a:latin typeface="Arial" pitchFamily="34" charset="0"/>
                <a:ea typeface="微软雅黑" pitchFamily="34" charset="-122"/>
                <a:cs typeface="Arial" pitchFamily="34" charset="0"/>
              </a:rPr>
              <a:t>品牌词（</a:t>
            </a:r>
            <a:r>
              <a:rPr lang="en-US" altLang="zh-CN" sz="1400" dirty="0" smtClean="0">
                <a:solidFill>
                  <a:schemeClr val="tx1"/>
                </a:solidFill>
                <a:latin typeface="Arial" pitchFamily="34" charset="0"/>
                <a:ea typeface="微软雅黑" pitchFamily="34" charset="-122"/>
                <a:cs typeface="Arial" pitchFamily="34" charset="0"/>
              </a:rPr>
              <a:t>20%</a:t>
            </a:r>
            <a:r>
              <a:rPr lang="zh-CN" altLang="en-US" sz="1400" dirty="0" smtClean="0">
                <a:solidFill>
                  <a:schemeClr val="tx1"/>
                </a:solidFill>
                <a:latin typeface="Arial" pitchFamily="34" charset="0"/>
                <a:ea typeface="微软雅黑" pitchFamily="34" charset="-122"/>
                <a:cs typeface="Arial" pitchFamily="34" charset="0"/>
              </a:rPr>
              <a:t>）</a:t>
            </a:r>
            <a:endParaRPr lang="zh-CN" altLang="en-US" sz="1400" dirty="0">
              <a:solidFill>
                <a:schemeClr val="tx1"/>
              </a:solidFill>
              <a:latin typeface="Arial" pitchFamily="34" charset="0"/>
              <a:ea typeface="微软雅黑" pitchFamily="34" charset="-122"/>
              <a:cs typeface="Arial" pitchFamily="34" charset="0"/>
            </a:endParaRPr>
          </a:p>
        </p:txBody>
      </p:sp>
      <p:sp>
        <p:nvSpPr>
          <p:cNvPr id="45" name="矩形 44"/>
          <p:cNvSpPr/>
          <p:nvPr/>
        </p:nvSpPr>
        <p:spPr>
          <a:xfrm>
            <a:off x="2618980" y="2608317"/>
            <a:ext cx="1525278" cy="500636"/>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zh-CN" altLang="en-US" sz="1400" dirty="0" smtClean="0">
                <a:solidFill>
                  <a:schemeClr val="tx1"/>
                </a:solidFill>
                <a:latin typeface="Arial" pitchFamily="34" charset="0"/>
                <a:ea typeface="微软雅黑" pitchFamily="34" charset="-122"/>
                <a:cs typeface="Arial" pitchFamily="34" charset="0"/>
              </a:rPr>
              <a:t>通用词扩展 </a:t>
            </a:r>
            <a:r>
              <a:rPr lang="en-US" altLang="zh-CN" sz="1400" dirty="0" smtClean="0">
                <a:solidFill>
                  <a:schemeClr val="tx1"/>
                </a:solidFill>
                <a:latin typeface="Arial" pitchFamily="34" charset="0"/>
                <a:ea typeface="微软雅黑" pitchFamily="34" charset="-122"/>
                <a:cs typeface="Arial" pitchFamily="34" charset="0"/>
              </a:rPr>
              <a:t>(22%)</a:t>
            </a:r>
            <a:endParaRPr lang="en-US" altLang="zh-CN" sz="1400" dirty="0">
              <a:solidFill>
                <a:schemeClr val="tx1"/>
              </a:solidFill>
              <a:latin typeface="Arial" pitchFamily="34" charset="0"/>
              <a:ea typeface="微软雅黑" pitchFamily="34" charset="-122"/>
              <a:cs typeface="Arial" pitchFamily="34" charset="0"/>
            </a:endParaRPr>
          </a:p>
        </p:txBody>
      </p:sp>
      <p:sp>
        <p:nvSpPr>
          <p:cNvPr id="46" name="矩形 45"/>
          <p:cNvSpPr/>
          <p:nvPr/>
        </p:nvSpPr>
        <p:spPr>
          <a:xfrm>
            <a:off x="4288273" y="2892929"/>
            <a:ext cx="1439774" cy="1296144"/>
          </a:xfrm>
          <a:prstGeom prst="rect">
            <a:avLst/>
          </a:prstGeom>
          <a:solidFill>
            <a:schemeClr val="accent1">
              <a:lumMod val="20000"/>
              <a:lumOff val="80000"/>
            </a:schemeClr>
          </a:solidFill>
          <a:ln>
            <a:no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zh-CN" altLang="en-US" sz="1400" dirty="0" smtClean="0">
                <a:solidFill>
                  <a:schemeClr val="tx1"/>
                </a:solidFill>
                <a:latin typeface="Arial" pitchFamily="34" charset="0"/>
                <a:ea typeface="微软雅黑" pitchFamily="34" charset="-122"/>
                <a:cs typeface="Arial" pitchFamily="34" charset="0"/>
              </a:rPr>
              <a:t>病种词扩展（</a:t>
            </a:r>
            <a:r>
              <a:rPr lang="en-US" altLang="zh-CN" sz="1400" dirty="0" smtClean="0">
                <a:solidFill>
                  <a:schemeClr val="tx1"/>
                </a:solidFill>
                <a:latin typeface="Arial" pitchFamily="34" charset="0"/>
                <a:ea typeface="微软雅黑" pitchFamily="34" charset="-122"/>
                <a:cs typeface="Arial" pitchFamily="34" charset="0"/>
              </a:rPr>
              <a:t>57%</a:t>
            </a:r>
            <a:r>
              <a:rPr lang="zh-CN" altLang="en-US" sz="1400" dirty="0" smtClean="0">
                <a:solidFill>
                  <a:schemeClr val="tx1"/>
                </a:solidFill>
                <a:latin typeface="Arial" pitchFamily="34" charset="0"/>
                <a:ea typeface="微软雅黑" pitchFamily="34" charset="-122"/>
                <a:cs typeface="Arial" pitchFamily="34" charset="0"/>
              </a:rPr>
              <a:t>）</a:t>
            </a:r>
            <a:endParaRPr lang="en-US" altLang="zh-CN" sz="1400" dirty="0">
              <a:solidFill>
                <a:schemeClr val="tx1"/>
              </a:solidFill>
              <a:latin typeface="Arial" pitchFamily="34" charset="0"/>
              <a:ea typeface="微软雅黑" pitchFamily="34" charset="-122"/>
              <a:cs typeface="Arial" pitchFamily="34" charset="0"/>
            </a:endParaRPr>
          </a:p>
        </p:txBody>
      </p:sp>
      <p:sp>
        <p:nvSpPr>
          <p:cNvPr id="47" name="矩形 46"/>
          <p:cNvSpPr/>
          <p:nvPr/>
        </p:nvSpPr>
        <p:spPr>
          <a:xfrm>
            <a:off x="4299658" y="4765137"/>
            <a:ext cx="1439774" cy="481633"/>
          </a:xfrm>
          <a:prstGeom prst="rect">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dirty="0" smtClean="0">
                <a:solidFill>
                  <a:schemeClr val="tx1"/>
                </a:solidFill>
                <a:latin typeface="Arial" pitchFamily="34" charset="0"/>
                <a:ea typeface="微软雅黑" pitchFamily="34" charset="-122"/>
                <a:cs typeface="Arial" pitchFamily="34" charset="0"/>
              </a:rPr>
              <a:t>品牌词扩展（</a:t>
            </a:r>
            <a:r>
              <a:rPr lang="en-US" altLang="zh-CN" sz="1400" dirty="0" smtClean="0">
                <a:solidFill>
                  <a:schemeClr val="tx1"/>
                </a:solidFill>
                <a:latin typeface="Arial" pitchFamily="34" charset="0"/>
                <a:ea typeface="微软雅黑" pitchFamily="34" charset="-122"/>
                <a:cs typeface="Arial" pitchFamily="34" charset="0"/>
              </a:rPr>
              <a:t>15%</a:t>
            </a:r>
            <a:r>
              <a:rPr lang="zh-CN" altLang="en-US" sz="1400" dirty="0" smtClean="0">
                <a:solidFill>
                  <a:schemeClr val="tx1"/>
                </a:solidFill>
                <a:latin typeface="Arial" pitchFamily="34" charset="0"/>
                <a:ea typeface="微软雅黑" pitchFamily="34" charset="-122"/>
                <a:cs typeface="Arial" pitchFamily="34" charset="0"/>
              </a:rPr>
              <a:t>）</a:t>
            </a:r>
            <a:endParaRPr lang="zh-CN" altLang="en-US" sz="1400" dirty="0">
              <a:solidFill>
                <a:schemeClr val="tx1"/>
              </a:solidFill>
              <a:latin typeface="Arial" pitchFamily="34" charset="0"/>
              <a:ea typeface="微软雅黑" pitchFamily="34" charset="-122"/>
              <a:cs typeface="Arial" pitchFamily="34" charset="0"/>
            </a:endParaRPr>
          </a:p>
        </p:txBody>
      </p:sp>
      <p:sp>
        <p:nvSpPr>
          <p:cNvPr id="48" name="矩形 47"/>
          <p:cNvSpPr/>
          <p:nvPr/>
        </p:nvSpPr>
        <p:spPr>
          <a:xfrm>
            <a:off x="2627224" y="4765137"/>
            <a:ext cx="1517033" cy="481633"/>
          </a:xfrm>
          <a:prstGeom prst="rect">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dirty="0" smtClean="0">
                <a:solidFill>
                  <a:schemeClr val="tx1"/>
                </a:solidFill>
                <a:latin typeface="Arial" pitchFamily="34" charset="0"/>
                <a:ea typeface="微软雅黑" pitchFamily="34" charset="-122"/>
                <a:cs typeface="Arial" pitchFamily="34" charset="0"/>
              </a:rPr>
              <a:t>品牌词扩展（</a:t>
            </a:r>
            <a:r>
              <a:rPr lang="en-US" altLang="zh-CN" sz="1400" dirty="0" smtClean="0">
                <a:solidFill>
                  <a:schemeClr val="tx1"/>
                </a:solidFill>
                <a:latin typeface="Arial" pitchFamily="34" charset="0"/>
                <a:ea typeface="微软雅黑" pitchFamily="34" charset="-122"/>
                <a:cs typeface="Arial" pitchFamily="34" charset="0"/>
              </a:rPr>
              <a:t>20%)</a:t>
            </a:r>
            <a:endParaRPr lang="zh-CN" altLang="en-US" sz="1400" dirty="0" smtClean="0">
              <a:solidFill>
                <a:schemeClr val="tx1"/>
              </a:solidFill>
              <a:latin typeface="Arial" pitchFamily="34" charset="0"/>
              <a:ea typeface="微软雅黑" pitchFamily="34" charset="-122"/>
              <a:cs typeface="Arial" pitchFamily="34" charset="0"/>
            </a:endParaRPr>
          </a:p>
        </p:txBody>
      </p:sp>
      <p:sp>
        <p:nvSpPr>
          <p:cNvPr id="49" name="矩形 48"/>
          <p:cNvSpPr/>
          <p:nvPr/>
        </p:nvSpPr>
        <p:spPr>
          <a:xfrm>
            <a:off x="4288273" y="4189073"/>
            <a:ext cx="1439774" cy="576064"/>
          </a:xfrm>
          <a:prstGeom prst="rect">
            <a:avLst/>
          </a:prstGeom>
          <a:solidFill>
            <a:schemeClr val="tx2">
              <a:lumMod val="20000"/>
              <a:lumOff val="80000"/>
            </a:schemeClr>
          </a:solidFill>
          <a:ln w="28575">
            <a:no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zh-CN" altLang="en-US" sz="1400" dirty="0">
                <a:solidFill>
                  <a:schemeClr val="tx1"/>
                </a:solidFill>
                <a:latin typeface="Arial" pitchFamily="34" charset="0"/>
                <a:ea typeface="微软雅黑" pitchFamily="34" charset="-122"/>
                <a:cs typeface="Arial" pitchFamily="34" charset="0"/>
              </a:rPr>
              <a:t>竞品</a:t>
            </a:r>
            <a:r>
              <a:rPr lang="zh-CN" altLang="en-US" sz="1400" dirty="0" smtClean="0">
                <a:solidFill>
                  <a:schemeClr val="tx1"/>
                </a:solidFill>
                <a:latin typeface="Arial" pitchFamily="34" charset="0"/>
                <a:ea typeface="微软雅黑" pitchFamily="34" charset="-122"/>
                <a:cs typeface="Arial" pitchFamily="34" charset="0"/>
              </a:rPr>
              <a:t>词扩展（</a:t>
            </a:r>
            <a:r>
              <a:rPr lang="en-US" altLang="zh-CN" sz="1400" dirty="0" smtClean="0">
                <a:solidFill>
                  <a:schemeClr val="tx1"/>
                </a:solidFill>
                <a:latin typeface="Arial" pitchFamily="34" charset="0"/>
                <a:ea typeface="微软雅黑" pitchFamily="34" charset="-122"/>
                <a:cs typeface="Arial" pitchFamily="34" charset="0"/>
              </a:rPr>
              <a:t>5%</a:t>
            </a:r>
            <a:r>
              <a:rPr lang="zh-CN" altLang="en-US" sz="1400" dirty="0" smtClean="0">
                <a:solidFill>
                  <a:schemeClr val="tx1"/>
                </a:solidFill>
                <a:latin typeface="Arial" pitchFamily="34" charset="0"/>
                <a:ea typeface="微软雅黑" pitchFamily="34" charset="-122"/>
                <a:cs typeface="Arial" pitchFamily="34" charset="0"/>
              </a:rPr>
              <a:t>）</a:t>
            </a:r>
            <a:endParaRPr lang="en-US" altLang="zh-CN" sz="1400" dirty="0">
              <a:solidFill>
                <a:schemeClr val="tx1"/>
              </a:solidFill>
              <a:latin typeface="Arial" pitchFamily="34" charset="0"/>
              <a:ea typeface="微软雅黑" pitchFamily="34" charset="-122"/>
              <a:cs typeface="Arial" pitchFamily="34" charset="0"/>
            </a:endParaRPr>
          </a:p>
        </p:txBody>
      </p:sp>
      <p:sp>
        <p:nvSpPr>
          <p:cNvPr id="50" name="矩形 49"/>
          <p:cNvSpPr/>
          <p:nvPr/>
        </p:nvSpPr>
        <p:spPr>
          <a:xfrm>
            <a:off x="7717443" y="2701886"/>
            <a:ext cx="1152525" cy="357188"/>
          </a:xfrm>
          <a:prstGeom prst="rect">
            <a:avLst/>
          </a:prstGeom>
          <a:solidFill>
            <a:schemeClr val="tx2">
              <a:lumMod val="20000"/>
              <a:lumOff val="80000"/>
            </a:schemeClr>
          </a:solidFill>
          <a:ln w="28575">
            <a:no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zh-CN" altLang="en-US" sz="1400" dirty="0">
                <a:solidFill>
                  <a:schemeClr val="tx1"/>
                </a:solidFill>
                <a:latin typeface="微软雅黑" pitchFamily="34" charset="-122"/>
                <a:ea typeface="微软雅黑" pitchFamily="34" charset="-122"/>
              </a:rPr>
              <a:t>竞品词</a:t>
            </a:r>
            <a:endParaRPr lang="en-US" altLang="zh-CN" sz="1400" dirty="0">
              <a:solidFill>
                <a:schemeClr val="tx1"/>
              </a:solidFill>
              <a:latin typeface="微软雅黑" pitchFamily="34" charset="-122"/>
              <a:ea typeface="微软雅黑" pitchFamily="34" charset="-122"/>
            </a:endParaRPr>
          </a:p>
        </p:txBody>
      </p:sp>
      <p:sp>
        <p:nvSpPr>
          <p:cNvPr id="51" name="矩形 50"/>
          <p:cNvSpPr/>
          <p:nvPr/>
        </p:nvSpPr>
        <p:spPr>
          <a:xfrm>
            <a:off x="2632475" y="4189073"/>
            <a:ext cx="1517033" cy="576064"/>
          </a:xfrm>
          <a:prstGeom prst="rect">
            <a:avLst/>
          </a:prstGeom>
          <a:solidFill>
            <a:schemeClr val="tx2">
              <a:lumMod val="20000"/>
              <a:lumOff val="80000"/>
            </a:schemeClr>
          </a:solidFill>
          <a:ln w="28575">
            <a:no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zh-CN" altLang="en-US" sz="1400" dirty="0">
                <a:solidFill>
                  <a:schemeClr val="tx1"/>
                </a:solidFill>
                <a:latin typeface="Arial" pitchFamily="34" charset="0"/>
                <a:ea typeface="微软雅黑" pitchFamily="34" charset="-122"/>
                <a:cs typeface="Arial" pitchFamily="34" charset="0"/>
              </a:rPr>
              <a:t>竞品</a:t>
            </a:r>
            <a:r>
              <a:rPr lang="zh-CN" altLang="en-US" sz="1400" dirty="0" smtClean="0">
                <a:solidFill>
                  <a:schemeClr val="tx1"/>
                </a:solidFill>
                <a:latin typeface="Arial" pitchFamily="34" charset="0"/>
                <a:ea typeface="微软雅黑" pitchFamily="34" charset="-122"/>
                <a:cs typeface="Arial" pitchFamily="34" charset="0"/>
              </a:rPr>
              <a:t>词扩展（</a:t>
            </a:r>
            <a:r>
              <a:rPr lang="en-US" altLang="zh-CN" sz="1400" dirty="0" smtClean="0">
                <a:solidFill>
                  <a:schemeClr val="tx1"/>
                </a:solidFill>
                <a:latin typeface="Arial" pitchFamily="34" charset="0"/>
                <a:ea typeface="微软雅黑" pitchFamily="34" charset="-122"/>
                <a:cs typeface="Arial" pitchFamily="34" charset="0"/>
              </a:rPr>
              <a:t>8%)</a:t>
            </a:r>
            <a:endParaRPr lang="en-US" altLang="zh-CN" sz="1400" dirty="0">
              <a:solidFill>
                <a:schemeClr val="tx1"/>
              </a:solidFill>
              <a:latin typeface="Arial" pitchFamily="34" charset="0"/>
              <a:ea typeface="微软雅黑" pitchFamily="34" charset="-122"/>
              <a:cs typeface="Arial" pitchFamily="34" charset="0"/>
            </a:endParaRPr>
          </a:p>
        </p:txBody>
      </p:sp>
      <p:sp>
        <p:nvSpPr>
          <p:cNvPr id="52" name="矩形 51"/>
          <p:cNvSpPr/>
          <p:nvPr/>
        </p:nvSpPr>
        <p:spPr>
          <a:xfrm>
            <a:off x="7717443" y="2992770"/>
            <a:ext cx="1152525" cy="357188"/>
          </a:xfrm>
          <a:prstGeom prst="rect">
            <a:avLst/>
          </a:prstGeom>
          <a:solidFill>
            <a:schemeClr val="accent1">
              <a:lumMod val="20000"/>
              <a:lumOff val="80000"/>
            </a:schemeClr>
          </a:solidFill>
          <a:ln w="28575">
            <a:no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zh-CN" altLang="en-US" sz="1400" dirty="0" smtClean="0">
                <a:solidFill>
                  <a:schemeClr val="tx1"/>
                </a:solidFill>
                <a:latin typeface="微软雅黑" pitchFamily="34" charset="-122"/>
                <a:ea typeface="微软雅黑" pitchFamily="34" charset="-122"/>
              </a:rPr>
              <a:t>病种词</a:t>
            </a:r>
            <a:endParaRPr lang="zh-CN" altLang="en-US" sz="1400" dirty="0">
              <a:solidFill>
                <a:schemeClr val="tx1"/>
              </a:solidFill>
              <a:latin typeface="微软雅黑" pitchFamily="34" charset="-122"/>
              <a:ea typeface="微软雅黑" pitchFamily="34" charset="-122"/>
            </a:endParaRPr>
          </a:p>
        </p:txBody>
      </p:sp>
      <p:sp>
        <p:nvSpPr>
          <p:cNvPr id="53" name="矩形 52"/>
          <p:cNvSpPr/>
          <p:nvPr/>
        </p:nvSpPr>
        <p:spPr>
          <a:xfrm>
            <a:off x="975609" y="4261081"/>
            <a:ext cx="1512168" cy="576064"/>
          </a:xfrm>
          <a:prstGeom prst="rect">
            <a:avLst/>
          </a:prstGeom>
          <a:solidFill>
            <a:schemeClr val="tx2">
              <a:lumMod val="20000"/>
              <a:lumOff val="80000"/>
            </a:schemeClr>
          </a:solidFill>
          <a:ln w="28575">
            <a:no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zh-CN" altLang="en-US" sz="1400" dirty="0" smtClean="0">
                <a:solidFill>
                  <a:schemeClr val="tx1"/>
                </a:solidFill>
                <a:latin typeface="Arial" pitchFamily="34" charset="0"/>
                <a:ea typeface="微软雅黑" pitchFamily="34" charset="-122"/>
                <a:cs typeface="Arial" pitchFamily="34" charset="0"/>
              </a:rPr>
              <a:t>竞品词（</a:t>
            </a:r>
            <a:r>
              <a:rPr lang="en-US" altLang="zh-CN" sz="1400" dirty="0" smtClean="0">
                <a:solidFill>
                  <a:schemeClr val="tx1"/>
                </a:solidFill>
                <a:latin typeface="Arial" pitchFamily="34" charset="0"/>
                <a:ea typeface="微软雅黑" pitchFamily="34" charset="-122"/>
                <a:cs typeface="Arial" pitchFamily="34" charset="0"/>
              </a:rPr>
              <a:t>5%</a:t>
            </a:r>
            <a:r>
              <a:rPr lang="zh-CN" altLang="en-US" sz="1400" dirty="0" smtClean="0">
                <a:solidFill>
                  <a:schemeClr val="tx1"/>
                </a:solidFill>
                <a:latin typeface="Arial" pitchFamily="34" charset="0"/>
                <a:ea typeface="微软雅黑" pitchFamily="34" charset="-122"/>
                <a:cs typeface="Arial" pitchFamily="34" charset="0"/>
              </a:rPr>
              <a:t>）</a:t>
            </a:r>
            <a:endParaRPr lang="zh-CN" altLang="en-US" sz="1400" dirty="0">
              <a:solidFill>
                <a:schemeClr val="tx1"/>
              </a:solidFill>
              <a:latin typeface="Arial" pitchFamily="34" charset="0"/>
              <a:ea typeface="微软雅黑" pitchFamily="34" charset="-122"/>
              <a:cs typeface="Arial" pitchFamily="34" charset="0"/>
            </a:endParaRPr>
          </a:p>
        </p:txBody>
      </p:sp>
      <p:sp>
        <p:nvSpPr>
          <p:cNvPr id="54" name="矩形 53"/>
          <p:cNvSpPr/>
          <p:nvPr/>
        </p:nvSpPr>
        <p:spPr>
          <a:xfrm>
            <a:off x="4288659" y="2408117"/>
            <a:ext cx="1439774" cy="556820"/>
          </a:xfrm>
          <a:prstGeom prst="rect">
            <a:avLst/>
          </a:prstGeom>
          <a:solidFill>
            <a:schemeClr val="accent1">
              <a:lumMod val="40000"/>
              <a:lumOff val="60000"/>
            </a:schemeClr>
          </a:solidFill>
          <a:ln w="28575">
            <a:no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zh-CN" altLang="en-US" sz="1400" dirty="0" smtClean="0">
                <a:solidFill>
                  <a:schemeClr val="tx1"/>
                </a:solidFill>
                <a:latin typeface="微软雅黑" pitchFamily="34" charset="-122"/>
                <a:ea typeface="微软雅黑" pitchFamily="34" charset="-122"/>
              </a:rPr>
              <a:t>通用词扩展（</a:t>
            </a:r>
            <a:r>
              <a:rPr lang="en-US" altLang="zh-CN" sz="1400" dirty="0" smtClean="0">
                <a:solidFill>
                  <a:schemeClr val="tx1"/>
                </a:solidFill>
                <a:latin typeface="微软雅黑" pitchFamily="34" charset="-122"/>
                <a:ea typeface="微软雅黑" pitchFamily="34" charset="-122"/>
              </a:rPr>
              <a:t>20%</a:t>
            </a:r>
            <a:r>
              <a:rPr lang="zh-CN" altLang="en-US" sz="1400" dirty="0" smtClean="0">
                <a:solidFill>
                  <a:schemeClr val="tx1"/>
                </a:solidFill>
                <a:latin typeface="微软雅黑" pitchFamily="34" charset="-122"/>
                <a:ea typeface="微软雅黑" pitchFamily="34" charset="-122"/>
              </a:rPr>
              <a:t>）</a:t>
            </a:r>
            <a:endParaRPr lang="zh-CN" altLang="en-US" sz="1400" dirty="0">
              <a:solidFill>
                <a:schemeClr val="tx1"/>
              </a:solidFill>
              <a:latin typeface="微软雅黑" pitchFamily="34" charset="-122"/>
              <a:ea typeface="微软雅黑" pitchFamily="34" charset="-122"/>
            </a:endParaRPr>
          </a:p>
        </p:txBody>
      </p:sp>
      <p:sp>
        <p:nvSpPr>
          <p:cNvPr id="55" name="矩形 54"/>
          <p:cNvSpPr/>
          <p:nvPr/>
        </p:nvSpPr>
        <p:spPr>
          <a:xfrm>
            <a:off x="975906" y="3468993"/>
            <a:ext cx="1512168" cy="792088"/>
          </a:xfrm>
          <a:prstGeom prst="rect">
            <a:avLst/>
          </a:prstGeom>
          <a:solidFill>
            <a:schemeClr val="accent1">
              <a:lumMod val="20000"/>
              <a:lumOff val="80000"/>
            </a:schemeClr>
          </a:solidFill>
          <a:ln>
            <a:no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zh-CN" altLang="en-US" sz="1400" dirty="0" smtClean="0">
                <a:solidFill>
                  <a:schemeClr val="tx1"/>
                </a:solidFill>
                <a:latin typeface="Arial" pitchFamily="34" charset="0"/>
                <a:ea typeface="微软雅黑" pitchFamily="34" charset="-122"/>
                <a:cs typeface="Arial" pitchFamily="34" charset="0"/>
              </a:rPr>
              <a:t>病种词</a:t>
            </a:r>
            <a:r>
              <a:rPr lang="en-US" altLang="zh-CN" sz="1400" dirty="0" smtClean="0">
                <a:solidFill>
                  <a:schemeClr val="tx1"/>
                </a:solidFill>
                <a:latin typeface="Arial" pitchFamily="34" charset="0"/>
                <a:ea typeface="微软雅黑" pitchFamily="34" charset="-122"/>
                <a:cs typeface="Arial" pitchFamily="34" charset="0"/>
              </a:rPr>
              <a:t>(55%)</a:t>
            </a:r>
            <a:endParaRPr lang="en-US" altLang="zh-CN" sz="1400" dirty="0">
              <a:solidFill>
                <a:schemeClr val="tx1"/>
              </a:solidFill>
              <a:latin typeface="Arial" pitchFamily="34" charset="0"/>
              <a:ea typeface="微软雅黑" pitchFamily="34" charset="-122"/>
              <a:cs typeface="Arial" pitchFamily="34" charset="0"/>
            </a:endParaRPr>
          </a:p>
        </p:txBody>
      </p:sp>
      <p:sp>
        <p:nvSpPr>
          <p:cNvPr id="56" name="矩形 55"/>
          <p:cNvSpPr/>
          <p:nvPr/>
        </p:nvSpPr>
        <p:spPr>
          <a:xfrm>
            <a:off x="975905" y="2965507"/>
            <a:ext cx="1512168" cy="503486"/>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zh-CN" altLang="en-US" sz="1400" dirty="0" smtClean="0">
                <a:solidFill>
                  <a:schemeClr val="tx1"/>
                </a:solidFill>
                <a:latin typeface="Arial" pitchFamily="34" charset="0"/>
                <a:ea typeface="微软雅黑" pitchFamily="34" charset="-122"/>
                <a:cs typeface="Arial" pitchFamily="34" charset="0"/>
              </a:rPr>
              <a:t>通用词</a:t>
            </a:r>
            <a:r>
              <a:rPr lang="en-US" altLang="zh-CN" sz="1400" dirty="0" smtClean="0">
                <a:solidFill>
                  <a:schemeClr val="tx1"/>
                </a:solidFill>
                <a:latin typeface="Arial" pitchFamily="34" charset="0"/>
                <a:ea typeface="微软雅黑" pitchFamily="34" charset="-122"/>
                <a:cs typeface="Arial" pitchFamily="34" charset="0"/>
              </a:rPr>
              <a:t>(20%)</a:t>
            </a:r>
            <a:endParaRPr lang="en-US" altLang="zh-CN" sz="1400" dirty="0">
              <a:solidFill>
                <a:schemeClr val="tx1"/>
              </a:solidFill>
              <a:latin typeface="Arial" pitchFamily="34" charset="0"/>
              <a:ea typeface="微软雅黑" pitchFamily="34" charset="-122"/>
              <a:cs typeface="Arial" pitchFamily="34" charset="0"/>
            </a:endParaRPr>
          </a:p>
        </p:txBody>
      </p:sp>
      <p:sp>
        <p:nvSpPr>
          <p:cNvPr id="57" name="矩形 56"/>
          <p:cNvSpPr/>
          <p:nvPr/>
        </p:nvSpPr>
        <p:spPr>
          <a:xfrm>
            <a:off x="2632089" y="3108953"/>
            <a:ext cx="1512168" cy="1080120"/>
          </a:xfrm>
          <a:prstGeom prst="rect">
            <a:avLst/>
          </a:prstGeom>
          <a:solidFill>
            <a:schemeClr val="accent1">
              <a:lumMod val="20000"/>
              <a:lumOff val="80000"/>
            </a:schemeClr>
          </a:solidFill>
          <a:ln>
            <a:no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zh-CN" altLang="en-US" sz="1400" dirty="0" smtClean="0">
                <a:solidFill>
                  <a:schemeClr val="tx1"/>
                </a:solidFill>
                <a:latin typeface="Arial" pitchFamily="34" charset="0"/>
                <a:ea typeface="微软雅黑" pitchFamily="34" charset="-122"/>
                <a:cs typeface="Arial" pitchFamily="34" charset="0"/>
              </a:rPr>
              <a:t>病种词扩展</a:t>
            </a:r>
            <a:r>
              <a:rPr lang="en-US" altLang="zh-CN" sz="1400" dirty="0" smtClean="0">
                <a:solidFill>
                  <a:schemeClr val="tx1"/>
                </a:solidFill>
                <a:latin typeface="Arial" pitchFamily="34" charset="0"/>
                <a:ea typeface="微软雅黑" pitchFamily="34" charset="-122"/>
                <a:cs typeface="Arial" pitchFamily="34" charset="0"/>
              </a:rPr>
              <a:t>(50%)</a:t>
            </a:r>
            <a:endParaRPr lang="en-US" altLang="zh-CN" sz="1400" dirty="0">
              <a:solidFill>
                <a:schemeClr val="tx1"/>
              </a:solidFill>
              <a:latin typeface="Arial" pitchFamily="34" charset="0"/>
              <a:ea typeface="微软雅黑" pitchFamily="34" charset="-122"/>
              <a:cs typeface="Arial" pitchFamily="34" charset="0"/>
            </a:endParaRPr>
          </a:p>
        </p:txBody>
      </p:sp>
      <p:sp>
        <p:nvSpPr>
          <p:cNvPr id="58" name="矩形 57"/>
          <p:cNvSpPr/>
          <p:nvPr/>
        </p:nvSpPr>
        <p:spPr>
          <a:xfrm>
            <a:off x="7727143" y="3352810"/>
            <a:ext cx="1152525" cy="357188"/>
          </a:xfrm>
          <a:prstGeom prst="rect">
            <a:avLst/>
          </a:prstGeom>
          <a:solidFill>
            <a:schemeClr val="accent1"/>
          </a:solidFill>
          <a:ln w="28575">
            <a:no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zh-CN" altLang="en-US" sz="1400" dirty="0" smtClean="0">
                <a:solidFill>
                  <a:schemeClr val="tx1"/>
                </a:solidFill>
                <a:latin typeface="微软雅黑" pitchFamily="34" charset="-122"/>
                <a:ea typeface="微软雅黑" pitchFamily="34" charset="-122"/>
              </a:rPr>
              <a:t>活动词</a:t>
            </a:r>
            <a:endParaRPr lang="zh-CN" altLang="en-US" sz="1400" dirty="0">
              <a:solidFill>
                <a:schemeClr val="tx1"/>
              </a:solidFill>
              <a:latin typeface="微软雅黑" pitchFamily="34" charset="-122"/>
              <a:ea typeface="微软雅黑" pitchFamily="34" charset="-122"/>
            </a:endParaRPr>
          </a:p>
        </p:txBody>
      </p:sp>
      <p:sp>
        <p:nvSpPr>
          <p:cNvPr id="59" name="矩形 58"/>
          <p:cNvSpPr/>
          <p:nvPr/>
        </p:nvSpPr>
        <p:spPr>
          <a:xfrm>
            <a:off x="4288273" y="1832053"/>
            <a:ext cx="1439774" cy="556820"/>
          </a:xfrm>
          <a:prstGeom prst="rect">
            <a:avLst/>
          </a:prstGeom>
          <a:solidFill>
            <a:schemeClr val="accent1"/>
          </a:solidFill>
          <a:ln w="28575">
            <a:noFill/>
          </a:ln>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zh-CN" altLang="en-US" sz="1400" dirty="0" smtClean="0">
                <a:solidFill>
                  <a:schemeClr val="tx1"/>
                </a:solidFill>
                <a:latin typeface="微软雅黑" pitchFamily="34" charset="-122"/>
                <a:ea typeface="微软雅黑" pitchFamily="34" charset="-122"/>
              </a:rPr>
              <a:t>活动词（</a:t>
            </a:r>
            <a:r>
              <a:rPr lang="en-US" altLang="zh-CN" sz="1400" dirty="0" smtClean="0">
                <a:solidFill>
                  <a:schemeClr val="tx1"/>
                </a:solidFill>
                <a:latin typeface="微软雅黑" pitchFamily="34" charset="-122"/>
                <a:ea typeface="微软雅黑" pitchFamily="34" charset="-122"/>
              </a:rPr>
              <a:t>3%</a:t>
            </a:r>
            <a:r>
              <a:rPr lang="zh-CN" altLang="en-US" sz="1400" dirty="0" smtClean="0">
                <a:solidFill>
                  <a:schemeClr val="tx1"/>
                </a:solidFill>
                <a:latin typeface="微软雅黑" pitchFamily="34" charset="-122"/>
                <a:ea typeface="微软雅黑" pitchFamily="34" charset="-122"/>
              </a:rPr>
              <a:t>）</a:t>
            </a:r>
            <a:endParaRPr lang="zh-CN" altLang="en-US" sz="1400" dirty="0">
              <a:solidFill>
                <a:schemeClr val="tx1"/>
              </a:solidFill>
              <a:latin typeface="微软雅黑" pitchFamily="34" charset="-122"/>
              <a:ea typeface="微软雅黑" pitchFamily="34" charset="-122"/>
            </a:endParaRPr>
          </a:p>
        </p:txBody>
      </p:sp>
      <p:grpSp>
        <p:nvGrpSpPr>
          <p:cNvPr id="60" name="组合 27"/>
          <p:cNvGrpSpPr/>
          <p:nvPr/>
        </p:nvGrpSpPr>
        <p:grpSpPr>
          <a:xfrm>
            <a:off x="2071670" y="6715148"/>
            <a:ext cx="4500594" cy="142876"/>
            <a:chOff x="785786" y="4000504"/>
            <a:chExt cx="4500594" cy="142876"/>
          </a:xfrm>
        </p:grpSpPr>
        <p:sp>
          <p:nvSpPr>
            <p:cNvPr id="61" name="矩形 60"/>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62" name="矩形 61"/>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63" name="矩形 62"/>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14329742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xmlns="" val="4228574694"/>
              </p:ext>
            </p:extLst>
          </p:nvPr>
        </p:nvGraphicFramePr>
        <p:xfrm>
          <a:off x="409140" y="1700809"/>
          <a:ext cx="833932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6804898" y="291130"/>
            <a:ext cx="2339102" cy="523220"/>
          </a:xfrm>
          <a:prstGeom prst="rect">
            <a:avLst/>
          </a:prstGeom>
        </p:spPr>
        <p:txBody>
          <a:bodyPr wrap="none">
            <a:spAutoFit/>
          </a:bodyPr>
          <a:lstStyle/>
          <a:p>
            <a:pPr algn="r" eaLnBrk="0" hangingPunct="0">
              <a:defRPr/>
            </a:pPr>
            <a:r>
              <a:rPr lang="zh-CN" altLang="en-US" sz="2800" b="1" dirty="0" smtClean="0">
                <a:latin typeface="微软雅黑" pitchFamily="34" charset="-122"/>
                <a:ea typeface="微软雅黑" pitchFamily="34" charset="-122"/>
              </a:rPr>
              <a:t>投放效果预估</a:t>
            </a:r>
          </a:p>
        </p:txBody>
      </p:sp>
      <p:grpSp>
        <p:nvGrpSpPr>
          <p:cNvPr id="6" name="组合 27"/>
          <p:cNvGrpSpPr/>
          <p:nvPr/>
        </p:nvGrpSpPr>
        <p:grpSpPr>
          <a:xfrm>
            <a:off x="2071670" y="6715148"/>
            <a:ext cx="4500594" cy="142876"/>
            <a:chOff x="785786" y="4000504"/>
            <a:chExt cx="4500594" cy="142876"/>
          </a:xfrm>
        </p:grpSpPr>
        <p:sp>
          <p:nvSpPr>
            <p:cNvPr id="7" name="矩形 6"/>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8" name="矩形 7"/>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9" name="矩形 8"/>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396686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409772" y="1958777"/>
            <a:ext cx="5305500" cy="0"/>
          </a:xfrm>
          <a:prstGeom prst="line">
            <a:avLst/>
          </a:prstGeom>
          <a:ln>
            <a:solidFill>
              <a:srgbClr val="FC9204"/>
            </a:solidFill>
          </a:ln>
        </p:spPr>
        <p:style>
          <a:lnRef idx="1">
            <a:schemeClr val="accent1"/>
          </a:lnRef>
          <a:fillRef idx="0">
            <a:schemeClr val="accent1"/>
          </a:fillRef>
          <a:effectRef idx="0">
            <a:schemeClr val="accent1"/>
          </a:effectRef>
          <a:fontRef idx="minor">
            <a:schemeClr val="tx1"/>
          </a:fontRef>
        </p:style>
      </p:cxnSp>
      <p:sp>
        <p:nvSpPr>
          <p:cNvPr id="4" name="TextBox 8"/>
          <p:cNvSpPr txBox="1"/>
          <p:nvPr/>
        </p:nvSpPr>
        <p:spPr>
          <a:xfrm>
            <a:off x="2697804" y="1214422"/>
            <a:ext cx="4945460" cy="646331"/>
          </a:xfrm>
          <a:prstGeom prst="rect">
            <a:avLst/>
          </a:prstGeom>
          <a:noFill/>
        </p:spPr>
        <p:txBody>
          <a:bodyPr wrap="square" rtlCol="0">
            <a:spAutoFit/>
          </a:bodyPr>
          <a:lstStyle/>
          <a:p>
            <a:pPr>
              <a:defRPr/>
            </a:pPr>
            <a:r>
              <a:rPr lang="zh-CN" altLang="en-US" sz="3600" b="1" dirty="0" smtClean="0">
                <a:solidFill>
                  <a:srgbClr val="0070C0"/>
                </a:solidFill>
                <a:latin typeface="微软雅黑" pitchFamily="34" charset="-122"/>
                <a:ea typeface="微软雅黑" pitchFamily="34" charset="-122"/>
              </a:rPr>
              <a:t>目录</a:t>
            </a:r>
            <a:r>
              <a:rPr lang="zh-CN" altLang="en-US" sz="2800" b="1" dirty="0" smtClean="0">
                <a:solidFill>
                  <a:srgbClr val="0070C0"/>
                </a:solidFill>
                <a:latin typeface="微软雅黑" pitchFamily="34" charset="-122"/>
                <a:ea typeface="微软雅黑" pitchFamily="34" charset="-122"/>
              </a:rPr>
              <a:t> </a:t>
            </a:r>
            <a:r>
              <a:rPr lang="en-US" sz="2800" dirty="0" smtClean="0">
                <a:solidFill>
                  <a:srgbClr val="0070C0"/>
                </a:solidFill>
                <a:latin typeface="微软雅黑" pitchFamily="34" charset="-122"/>
                <a:ea typeface="微软雅黑" pitchFamily="34" charset="-122"/>
              </a:rPr>
              <a:t>CONTENTS</a:t>
            </a:r>
            <a:endParaRPr lang="zh-CN" altLang="en-US" sz="2800" dirty="0">
              <a:solidFill>
                <a:srgbClr val="0070C0"/>
              </a:solidFill>
              <a:latin typeface="微软雅黑" pitchFamily="34" charset="-122"/>
              <a:ea typeface="微软雅黑" pitchFamily="34" charset="-122"/>
            </a:endParaRPr>
          </a:p>
        </p:txBody>
      </p:sp>
      <p:cxnSp>
        <p:nvCxnSpPr>
          <p:cNvPr id="7" name="直接连接符 6"/>
          <p:cNvCxnSpPr/>
          <p:nvPr/>
        </p:nvCxnSpPr>
        <p:spPr>
          <a:xfrm>
            <a:off x="2409772" y="2025261"/>
            <a:ext cx="5305500" cy="0"/>
          </a:xfrm>
          <a:prstGeom prst="line">
            <a:avLst/>
          </a:prstGeom>
          <a:ln w="57150">
            <a:solidFill>
              <a:srgbClr val="FC9204"/>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857488" y="2273850"/>
            <a:ext cx="3960440" cy="400110"/>
          </a:xfrm>
          <a:prstGeom prst="rect">
            <a:avLst/>
          </a:prstGeom>
        </p:spPr>
        <p:txBody>
          <a:bodyPr wrap="square">
            <a:spAutoFit/>
          </a:bodyPr>
          <a:lstStyle/>
          <a:p>
            <a:pPr marL="28575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行业分析 </a:t>
            </a:r>
            <a:endParaRPr lang="zh-CN" altLang="en-US" sz="2000" kern="0" dirty="0">
              <a:solidFill>
                <a:srgbClr val="0070C0"/>
              </a:solidFill>
              <a:latin typeface="黑体" pitchFamily="2" charset="-122"/>
              <a:ea typeface="黑体" pitchFamily="2" charset="-122"/>
            </a:endParaRPr>
          </a:p>
        </p:txBody>
      </p:sp>
      <p:sp>
        <p:nvSpPr>
          <p:cNvPr id="11" name="矩形 10"/>
          <p:cNvSpPr/>
          <p:nvPr/>
        </p:nvSpPr>
        <p:spPr>
          <a:xfrm>
            <a:off x="2857488" y="2886014"/>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搜狗优势 </a:t>
            </a:r>
            <a:endParaRPr lang="zh-CN" altLang="en-US" sz="2000" kern="0" dirty="0">
              <a:solidFill>
                <a:srgbClr val="0070C0"/>
              </a:solidFill>
              <a:latin typeface="黑体" pitchFamily="2" charset="-122"/>
              <a:ea typeface="黑体" pitchFamily="2" charset="-122"/>
            </a:endParaRPr>
          </a:p>
        </p:txBody>
      </p:sp>
      <p:sp>
        <p:nvSpPr>
          <p:cNvPr id="12" name="矩形 11"/>
          <p:cNvSpPr/>
          <p:nvPr/>
        </p:nvSpPr>
        <p:spPr>
          <a:xfrm>
            <a:off x="2857488" y="3457518"/>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受众分析</a:t>
            </a:r>
            <a:endParaRPr lang="zh-CN" altLang="en-US" sz="2000" kern="0" dirty="0">
              <a:solidFill>
                <a:srgbClr val="0070C0"/>
              </a:solidFill>
              <a:latin typeface="黑体" pitchFamily="2" charset="-122"/>
              <a:ea typeface="黑体" pitchFamily="2" charset="-122"/>
            </a:endParaRPr>
          </a:p>
        </p:txBody>
      </p:sp>
      <p:sp>
        <p:nvSpPr>
          <p:cNvPr id="13" name="矩形 12"/>
          <p:cNvSpPr/>
          <p:nvPr/>
        </p:nvSpPr>
        <p:spPr>
          <a:xfrm>
            <a:off x="2857488" y="4029022"/>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竞品分析</a:t>
            </a:r>
            <a:endParaRPr lang="zh-CN" altLang="en-US" sz="2000" kern="0" dirty="0">
              <a:solidFill>
                <a:srgbClr val="0070C0"/>
              </a:solidFill>
              <a:latin typeface="黑体" pitchFamily="2" charset="-122"/>
              <a:ea typeface="黑体" pitchFamily="2" charset="-122"/>
            </a:endParaRPr>
          </a:p>
        </p:txBody>
      </p:sp>
      <p:sp>
        <p:nvSpPr>
          <p:cNvPr id="14" name="矩形 13"/>
          <p:cNvSpPr/>
          <p:nvPr/>
        </p:nvSpPr>
        <p:spPr>
          <a:xfrm>
            <a:off x="2857488" y="4671964"/>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投放建议</a:t>
            </a:r>
            <a:endParaRPr lang="zh-CN" altLang="en-US" sz="2000" kern="0" dirty="0">
              <a:solidFill>
                <a:srgbClr val="0070C0"/>
              </a:solidFill>
              <a:latin typeface="黑体" pitchFamily="2" charset="-122"/>
              <a:ea typeface="黑体" pitchFamily="2" charset="-122"/>
            </a:endParaRPr>
          </a:p>
        </p:txBody>
      </p:sp>
      <p:sp>
        <p:nvSpPr>
          <p:cNvPr id="16" name="深色2"/>
          <p:cNvSpPr>
            <a:spLocks/>
          </p:cNvSpPr>
          <p:nvPr/>
        </p:nvSpPr>
        <p:spPr bwMode="auto">
          <a:xfrm>
            <a:off x="6751647" y="3463945"/>
            <a:ext cx="2249488" cy="1331912"/>
          </a:xfrm>
          <a:custGeom>
            <a:avLst/>
            <a:gdLst>
              <a:gd name="T0" fmla="*/ 0 w 1296"/>
              <a:gd name="T1" fmla="*/ 0 h 768"/>
              <a:gd name="T2" fmla="*/ 2147483647 w 1296"/>
              <a:gd name="T3" fmla="*/ 2147483647 h 768"/>
              <a:gd name="T4" fmla="*/ 2147483647 w 1296"/>
              <a:gd name="T5" fmla="*/ 2147483647 h 768"/>
              <a:gd name="T6" fmla="*/ 2147483647 w 1296"/>
              <a:gd name="T7" fmla="*/ 0 h 768"/>
              <a:gd name="T8" fmla="*/ 0 w 1296"/>
              <a:gd name="T9" fmla="*/ 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0"/>
                </a:moveTo>
                <a:lnTo>
                  <a:pt x="432" y="768"/>
                </a:lnTo>
                <a:lnTo>
                  <a:pt x="1296" y="768"/>
                </a:lnTo>
                <a:lnTo>
                  <a:pt x="864" y="0"/>
                </a:lnTo>
                <a:lnTo>
                  <a:pt x="0" y="0"/>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sp>
        <p:nvSpPr>
          <p:cNvPr id="17" name="深色1"/>
          <p:cNvSpPr>
            <a:spLocks/>
          </p:cNvSpPr>
          <p:nvPr/>
        </p:nvSpPr>
        <p:spPr bwMode="auto">
          <a:xfrm>
            <a:off x="5929322" y="3489345"/>
            <a:ext cx="1500188" cy="2665412"/>
          </a:xfrm>
          <a:custGeom>
            <a:avLst/>
            <a:gdLst>
              <a:gd name="T0" fmla="*/ 0 w 864"/>
              <a:gd name="T1" fmla="*/ 2147483647 h 1536"/>
              <a:gd name="T2" fmla="*/ 2147483647 w 864"/>
              <a:gd name="T3" fmla="*/ 2147483647 h 1536"/>
              <a:gd name="T4" fmla="*/ 2147483647 w 864"/>
              <a:gd name="T5" fmla="*/ 2147483647 h 1536"/>
              <a:gd name="T6" fmla="*/ 2147483647 w 864"/>
              <a:gd name="T7" fmla="*/ 0 h 1536"/>
              <a:gd name="T8" fmla="*/ 0 w 864"/>
              <a:gd name="T9" fmla="*/ 2147483647 h 1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1536">
                <a:moveTo>
                  <a:pt x="0" y="768"/>
                </a:moveTo>
                <a:lnTo>
                  <a:pt x="432" y="1536"/>
                </a:lnTo>
                <a:lnTo>
                  <a:pt x="864" y="768"/>
                </a:lnTo>
                <a:lnTo>
                  <a:pt x="432" y="0"/>
                </a:lnTo>
                <a:lnTo>
                  <a:pt x="0" y="768"/>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sp>
        <p:nvSpPr>
          <p:cNvPr id="18" name="深色3"/>
          <p:cNvSpPr>
            <a:spLocks/>
          </p:cNvSpPr>
          <p:nvPr/>
        </p:nvSpPr>
        <p:spPr bwMode="auto">
          <a:xfrm>
            <a:off x="6740535" y="4879995"/>
            <a:ext cx="2249487" cy="1335087"/>
          </a:xfrm>
          <a:custGeom>
            <a:avLst/>
            <a:gdLst>
              <a:gd name="T0" fmla="*/ 0 w 1296"/>
              <a:gd name="T1" fmla="*/ 2147483647 h 768"/>
              <a:gd name="T2" fmla="*/ 2147483647 w 1296"/>
              <a:gd name="T3" fmla="*/ 2147483647 h 768"/>
              <a:gd name="T4" fmla="*/ 2147483647 w 1296"/>
              <a:gd name="T5" fmla="*/ 0 h 768"/>
              <a:gd name="T6" fmla="*/ 2147483647 w 1296"/>
              <a:gd name="T7" fmla="*/ 0 h 768"/>
              <a:gd name="T8" fmla="*/ 0 w 1296"/>
              <a:gd name="T9" fmla="*/ 2147483647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768"/>
                </a:moveTo>
                <a:lnTo>
                  <a:pt x="864" y="768"/>
                </a:lnTo>
                <a:lnTo>
                  <a:pt x="1296" y="0"/>
                </a:lnTo>
                <a:lnTo>
                  <a:pt x="432" y="0"/>
                </a:lnTo>
                <a:lnTo>
                  <a:pt x="0" y="768"/>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pic>
        <p:nvPicPr>
          <p:cNvPr id="21" name="Picture 3" descr="C:\Users\user\Desktop\未标题-1 拷贝.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2572" y="5008697"/>
            <a:ext cx="1584176" cy="1849303"/>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p:cNvSpPr txBox="1"/>
          <p:nvPr/>
        </p:nvSpPr>
        <p:spPr>
          <a:xfrm>
            <a:off x="214282" y="5286388"/>
            <a:ext cx="1143008" cy="523220"/>
          </a:xfrm>
          <a:prstGeom prst="rect">
            <a:avLst/>
          </a:prstGeom>
          <a:noFill/>
        </p:spPr>
        <p:txBody>
          <a:bodyPr wrap="square" rtlCol="0">
            <a:spAutoFit/>
          </a:bodyPr>
          <a:lstStyle/>
          <a:p>
            <a:pPr algn="ctr"/>
            <a:r>
              <a:rPr lang="zh-CN" altLang="en-US" sz="2800" b="1" dirty="0" smtClean="0">
                <a:solidFill>
                  <a:schemeClr val="tx1">
                    <a:lumMod val="50000"/>
                    <a:lumOff val="50000"/>
                  </a:schemeClr>
                </a:solidFill>
                <a:latin typeface="微软雅黑" pitchFamily="34" charset="-122"/>
                <a:ea typeface="微软雅黑" pitchFamily="34" charset="-122"/>
              </a:rPr>
              <a:t>目录</a:t>
            </a:r>
            <a:endParaRPr lang="zh-CN" altLang="en-US" sz="2800" dirty="0">
              <a:solidFill>
                <a:schemeClr val="tx1">
                  <a:lumMod val="50000"/>
                  <a:lumOff val="50000"/>
                </a:schemeClr>
              </a:solidFill>
            </a:endParaRPr>
          </a:p>
        </p:txBody>
      </p:sp>
      <p:grpSp>
        <p:nvGrpSpPr>
          <p:cNvPr id="2" name="组合 27"/>
          <p:cNvGrpSpPr/>
          <p:nvPr/>
        </p:nvGrpSpPr>
        <p:grpSpPr>
          <a:xfrm>
            <a:off x="2071670" y="6715148"/>
            <a:ext cx="4500594" cy="142876"/>
            <a:chOff x="785786" y="4000504"/>
            <a:chExt cx="4500594" cy="142876"/>
          </a:xfrm>
        </p:grpSpPr>
        <p:sp>
          <p:nvSpPr>
            <p:cNvPr id="25" name="矩形 24"/>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6" name="矩形 25"/>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7" name="矩形 26"/>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
        <p:nvSpPr>
          <p:cNvPr id="29" name="矩形 28"/>
          <p:cNvSpPr/>
          <p:nvPr/>
        </p:nvSpPr>
        <p:spPr>
          <a:xfrm>
            <a:off x="2857488" y="5243468"/>
            <a:ext cx="3960440" cy="461665"/>
          </a:xfrm>
          <a:prstGeom prst="rect">
            <a:avLst/>
          </a:prstGeom>
        </p:spPr>
        <p:txBody>
          <a:bodyPr wrap="square">
            <a:spAutoFit/>
          </a:bodyPr>
          <a:lstStyle/>
          <a:p>
            <a:pPr marL="285750" indent="-285750">
              <a:buFont typeface="Wingdings" pitchFamily="2" charset="2"/>
              <a:buChar char="Ø"/>
              <a:defRPr/>
            </a:pPr>
            <a:r>
              <a:rPr lang="zh-CN" altLang="en-US" sz="2400" b="1" kern="0" dirty="0" smtClean="0">
                <a:latin typeface="黑体" pitchFamily="2" charset="-122"/>
                <a:ea typeface="黑体" pitchFamily="2" charset="-122"/>
              </a:rPr>
              <a:t>服务内容 </a:t>
            </a:r>
            <a:endParaRPr lang="zh-CN" altLang="en-US" sz="2400" b="1" kern="0" dirty="0">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9"/>
                                        </p:tgtEl>
                                      </p:cBhvr>
                                    </p:animEffect>
                                    <p:animScale>
                                      <p:cBhvr>
                                        <p:cTn id="7"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86192" y="214290"/>
            <a:ext cx="5257808" cy="1143000"/>
          </a:xfrm>
        </p:spPr>
        <p:txBody>
          <a:bodyPr/>
          <a:lstStyle/>
          <a:p>
            <a:r>
              <a:rPr lang="zh-CN" altLang="en-US" b="1" dirty="0" smtClean="0">
                <a:latin typeface="微软雅黑" pitchFamily="34" charset="-122"/>
                <a:ea typeface="微软雅黑" pitchFamily="34" charset="-122"/>
              </a:rPr>
              <a:t>媒体服务</a:t>
            </a:r>
            <a:endParaRPr lang="zh-CN" altLang="en-US" dirty="0"/>
          </a:p>
        </p:txBody>
      </p:sp>
      <p:sp>
        <p:nvSpPr>
          <p:cNvPr id="15" name="椭圆 14"/>
          <p:cNvSpPr/>
          <p:nvPr/>
        </p:nvSpPr>
        <p:spPr>
          <a:xfrm>
            <a:off x="2895647" y="2164902"/>
            <a:ext cx="3312368" cy="3312368"/>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304999" y="2574254"/>
            <a:ext cx="2493665" cy="2493665"/>
          </a:xfrm>
          <a:prstGeom prst="ellipse">
            <a:avLst/>
          </a:prstGeom>
          <a:solidFill>
            <a:srgbClr val="1E678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841783" y="3111038"/>
            <a:ext cx="1420096" cy="1420096"/>
          </a:xfrm>
          <a:prstGeom prst="ellipse">
            <a:avLst/>
          </a:prstGeom>
          <a:solidFill>
            <a:srgbClr val="43525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53867" y="3623122"/>
            <a:ext cx="395928" cy="395928"/>
          </a:xfrm>
          <a:prstGeom prst="ellipse">
            <a:avLst/>
          </a:prstGeom>
          <a:solidFill>
            <a:srgbClr val="E448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a:stCxn id="17" idx="5"/>
          </p:cNvCxnSpPr>
          <p:nvPr/>
        </p:nvCxnSpPr>
        <p:spPr>
          <a:xfrm>
            <a:off x="5053911" y="4323166"/>
            <a:ext cx="1154104" cy="1154104"/>
          </a:xfrm>
          <a:prstGeom prst="line">
            <a:avLst/>
          </a:prstGeom>
          <a:ln w="19050">
            <a:solidFill>
              <a:srgbClr val="435258"/>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endCxn id="18" idx="7"/>
          </p:cNvCxnSpPr>
          <p:nvPr/>
        </p:nvCxnSpPr>
        <p:spPr>
          <a:xfrm flipH="1">
            <a:off x="4691813" y="2164902"/>
            <a:ext cx="1515879" cy="1516202"/>
          </a:xfrm>
          <a:prstGeom prst="line">
            <a:avLst/>
          </a:prstGeom>
          <a:ln w="19050">
            <a:solidFill>
              <a:srgbClr val="E4486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951381" y="2164902"/>
            <a:ext cx="1944267" cy="0"/>
          </a:xfrm>
          <a:prstGeom prst="line">
            <a:avLst/>
          </a:prstGeom>
          <a:ln w="19050">
            <a:solidFill>
              <a:srgbClr val="2A8FBD"/>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930917" y="5467879"/>
            <a:ext cx="1964731" cy="9391"/>
          </a:xfrm>
          <a:prstGeom prst="line">
            <a:avLst/>
          </a:prstGeom>
          <a:ln w="19050">
            <a:solidFill>
              <a:srgbClr val="1E6787"/>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208017" y="2164902"/>
            <a:ext cx="2159915" cy="0"/>
          </a:xfrm>
          <a:prstGeom prst="line">
            <a:avLst/>
          </a:prstGeom>
          <a:ln w="19050">
            <a:solidFill>
              <a:srgbClr val="E4486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6208016" y="5467879"/>
            <a:ext cx="2159916" cy="9391"/>
          </a:xfrm>
          <a:prstGeom prst="line">
            <a:avLst/>
          </a:prstGeom>
          <a:ln w="19050">
            <a:solidFill>
              <a:srgbClr val="435258"/>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6" idx="3"/>
          </p:cNvCxnSpPr>
          <p:nvPr/>
        </p:nvCxnSpPr>
        <p:spPr>
          <a:xfrm flipH="1">
            <a:off x="2895324" y="4702730"/>
            <a:ext cx="774864" cy="774540"/>
          </a:xfrm>
          <a:prstGeom prst="line">
            <a:avLst/>
          </a:prstGeom>
          <a:ln w="19050">
            <a:solidFill>
              <a:srgbClr val="1E6787"/>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endCxn id="15" idx="1"/>
          </p:cNvCxnSpPr>
          <p:nvPr/>
        </p:nvCxnSpPr>
        <p:spPr>
          <a:xfrm>
            <a:off x="2895324" y="2164902"/>
            <a:ext cx="485408" cy="485085"/>
          </a:xfrm>
          <a:prstGeom prst="line">
            <a:avLst/>
          </a:prstGeom>
          <a:ln w="19050">
            <a:solidFill>
              <a:srgbClr val="2A8FBD"/>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625462" y="5075356"/>
            <a:ext cx="2304256" cy="369332"/>
          </a:xfrm>
          <a:prstGeom prst="rect">
            <a:avLst/>
          </a:prstGeom>
          <a:noFill/>
        </p:spPr>
        <p:txBody>
          <a:bodyPr wrap="square" rtlCol="0">
            <a:spAutoFit/>
          </a:bodyPr>
          <a:lstStyle/>
          <a:p>
            <a:pPr lvl="0"/>
            <a:r>
              <a:rPr lang="en-US" altLang="zh-CN" b="1" dirty="0" smtClean="0">
                <a:latin typeface="微软雅黑" pitchFamily="34" charset="-122"/>
                <a:ea typeface="微软雅黑" pitchFamily="34" charset="-122"/>
              </a:rPr>
              <a:t>top</a:t>
            </a:r>
            <a:r>
              <a:rPr lang="zh-CN" altLang="en-US" b="1" dirty="0" smtClean="0">
                <a:latin typeface="微软雅黑" pitchFamily="34" charset="-122"/>
                <a:ea typeface="微软雅黑" pitchFamily="34" charset="-122"/>
              </a:rPr>
              <a:t>词的推荐</a:t>
            </a:r>
            <a:endParaRPr lang="zh-CN" altLang="en-US" dirty="0">
              <a:latin typeface="微软雅黑" pitchFamily="34" charset="-122"/>
              <a:ea typeface="微软雅黑" pitchFamily="34" charset="-122"/>
            </a:endParaRPr>
          </a:p>
        </p:txBody>
      </p:sp>
      <p:sp>
        <p:nvSpPr>
          <p:cNvPr id="29" name="TextBox 28"/>
          <p:cNvSpPr txBox="1"/>
          <p:nvPr/>
        </p:nvSpPr>
        <p:spPr>
          <a:xfrm>
            <a:off x="1123027" y="5045222"/>
            <a:ext cx="2520279" cy="369332"/>
          </a:xfrm>
          <a:prstGeom prst="rect">
            <a:avLst/>
          </a:prstGeom>
          <a:noFill/>
        </p:spPr>
        <p:txBody>
          <a:bodyPr wrap="square" rtlCol="0">
            <a:spAutoFit/>
          </a:bodyPr>
          <a:lstStyle/>
          <a:p>
            <a:pPr lvl="0"/>
            <a:r>
              <a:rPr lang="zh-CN" altLang="en-US" b="1" dirty="0" smtClean="0">
                <a:latin typeface="微软雅黑" pitchFamily="34" charset="-122"/>
                <a:ea typeface="微软雅黑" pitchFamily="34" charset="-122"/>
              </a:rPr>
              <a:t>皇冠样式推荐</a:t>
            </a:r>
            <a:endParaRPr lang="zh-CN" altLang="en-US" b="1" dirty="0">
              <a:latin typeface="微软雅黑" pitchFamily="34" charset="-122"/>
              <a:ea typeface="微软雅黑" pitchFamily="34" charset="-122"/>
            </a:endParaRPr>
          </a:p>
        </p:txBody>
      </p:sp>
      <p:sp>
        <p:nvSpPr>
          <p:cNvPr id="33" name="TextBox 32"/>
          <p:cNvSpPr txBox="1"/>
          <p:nvPr/>
        </p:nvSpPr>
        <p:spPr>
          <a:xfrm>
            <a:off x="6195125" y="1779604"/>
            <a:ext cx="2520279" cy="369332"/>
          </a:xfrm>
          <a:prstGeom prst="rect">
            <a:avLst/>
          </a:prstGeom>
          <a:noFill/>
        </p:spPr>
        <p:txBody>
          <a:bodyPr wrap="square" rtlCol="0">
            <a:spAutoFit/>
          </a:bodyPr>
          <a:lstStyle/>
          <a:p>
            <a:pPr lvl="0"/>
            <a:r>
              <a:rPr lang="zh-CN" altLang="en-US" b="1" dirty="0" smtClean="0">
                <a:latin typeface="微软雅黑" pitchFamily="34" charset="-122"/>
                <a:ea typeface="微软雅黑" pitchFamily="34" charset="-122"/>
              </a:rPr>
              <a:t>核心商业词的推荐</a:t>
            </a:r>
            <a:endParaRPr lang="zh-CN" altLang="en-US" dirty="0">
              <a:latin typeface="微软雅黑" pitchFamily="34" charset="-122"/>
              <a:ea typeface="微软雅黑" pitchFamily="34" charset="-122"/>
            </a:endParaRPr>
          </a:p>
        </p:txBody>
      </p:sp>
      <p:sp>
        <p:nvSpPr>
          <p:cNvPr id="34" name="TextBox 33"/>
          <p:cNvSpPr txBox="1"/>
          <p:nvPr/>
        </p:nvSpPr>
        <p:spPr>
          <a:xfrm>
            <a:off x="1071538" y="1779604"/>
            <a:ext cx="2520279" cy="369332"/>
          </a:xfrm>
          <a:prstGeom prst="rect">
            <a:avLst/>
          </a:prstGeom>
          <a:noFill/>
        </p:spPr>
        <p:txBody>
          <a:bodyPr wrap="square" rtlCol="0">
            <a:spAutoFit/>
          </a:bodyPr>
          <a:lstStyle/>
          <a:p>
            <a:pPr lvl="0"/>
            <a:r>
              <a:rPr lang="zh-CN" altLang="en-US" b="1" dirty="0" smtClean="0">
                <a:latin typeface="微软雅黑" pitchFamily="34" charset="-122"/>
                <a:ea typeface="微软雅黑" pitchFamily="34" charset="-122"/>
              </a:rPr>
              <a:t>方案诊断的支持</a:t>
            </a:r>
            <a:endParaRPr lang="zh-CN" altLang="en-US" dirty="0">
              <a:latin typeface="微软雅黑" pitchFamily="34" charset="-122"/>
              <a:ea typeface="微软雅黑" pitchFamily="34" charset="-122"/>
            </a:endParaRPr>
          </a:p>
        </p:txBody>
      </p:sp>
      <p:grpSp>
        <p:nvGrpSpPr>
          <p:cNvPr id="35" name="组合 27"/>
          <p:cNvGrpSpPr/>
          <p:nvPr/>
        </p:nvGrpSpPr>
        <p:grpSpPr>
          <a:xfrm>
            <a:off x="2071670" y="6715148"/>
            <a:ext cx="4500594" cy="142876"/>
            <a:chOff x="785786" y="4000504"/>
            <a:chExt cx="4500594" cy="142876"/>
          </a:xfrm>
        </p:grpSpPr>
        <p:sp>
          <p:nvSpPr>
            <p:cNvPr id="36" name="矩形 35"/>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37" name="矩形 36"/>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38" name="矩形 37"/>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right)">
                                      <p:cBhvr>
                                        <p:cTn id="43" dur="500"/>
                                        <p:tgtEl>
                                          <p:spTgt spid="25"/>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6500"/>
                            </p:stCondLst>
                            <p:childTnLst>
                              <p:par>
                                <p:cTn id="57" presetID="22" presetClass="entr" presetSubtype="2"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right)">
                                      <p:cBhvr>
                                        <p:cTn id="59" dur="500"/>
                                        <p:tgtEl>
                                          <p:spTgt spid="26"/>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right)">
                                      <p:cBhvr>
                                        <p:cTn id="63" dur="500"/>
                                        <p:tgtEl>
                                          <p:spTgt spid="21"/>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8" grpId="0"/>
      <p:bldP spid="29" grpId="0"/>
      <p:bldP spid="3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409772" y="1958777"/>
            <a:ext cx="5305500" cy="0"/>
          </a:xfrm>
          <a:prstGeom prst="line">
            <a:avLst/>
          </a:prstGeom>
          <a:ln>
            <a:solidFill>
              <a:srgbClr val="FC9204"/>
            </a:solidFill>
          </a:ln>
        </p:spPr>
        <p:style>
          <a:lnRef idx="1">
            <a:schemeClr val="accent1"/>
          </a:lnRef>
          <a:fillRef idx="0">
            <a:schemeClr val="accent1"/>
          </a:fillRef>
          <a:effectRef idx="0">
            <a:schemeClr val="accent1"/>
          </a:effectRef>
          <a:fontRef idx="minor">
            <a:schemeClr val="tx1"/>
          </a:fontRef>
        </p:style>
      </p:cxnSp>
      <p:sp>
        <p:nvSpPr>
          <p:cNvPr id="4" name="TextBox 8"/>
          <p:cNvSpPr txBox="1"/>
          <p:nvPr/>
        </p:nvSpPr>
        <p:spPr>
          <a:xfrm>
            <a:off x="2697804" y="1214422"/>
            <a:ext cx="4945460" cy="646331"/>
          </a:xfrm>
          <a:prstGeom prst="rect">
            <a:avLst/>
          </a:prstGeom>
          <a:noFill/>
        </p:spPr>
        <p:txBody>
          <a:bodyPr wrap="square" rtlCol="0">
            <a:spAutoFit/>
          </a:bodyPr>
          <a:lstStyle/>
          <a:p>
            <a:pPr>
              <a:defRPr/>
            </a:pPr>
            <a:r>
              <a:rPr lang="zh-CN" altLang="en-US" sz="3600" b="1" dirty="0" smtClean="0">
                <a:solidFill>
                  <a:srgbClr val="0070C0"/>
                </a:solidFill>
                <a:latin typeface="微软雅黑" pitchFamily="34" charset="-122"/>
                <a:ea typeface="微软雅黑" pitchFamily="34" charset="-122"/>
              </a:rPr>
              <a:t>目录</a:t>
            </a:r>
            <a:r>
              <a:rPr lang="zh-CN" altLang="en-US" sz="2800" b="1" dirty="0" smtClean="0">
                <a:solidFill>
                  <a:srgbClr val="0070C0"/>
                </a:solidFill>
                <a:latin typeface="微软雅黑" pitchFamily="34" charset="-122"/>
                <a:ea typeface="微软雅黑" pitchFamily="34" charset="-122"/>
              </a:rPr>
              <a:t> </a:t>
            </a:r>
            <a:r>
              <a:rPr lang="en-US" sz="2800" dirty="0" smtClean="0">
                <a:solidFill>
                  <a:srgbClr val="0070C0"/>
                </a:solidFill>
                <a:latin typeface="微软雅黑" pitchFamily="34" charset="-122"/>
                <a:ea typeface="微软雅黑" pitchFamily="34" charset="-122"/>
              </a:rPr>
              <a:t>CONTENTS</a:t>
            </a:r>
            <a:endParaRPr lang="zh-CN" altLang="en-US" sz="2800" dirty="0">
              <a:solidFill>
                <a:srgbClr val="0070C0"/>
              </a:solidFill>
              <a:latin typeface="微软雅黑" pitchFamily="34" charset="-122"/>
              <a:ea typeface="微软雅黑" pitchFamily="34" charset="-122"/>
            </a:endParaRPr>
          </a:p>
        </p:txBody>
      </p:sp>
      <p:cxnSp>
        <p:nvCxnSpPr>
          <p:cNvPr id="7" name="直接连接符 6"/>
          <p:cNvCxnSpPr/>
          <p:nvPr/>
        </p:nvCxnSpPr>
        <p:spPr>
          <a:xfrm>
            <a:off x="2409772" y="2025261"/>
            <a:ext cx="5305500" cy="0"/>
          </a:xfrm>
          <a:prstGeom prst="line">
            <a:avLst/>
          </a:prstGeom>
          <a:ln w="57150">
            <a:solidFill>
              <a:srgbClr val="FC9204"/>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857488" y="2273850"/>
            <a:ext cx="3960440" cy="461665"/>
          </a:xfrm>
          <a:prstGeom prst="rect">
            <a:avLst/>
          </a:prstGeom>
        </p:spPr>
        <p:txBody>
          <a:bodyPr wrap="square">
            <a:spAutoFit/>
          </a:bodyPr>
          <a:lstStyle/>
          <a:p>
            <a:pPr marL="285750" lvl="0" indent="-285750">
              <a:buFont typeface="Wingdings" pitchFamily="2" charset="2"/>
              <a:buChar char="Ø"/>
              <a:defRPr/>
            </a:pPr>
            <a:r>
              <a:rPr lang="zh-CN" altLang="en-US" sz="2400" b="1" kern="0" dirty="0" smtClean="0">
                <a:latin typeface="黑体" pitchFamily="2" charset="-122"/>
                <a:ea typeface="黑体" pitchFamily="2" charset="-122"/>
              </a:rPr>
              <a:t>行业分析 </a:t>
            </a:r>
            <a:endParaRPr lang="zh-CN" altLang="en-US" sz="2400" b="1" kern="0" dirty="0">
              <a:latin typeface="黑体" pitchFamily="2" charset="-122"/>
              <a:ea typeface="黑体" pitchFamily="2" charset="-122"/>
            </a:endParaRPr>
          </a:p>
        </p:txBody>
      </p:sp>
      <p:sp>
        <p:nvSpPr>
          <p:cNvPr id="11" name="矩形 10"/>
          <p:cNvSpPr/>
          <p:nvPr/>
        </p:nvSpPr>
        <p:spPr>
          <a:xfrm>
            <a:off x="2857488" y="2886014"/>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搜狗优势 </a:t>
            </a:r>
            <a:endParaRPr lang="zh-CN" altLang="en-US" sz="2000" kern="0" dirty="0">
              <a:solidFill>
                <a:srgbClr val="0070C0"/>
              </a:solidFill>
              <a:latin typeface="黑体" pitchFamily="2" charset="-122"/>
              <a:ea typeface="黑体" pitchFamily="2" charset="-122"/>
            </a:endParaRPr>
          </a:p>
        </p:txBody>
      </p:sp>
      <p:sp>
        <p:nvSpPr>
          <p:cNvPr id="12" name="矩形 11"/>
          <p:cNvSpPr/>
          <p:nvPr/>
        </p:nvSpPr>
        <p:spPr>
          <a:xfrm>
            <a:off x="2857488" y="3457518"/>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受众分析</a:t>
            </a:r>
            <a:endParaRPr lang="zh-CN" altLang="en-US" sz="2000" kern="0" dirty="0">
              <a:solidFill>
                <a:srgbClr val="0070C0"/>
              </a:solidFill>
              <a:latin typeface="黑体" pitchFamily="2" charset="-122"/>
              <a:ea typeface="黑体" pitchFamily="2" charset="-122"/>
            </a:endParaRPr>
          </a:p>
        </p:txBody>
      </p:sp>
      <p:sp>
        <p:nvSpPr>
          <p:cNvPr id="13" name="矩形 12"/>
          <p:cNvSpPr/>
          <p:nvPr/>
        </p:nvSpPr>
        <p:spPr>
          <a:xfrm>
            <a:off x="2857488" y="4029022"/>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竞品分析</a:t>
            </a:r>
            <a:endParaRPr lang="zh-CN" altLang="en-US" sz="2000" kern="0" dirty="0">
              <a:solidFill>
                <a:srgbClr val="0070C0"/>
              </a:solidFill>
              <a:latin typeface="黑体" pitchFamily="2" charset="-122"/>
              <a:ea typeface="黑体" pitchFamily="2" charset="-122"/>
            </a:endParaRPr>
          </a:p>
        </p:txBody>
      </p:sp>
      <p:sp>
        <p:nvSpPr>
          <p:cNvPr id="14" name="矩形 13"/>
          <p:cNvSpPr/>
          <p:nvPr/>
        </p:nvSpPr>
        <p:spPr>
          <a:xfrm>
            <a:off x="2857488" y="4671964"/>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投放建议</a:t>
            </a:r>
            <a:endParaRPr lang="zh-CN" altLang="en-US" sz="2000" kern="0" dirty="0">
              <a:solidFill>
                <a:srgbClr val="0070C0"/>
              </a:solidFill>
              <a:latin typeface="黑体" pitchFamily="2" charset="-122"/>
              <a:ea typeface="黑体" pitchFamily="2" charset="-122"/>
            </a:endParaRPr>
          </a:p>
        </p:txBody>
      </p:sp>
      <p:sp>
        <p:nvSpPr>
          <p:cNvPr id="16" name="深色2"/>
          <p:cNvSpPr>
            <a:spLocks/>
          </p:cNvSpPr>
          <p:nvPr/>
        </p:nvSpPr>
        <p:spPr bwMode="auto">
          <a:xfrm>
            <a:off x="6751647" y="3463945"/>
            <a:ext cx="2249488" cy="1331912"/>
          </a:xfrm>
          <a:custGeom>
            <a:avLst/>
            <a:gdLst>
              <a:gd name="T0" fmla="*/ 0 w 1296"/>
              <a:gd name="T1" fmla="*/ 0 h 768"/>
              <a:gd name="T2" fmla="*/ 2147483647 w 1296"/>
              <a:gd name="T3" fmla="*/ 2147483647 h 768"/>
              <a:gd name="T4" fmla="*/ 2147483647 w 1296"/>
              <a:gd name="T5" fmla="*/ 2147483647 h 768"/>
              <a:gd name="T6" fmla="*/ 2147483647 w 1296"/>
              <a:gd name="T7" fmla="*/ 0 h 768"/>
              <a:gd name="T8" fmla="*/ 0 w 1296"/>
              <a:gd name="T9" fmla="*/ 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0"/>
                </a:moveTo>
                <a:lnTo>
                  <a:pt x="432" y="768"/>
                </a:lnTo>
                <a:lnTo>
                  <a:pt x="1296" y="768"/>
                </a:lnTo>
                <a:lnTo>
                  <a:pt x="864" y="0"/>
                </a:lnTo>
                <a:lnTo>
                  <a:pt x="0" y="0"/>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sp>
        <p:nvSpPr>
          <p:cNvPr id="17" name="深色1"/>
          <p:cNvSpPr>
            <a:spLocks/>
          </p:cNvSpPr>
          <p:nvPr/>
        </p:nvSpPr>
        <p:spPr bwMode="auto">
          <a:xfrm>
            <a:off x="5929322" y="3489345"/>
            <a:ext cx="1500188" cy="2665412"/>
          </a:xfrm>
          <a:custGeom>
            <a:avLst/>
            <a:gdLst>
              <a:gd name="T0" fmla="*/ 0 w 864"/>
              <a:gd name="T1" fmla="*/ 2147483647 h 1536"/>
              <a:gd name="T2" fmla="*/ 2147483647 w 864"/>
              <a:gd name="T3" fmla="*/ 2147483647 h 1536"/>
              <a:gd name="T4" fmla="*/ 2147483647 w 864"/>
              <a:gd name="T5" fmla="*/ 2147483647 h 1536"/>
              <a:gd name="T6" fmla="*/ 2147483647 w 864"/>
              <a:gd name="T7" fmla="*/ 0 h 1536"/>
              <a:gd name="T8" fmla="*/ 0 w 864"/>
              <a:gd name="T9" fmla="*/ 2147483647 h 1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1536">
                <a:moveTo>
                  <a:pt x="0" y="768"/>
                </a:moveTo>
                <a:lnTo>
                  <a:pt x="432" y="1536"/>
                </a:lnTo>
                <a:lnTo>
                  <a:pt x="864" y="768"/>
                </a:lnTo>
                <a:lnTo>
                  <a:pt x="432" y="0"/>
                </a:lnTo>
                <a:lnTo>
                  <a:pt x="0" y="768"/>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sp>
        <p:nvSpPr>
          <p:cNvPr id="18" name="深色3"/>
          <p:cNvSpPr>
            <a:spLocks/>
          </p:cNvSpPr>
          <p:nvPr/>
        </p:nvSpPr>
        <p:spPr bwMode="auto">
          <a:xfrm>
            <a:off x="6740535" y="4879995"/>
            <a:ext cx="2249487" cy="1335087"/>
          </a:xfrm>
          <a:custGeom>
            <a:avLst/>
            <a:gdLst>
              <a:gd name="T0" fmla="*/ 0 w 1296"/>
              <a:gd name="T1" fmla="*/ 2147483647 h 768"/>
              <a:gd name="T2" fmla="*/ 2147483647 w 1296"/>
              <a:gd name="T3" fmla="*/ 2147483647 h 768"/>
              <a:gd name="T4" fmla="*/ 2147483647 w 1296"/>
              <a:gd name="T5" fmla="*/ 0 h 768"/>
              <a:gd name="T6" fmla="*/ 2147483647 w 1296"/>
              <a:gd name="T7" fmla="*/ 0 h 768"/>
              <a:gd name="T8" fmla="*/ 0 w 1296"/>
              <a:gd name="T9" fmla="*/ 2147483647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768"/>
                </a:moveTo>
                <a:lnTo>
                  <a:pt x="864" y="768"/>
                </a:lnTo>
                <a:lnTo>
                  <a:pt x="1296" y="0"/>
                </a:lnTo>
                <a:lnTo>
                  <a:pt x="432" y="0"/>
                </a:lnTo>
                <a:lnTo>
                  <a:pt x="0" y="768"/>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pic>
        <p:nvPicPr>
          <p:cNvPr id="21" name="Picture 3" descr="C:\Users\user\Desktop\未标题-1 拷贝.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2572" y="5008697"/>
            <a:ext cx="1584176" cy="1849303"/>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p:cNvSpPr txBox="1"/>
          <p:nvPr/>
        </p:nvSpPr>
        <p:spPr>
          <a:xfrm>
            <a:off x="214282" y="5286388"/>
            <a:ext cx="1143008" cy="523220"/>
          </a:xfrm>
          <a:prstGeom prst="rect">
            <a:avLst/>
          </a:prstGeom>
          <a:noFill/>
        </p:spPr>
        <p:txBody>
          <a:bodyPr wrap="square" rtlCol="0">
            <a:spAutoFit/>
          </a:bodyPr>
          <a:lstStyle/>
          <a:p>
            <a:pPr algn="ctr"/>
            <a:r>
              <a:rPr lang="zh-CN" altLang="en-US" sz="2800" b="1" dirty="0" smtClean="0">
                <a:solidFill>
                  <a:schemeClr val="tx1">
                    <a:lumMod val="50000"/>
                    <a:lumOff val="50000"/>
                  </a:schemeClr>
                </a:solidFill>
                <a:latin typeface="微软雅黑" pitchFamily="34" charset="-122"/>
                <a:ea typeface="微软雅黑" pitchFamily="34" charset="-122"/>
              </a:rPr>
              <a:t>目录</a:t>
            </a:r>
            <a:endParaRPr lang="zh-CN" altLang="en-US" sz="2800" dirty="0">
              <a:solidFill>
                <a:schemeClr val="tx1">
                  <a:lumMod val="50000"/>
                  <a:lumOff val="50000"/>
                </a:schemeClr>
              </a:solidFill>
            </a:endParaRPr>
          </a:p>
        </p:txBody>
      </p:sp>
      <p:grpSp>
        <p:nvGrpSpPr>
          <p:cNvPr id="28" name="组合 27"/>
          <p:cNvGrpSpPr/>
          <p:nvPr/>
        </p:nvGrpSpPr>
        <p:grpSpPr>
          <a:xfrm>
            <a:off x="2071670" y="6715148"/>
            <a:ext cx="4500594" cy="142876"/>
            <a:chOff x="785786" y="4000504"/>
            <a:chExt cx="4500594" cy="142876"/>
          </a:xfrm>
        </p:grpSpPr>
        <p:sp>
          <p:nvSpPr>
            <p:cNvPr id="25" name="矩形 24"/>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6" name="矩形 25"/>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7" name="矩形 26"/>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
        <p:nvSpPr>
          <p:cNvPr id="29" name="矩形 28"/>
          <p:cNvSpPr/>
          <p:nvPr/>
        </p:nvSpPr>
        <p:spPr>
          <a:xfrm>
            <a:off x="2857488" y="5243468"/>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服务内容 </a:t>
            </a:r>
            <a:endParaRPr lang="zh-CN" altLang="en-US" sz="2000" kern="0" dirty="0">
              <a:solidFill>
                <a:srgbClr val="0070C0"/>
              </a:solidFill>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57828" y="285728"/>
            <a:ext cx="3686172" cy="1143000"/>
          </a:xfrm>
        </p:spPr>
        <p:txBody>
          <a:bodyPr/>
          <a:lstStyle/>
          <a:p>
            <a:r>
              <a:rPr lang="zh-CN" altLang="en-US" b="1" dirty="0" smtClean="0">
                <a:latin typeface="微软雅黑" pitchFamily="34" charset="-122"/>
                <a:ea typeface="微软雅黑" pitchFamily="34" charset="-122"/>
              </a:rPr>
              <a:t>代理商服务</a:t>
            </a:r>
            <a:endParaRPr lang="zh-CN" altLang="en-US" dirty="0"/>
          </a:p>
        </p:txBody>
      </p:sp>
      <p:sp>
        <p:nvSpPr>
          <p:cNvPr id="4098" name="Oval 563"/>
          <p:cNvSpPr>
            <a:spLocks noChangeArrowheads="1"/>
          </p:cNvSpPr>
          <p:nvPr/>
        </p:nvSpPr>
        <p:spPr bwMode="auto">
          <a:xfrm>
            <a:off x="3275013" y="3710008"/>
            <a:ext cx="2595562" cy="2608263"/>
          </a:xfrm>
          <a:prstGeom prst="ellipse">
            <a:avLst/>
          </a:prstGeom>
          <a:gradFill rotWithShape="1">
            <a:gsLst>
              <a:gs pos="0">
                <a:srgbClr val="F69D26"/>
              </a:gs>
              <a:gs pos="100000">
                <a:srgbClr val="CA811F"/>
              </a:gs>
            </a:gsLst>
            <a:lin ang="5400000" scaled="1"/>
          </a:gradFill>
          <a:ln w="19050" algn="ctr">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099" name="Oval 564"/>
          <p:cNvSpPr>
            <a:spLocks noChangeArrowheads="1"/>
          </p:cNvSpPr>
          <p:nvPr/>
        </p:nvSpPr>
        <p:spPr bwMode="auto">
          <a:xfrm>
            <a:off x="4192588" y="3763983"/>
            <a:ext cx="692150" cy="696913"/>
          </a:xfrm>
          <a:prstGeom prst="ellipse">
            <a:avLst/>
          </a:prstGeom>
          <a:gradFill rotWithShape="1">
            <a:gsLst>
              <a:gs pos="0">
                <a:srgbClr val="FFFFFF">
                  <a:alpha val="50000"/>
                </a:srgbClr>
              </a:gs>
              <a:gs pos="100000">
                <a:schemeClr val="tx1">
                  <a:alpha val="0"/>
                </a:schemeClr>
              </a:gs>
            </a:gsLst>
            <a:path path="shape">
              <a:fillToRect l="50000" t="50000" r="50000" b="50000"/>
            </a:path>
          </a:gradFill>
          <a:ln w="9525" algn="ctr">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100" name="Line 521"/>
          <p:cNvSpPr>
            <a:spLocks noChangeShapeType="1"/>
          </p:cNvSpPr>
          <p:nvPr/>
        </p:nvSpPr>
        <p:spPr bwMode="auto">
          <a:xfrm>
            <a:off x="5435600" y="3063896"/>
            <a:ext cx="1588" cy="611187"/>
          </a:xfrm>
          <a:prstGeom prst="line">
            <a:avLst/>
          </a:prstGeom>
          <a:noFill/>
          <a:ln w="190500">
            <a:solidFill>
              <a:srgbClr val="0099CC"/>
            </a:solidFill>
            <a:round/>
            <a:headEnd/>
            <a:tailEnd type="triangle" w="sm" len="sm"/>
          </a:ln>
        </p:spPr>
        <p:txBody>
          <a:bodyPr vert="horz" wrap="square" lIns="91440" tIns="45720" rIns="91440" bIns="45720" numCol="1" anchor="t" anchorCtr="0" compatLnSpc="1">
            <a:prstTxWarp prst="textNoShape">
              <a:avLst/>
            </a:prstTxWarp>
          </a:bodyPr>
          <a:lstStyle/>
          <a:p>
            <a:endParaRPr lang="zh-CN" altLang="en-US"/>
          </a:p>
        </p:txBody>
      </p:sp>
      <p:sp>
        <p:nvSpPr>
          <p:cNvPr id="4101" name="Line 522"/>
          <p:cNvSpPr>
            <a:spLocks noChangeShapeType="1"/>
          </p:cNvSpPr>
          <p:nvPr/>
        </p:nvSpPr>
        <p:spPr bwMode="auto">
          <a:xfrm>
            <a:off x="3743325" y="3063896"/>
            <a:ext cx="1588" cy="611187"/>
          </a:xfrm>
          <a:prstGeom prst="line">
            <a:avLst/>
          </a:prstGeom>
          <a:noFill/>
          <a:ln w="190500">
            <a:solidFill>
              <a:srgbClr val="945803"/>
            </a:solidFill>
            <a:round/>
            <a:headEnd/>
            <a:tailEnd type="triangle" w="sm" len="sm"/>
          </a:ln>
        </p:spPr>
        <p:txBody>
          <a:bodyPr vert="horz" wrap="square" lIns="91440" tIns="45720" rIns="91440" bIns="45720" numCol="1" anchor="t" anchorCtr="0" compatLnSpc="1">
            <a:prstTxWarp prst="textNoShape">
              <a:avLst/>
            </a:prstTxWarp>
          </a:bodyPr>
          <a:lstStyle/>
          <a:p>
            <a:endParaRPr lang="zh-CN" altLang="en-US"/>
          </a:p>
        </p:txBody>
      </p:sp>
      <p:sp>
        <p:nvSpPr>
          <p:cNvPr id="4102" name="Freeform 523"/>
          <p:cNvSpPr>
            <a:spLocks/>
          </p:cNvSpPr>
          <p:nvPr/>
        </p:nvSpPr>
        <p:spPr bwMode="auto">
          <a:xfrm flipH="1">
            <a:off x="6192838" y="3063896"/>
            <a:ext cx="935037" cy="1763712"/>
          </a:xfrm>
          <a:custGeom>
            <a:avLst/>
            <a:gdLst>
              <a:gd name="T0" fmla="*/ 0 w 635"/>
              <a:gd name="T1" fmla="*/ 0 h 953"/>
              <a:gd name="T2" fmla="*/ 0 w 635"/>
              <a:gd name="T3" fmla="*/ 1763712 h 953"/>
              <a:gd name="T4" fmla="*/ 935037 w 635"/>
              <a:gd name="T5" fmla="*/ 1763712 h 953"/>
              <a:gd name="T6" fmla="*/ 0 60000 65536"/>
              <a:gd name="T7" fmla="*/ 0 60000 65536"/>
              <a:gd name="T8" fmla="*/ 0 60000 65536"/>
              <a:gd name="T9" fmla="*/ 0 w 635"/>
              <a:gd name="T10" fmla="*/ 0 h 953"/>
              <a:gd name="T11" fmla="*/ 635 w 635"/>
              <a:gd name="T12" fmla="*/ 953 h 953"/>
            </a:gdLst>
            <a:ahLst/>
            <a:cxnLst>
              <a:cxn ang="T6">
                <a:pos x="T0" y="T1"/>
              </a:cxn>
              <a:cxn ang="T7">
                <a:pos x="T2" y="T3"/>
              </a:cxn>
              <a:cxn ang="T8">
                <a:pos x="T4" y="T5"/>
              </a:cxn>
            </a:cxnLst>
            <a:rect l="T9" t="T10" r="T11" b="T12"/>
            <a:pathLst>
              <a:path w="635" h="953">
                <a:moveTo>
                  <a:pt x="0" y="0"/>
                </a:moveTo>
                <a:lnTo>
                  <a:pt x="0" y="953"/>
                </a:lnTo>
                <a:lnTo>
                  <a:pt x="635" y="953"/>
                </a:lnTo>
              </a:path>
            </a:pathLst>
          </a:custGeom>
          <a:noFill/>
          <a:ln w="190500">
            <a:solidFill>
              <a:srgbClr val="945803"/>
            </a:solidFill>
            <a:round/>
            <a:headEnd/>
            <a:tailEnd type="triangle" w="sm" len="sm"/>
          </a:ln>
        </p:spPr>
        <p:txBody>
          <a:bodyPr vert="horz" wrap="square" lIns="91440" tIns="45720" rIns="91440" bIns="45720" numCol="1" anchor="t" anchorCtr="0" compatLnSpc="1">
            <a:prstTxWarp prst="textNoShape">
              <a:avLst/>
            </a:prstTxWarp>
          </a:bodyPr>
          <a:lstStyle/>
          <a:p>
            <a:endParaRPr lang="zh-CN" altLang="en-US"/>
          </a:p>
        </p:txBody>
      </p:sp>
      <p:sp>
        <p:nvSpPr>
          <p:cNvPr id="4103" name="Freeform 524"/>
          <p:cNvSpPr>
            <a:spLocks/>
          </p:cNvSpPr>
          <p:nvPr/>
        </p:nvSpPr>
        <p:spPr bwMode="auto">
          <a:xfrm>
            <a:off x="2051050" y="3063896"/>
            <a:ext cx="900113" cy="1763712"/>
          </a:xfrm>
          <a:custGeom>
            <a:avLst/>
            <a:gdLst>
              <a:gd name="T0" fmla="*/ 0 w 635"/>
              <a:gd name="T1" fmla="*/ 0 h 953"/>
              <a:gd name="T2" fmla="*/ 0 w 635"/>
              <a:gd name="T3" fmla="*/ 1763712 h 953"/>
              <a:gd name="T4" fmla="*/ 900113 w 635"/>
              <a:gd name="T5" fmla="*/ 1763712 h 953"/>
              <a:gd name="T6" fmla="*/ 0 60000 65536"/>
              <a:gd name="T7" fmla="*/ 0 60000 65536"/>
              <a:gd name="T8" fmla="*/ 0 60000 65536"/>
              <a:gd name="T9" fmla="*/ 0 w 635"/>
              <a:gd name="T10" fmla="*/ 0 h 953"/>
              <a:gd name="T11" fmla="*/ 635 w 635"/>
              <a:gd name="T12" fmla="*/ 953 h 953"/>
            </a:gdLst>
            <a:ahLst/>
            <a:cxnLst>
              <a:cxn ang="T6">
                <a:pos x="T0" y="T1"/>
              </a:cxn>
              <a:cxn ang="T7">
                <a:pos x="T2" y="T3"/>
              </a:cxn>
              <a:cxn ang="T8">
                <a:pos x="T4" y="T5"/>
              </a:cxn>
            </a:cxnLst>
            <a:rect l="T9" t="T10" r="T11" b="T12"/>
            <a:pathLst>
              <a:path w="635" h="953">
                <a:moveTo>
                  <a:pt x="0" y="0"/>
                </a:moveTo>
                <a:lnTo>
                  <a:pt x="0" y="953"/>
                </a:lnTo>
                <a:lnTo>
                  <a:pt x="635" y="953"/>
                </a:lnTo>
              </a:path>
            </a:pathLst>
          </a:custGeom>
          <a:noFill/>
          <a:ln w="190500">
            <a:solidFill>
              <a:srgbClr val="0099CC"/>
            </a:solidFill>
            <a:round/>
            <a:headEnd/>
            <a:tailEnd type="triangle" w="sm" len="sm"/>
          </a:ln>
        </p:spPr>
        <p:txBody>
          <a:bodyPr vert="horz" wrap="square" lIns="91440" tIns="45720" rIns="91440" bIns="45720" numCol="1" anchor="t" anchorCtr="0" compatLnSpc="1">
            <a:prstTxWarp prst="textNoShape">
              <a:avLst/>
            </a:prstTxWarp>
          </a:bodyPr>
          <a:lstStyle/>
          <a:p>
            <a:endParaRPr lang="zh-CN" altLang="en-US"/>
          </a:p>
        </p:txBody>
      </p:sp>
      <p:sp>
        <p:nvSpPr>
          <p:cNvPr id="58893" name="AutoShape 525"/>
          <p:cNvSpPr>
            <a:spLocks noChangeArrowheads="1"/>
          </p:cNvSpPr>
          <p:nvPr/>
        </p:nvSpPr>
        <p:spPr bwMode="auto">
          <a:xfrm>
            <a:off x="1042988" y="2635250"/>
            <a:ext cx="2016125" cy="433388"/>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105" name="AutoShape 526"/>
          <p:cNvSpPr>
            <a:spLocks noChangeArrowheads="1"/>
          </p:cNvSpPr>
          <p:nvPr/>
        </p:nvSpPr>
        <p:spPr bwMode="auto">
          <a:xfrm>
            <a:off x="1295400" y="1587521"/>
            <a:ext cx="1511300" cy="1474787"/>
          </a:xfrm>
          <a:prstGeom prst="roundRect">
            <a:avLst>
              <a:gd name="adj" fmla="val 11764"/>
            </a:avLst>
          </a:prstGeom>
          <a:gradFill rotWithShape="1">
            <a:gsLst>
              <a:gs pos="0">
                <a:srgbClr val="FFFFFF"/>
              </a:gs>
              <a:gs pos="100000">
                <a:srgbClr val="D8ECEB"/>
              </a:gs>
            </a:gsLst>
            <a:lin ang="5400000" scaled="1"/>
          </a:gradFill>
          <a:ln w="9525" algn="ctr">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106" name="AutoShape 527"/>
          <p:cNvSpPr>
            <a:spLocks noChangeArrowheads="1"/>
          </p:cNvSpPr>
          <p:nvPr/>
        </p:nvSpPr>
        <p:spPr bwMode="auto">
          <a:xfrm>
            <a:off x="1366838" y="1658958"/>
            <a:ext cx="1368425" cy="863600"/>
          </a:xfrm>
          <a:prstGeom prst="roundRect">
            <a:avLst>
              <a:gd name="adj" fmla="val 15806"/>
            </a:avLst>
          </a:prstGeom>
          <a:gradFill rotWithShape="1">
            <a:gsLst>
              <a:gs pos="0">
                <a:srgbClr val="0099CC"/>
              </a:gs>
              <a:gs pos="100000">
                <a:srgbClr val="007DA7"/>
              </a:gs>
            </a:gsLst>
            <a:lin ang="5400000" scaled="1"/>
          </a:gradFill>
          <a:ln w="19050" algn="ctr">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8896" name="AutoShape 528"/>
          <p:cNvSpPr>
            <a:spLocks noChangeArrowheads="1"/>
          </p:cNvSpPr>
          <p:nvPr/>
        </p:nvSpPr>
        <p:spPr bwMode="auto">
          <a:xfrm>
            <a:off x="2735263" y="2635250"/>
            <a:ext cx="2016125" cy="433388"/>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108" name="AutoShape 529"/>
          <p:cNvSpPr>
            <a:spLocks noChangeArrowheads="1"/>
          </p:cNvSpPr>
          <p:nvPr/>
        </p:nvSpPr>
        <p:spPr bwMode="auto">
          <a:xfrm>
            <a:off x="2987675" y="1587521"/>
            <a:ext cx="1511300" cy="1474787"/>
          </a:xfrm>
          <a:prstGeom prst="roundRect">
            <a:avLst>
              <a:gd name="adj" fmla="val 11764"/>
            </a:avLst>
          </a:prstGeom>
          <a:gradFill rotWithShape="1">
            <a:gsLst>
              <a:gs pos="0">
                <a:srgbClr val="FFFFFF"/>
              </a:gs>
              <a:gs pos="100000">
                <a:srgbClr val="DDDDDD"/>
              </a:gs>
            </a:gsLst>
            <a:lin ang="5400000" scaled="1"/>
          </a:gradFill>
          <a:ln w="9525" algn="ctr">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109" name="AutoShape 530"/>
          <p:cNvSpPr>
            <a:spLocks noChangeArrowheads="1"/>
          </p:cNvSpPr>
          <p:nvPr/>
        </p:nvSpPr>
        <p:spPr bwMode="auto">
          <a:xfrm>
            <a:off x="3059113" y="1658958"/>
            <a:ext cx="1368425" cy="863600"/>
          </a:xfrm>
          <a:prstGeom prst="roundRect">
            <a:avLst>
              <a:gd name="adj" fmla="val 15806"/>
            </a:avLst>
          </a:prstGeom>
          <a:gradFill rotWithShape="1">
            <a:gsLst>
              <a:gs pos="0">
                <a:srgbClr val="945803"/>
              </a:gs>
              <a:gs pos="100000">
                <a:srgbClr val="794802"/>
              </a:gs>
            </a:gsLst>
            <a:lin ang="5400000" scaled="1"/>
          </a:gradFill>
          <a:ln w="19050" algn="ctr">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8899" name="AutoShape 531"/>
          <p:cNvSpPr>
            <a:spLocks noChangeArrowheads="1"/>
          </p:cNvSpPr>
          <p:nvPr/>
        </p:nvSpPr>
        <p:spPr bwMode="auto">
          <a:xfrm>
            <a:off x="4427538" y="2635250"/>
            <a:ext cx="2016125" cy="433388"/>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111" name="AutoShape 532"/>
          <p:cNvSpPr>
            <a:spLocks noChangeArrowheads="1"/>
          </p:cNvSpPr>
          <p:nvPr/>
        </p:nvSpPr>
        <p:spPr bwMode="auto">
          <a:xfrm>
            <a:off x="4679950" y="1587521"/>
            <a:ext cx="1511300" cy="1474787"/>
          </a:xfrm>
          <a:prstGeom prst="roundRect">
            <a:avLst>
              <a:gd name="adj" fmla="val 11764"/>
            </a:avLst>
          </a:prstGeom>
          <a:gradFill rotWithShape="1">
            <a:gsLst>
              <a:gs pos="0">
                <a:srgbClr val="FFFFFF"/>
              </a:gs>
              <a:gs pos="100000">
                <a:srgbClr val="D8ECEB"/>
              </a:gs>
            </a:gsLst>
            <a:lin ang="5400000" scaled="1"/>
          </a:gradFill>
          <a:ln w="9525" algn="ctr">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112" name="AutoShape 533"/>
          <p:cNvSpPr>
            <a:spLocks noChangeArrowheads="1"/>
          </p:cNvSpPr>
          <p:nvPr/>
        </p:nvSpPr>
        <p:spPr bwMode="auto">
          <a:xfrm>
            <a:off x="4751388" y="1658958"/>
            <a:ext cx="1368425" cy="863600"/>
          </a:xfrm>
          <a:prstGeom prst="roundRect">
            <a:avLst>
              <a:gd name="adj" fmla="val 15806"/>
            </a:avLst>
          </a:prstGeom>
          <a:gradFill rotWithShape="1">
            <a:gsLst>
              <a:gs pos="0">
                <a:srgbClr val="0099CC"/>
              </a:gs>
              <a:gs pos="100000">
                <a:srgbClr val="007DA7"/>
              </a:gs>
            </a:gsLst>
            <a:lin ang="5400000" scaled="1"/>
          </a:gradFill>
          <a:ln w="19050" algn="ctr">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8902" name="AutoShape 534"/>
          <p:cNvSpPr>
            <a:spLocks noChangeArrowheads="1"/>
          </p:cNvSpPr>
          <p:nvPr/>
        </p:nvSpPr>
        <p:spPr bwMode="auto">
          <a:xfrm>
            <a:off x="6119813" y="2635250"/>
            <a:ext cx="2016125" cy="433388"/>
          </a:xfrm>
          <a:prstGeom prst="roundRect">
            <a:avLst>
              <a:gd name="adj" fmla="val 50000"/>
            </a:avLst>
          </a:prstGeom>
          <a:gradFill rotWithShape="1">
            <a:gsLst>
              <a:gs pos="0">
                <a:schemeClr val="tx1">
                  <a:alpha val="50000"/>
                </a:schemeClr>
              </a:gs>
              <a:gs pos="100000">
                <a:schemeClr val="tx1">
                  <a:gamma/>
                  <a:tint val="57647"/>
                  <a:invGamma/>
                  <a:alpha val="0"/>
                </a:schemeClr>
              </a:gs>
            </a:gsLst>
            <a:path path="shape">
              <a:fillToRect l="50000" t="50000" r="50000" b="50000"/>
            </a:path>
          </a:gradFill>
          <a:ln w="9525" algn="ctr">
            <a:noFill/>
            <a:round/>
            <a:headEnd/>
            <a:tailEnd/>
          </a:ln>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114" name="AutoShape 535"/>
          <p:cNvSpPr>
            <a:spLocks noChangeArrowheads="1"/>
          </p:cNvSpPr>
          <p:nvPr/>
        </p:nvSpPr>
        <p:spPr bwMode="auto">
          <a:xfrm>
            <a:off x="6372225" y="1587521"/>
            <a:ext cx="1511300" cy="1474787"/>
          </a:xfrm>
          <a:prstGeom prst="roundRect">
            <a:avLst>
              <a:gd name="adj" fmla="val 11764"/>
            </a:avLst>
          </a:prstGeom>
          <a:gradFill rotWithShape="1">
            <a:gsLst>
              <a:gs pos="0">
                <a:srgbClr val="FFFFFF"/>
              </a:gs>
              <a:gs pos="100000">
                <a:srgbClr val="DDDDDD"/>
              </a:gs>
            </a:gsLst>
            <a:lin ang="5400000" scaled="1"/>
          </a:gradFill>
          <a:ln w="9525" algn="ctr">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115" name="AutoShape 536"/>
          <p:cNvSpPr>
            <a:spLocks noChangeArrowheads="1"/>
          </p:cNvSpPr>
          <p:nvPr/>
        </p:nvSpPr>
        <p:spPr bwMode="auto">
          <a:xfrm>
            <a:off x="6434138" y="1658958"/>
            <a:ext cx="1368425" cy="863600"/>
          </a:xfrm>
          <a:prstGeom prst="roundRect">
            <a:avLst>
              <a:gd name="adj" fmla="val 15806"/>
            </a:avLst>
          </a:prstGeom>
          <a:gradFill rotWithShape="1">
            <a:gsLst>
              <a:gs pos="0">
                <a:srgbClr val="945803"/>
              </a:gs>
              <a:gs pos="100000">
                <a:srgbClr val="794802"/>
              </a:gs>
            </a:gsLst>
            <a:lin ang="5400000" scaled="1"/>
          </a:gradFill>
          <a:ln w="19050" algn="ctr">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117" name="WordArt 538"/>
          <p:cNvSpPr>
            <a:spLocks noChangeArrowheads="1" noChangeShapeType="1" noTextEdit="1"/>
          </p:cNvSpPr>
          <p:nvPr/>
        </p:nvSpPr>
        <p:spPr bwMode="auto">
          <a:xfrm>
            <a:off x="1500166" y="1857364"/>
            <a:ext cx="1143008" cy="571504"/>
          </a:xfrm>
          <a:prstGeom prst="rect">
            <a:avLst/>
          </a:prstGeom>
        </p:spPr>
        <p:txBody>
          <a:bodyPr wrap="none" fromWordArt="1">
            <a:prstTxWarp prst="textPlain">
              <a:avLst>
                <a:gd name="adj" fmla="val 50000"/>
              </a:avLst>
            </a:prstTxWarp>
          </a:bodyPr>
          <a:lstStyle/>
          <a:p>
            <a:pPr lvl="0"/>
            <a:r>
              <a:rPr lang="zh-CN" altLang="en-US" sz="1400" b="1" dirty="0" smtClean="0">
                <a:solidFill>
                  <a:srgbClr val="FFFF00"/>
                </a:solidFill>
                <a:latin typeface="微软雅黑" pitchFamily="34" charset="-122"/>
                <a:ea typeface="微软雅黑" pitchFamily="34" charset="-122"/>
              </a:rPr>
              <a:t>账户搭建服务</a:t>
            </a:r>
            <a:endParaRPr lang="zh-CN" altLang="en-US" sz="1400" b="1" dirty="0">
              <a:solidFill>
                <a:srgbClr val="FFFF00"/>
              </a:solidFill>
              <a:latin typeface="微软雅黑" pitchFamily="34" charset="-122"/>
              <a:ea typeface="微软雅黑" pitchFamily="34" charset="-122"/>
            </a:endParaRPr>
          </a:p>
        </p:txBody>
      </p:sp>
      <p:sp>
        <p:nvSpPr>
          <p:cNvPr id="4120" name="WordArt 541"/>
          <p:cNvSpPr>
            <a:spLocks noChangeArrowheads="1" noChangeShapeType="1" noTextEdit="1"/>
          </p:cNvSpPr>
          <p:nvPr/>
        </p:nvSpPr>
        <p:spPr bwMode="auto">
          <a:xfrm>
            <a:off x="3143240" y="1857364"/>
            <a:ext cx="1214446" cy="571504"/>
          </a:xfrm>
          <a:prstGeom prst="rect">
            <a:avLst/>
          </a:prstGeom>
        </p:spPr>
        <p:txBody>
          <a:bodyPr wrap="none" fromWordArt="1">
            <a:prstTxWarp prst="textPlain">
              <a:avLst>
                <a:gd name="adj" fmla="val 50000"/>
              </a:avLst>
            </a:prstTxWarp>
          </a:bodyPr>
          <a:lstStyle/>
          <a:p>
            <a:pPr lvl="0"/>
            <a:r>
              <a:rPr lang="zh-CN" altLang="en-US" sz="1400" b="1" dirty="0" smtClean="0">
                <a:solidFill>
                  <a:schemeClr val="bg1"/>
                </a:solidFill>
                <a:latin typeface="微软雅黑" pitchFamily="34" charset="-122"/>
                <a:ea typeface="微软雅黑" pitchFamily="34" charset="-122"/>
              </a:rPr>
              <a:t>账户操作服务</a:t>
            </a:r>
            <a:endParaRPr lang="zh-CN" altLang="en-US" sz="1400" b="1" dirty="0">
              <a:solidFill>
                <a:schemeClr val="bg1"/>
              </a:solidFill>
              <a:latin typeface="微软雅黑" pitchFamily="34" charset="-122"/>
              <a:ea typeface="微软雅黑" pitchFamily="34" charset="-122"/>
            </a:endParaRPr>
          </a:p>
        </p:txBody>
      </p:sp>
      <p:sp>
        <p:nvSpPr>
          <p:cNvPr id="4128" name="WordArt 549"/>
          <p:cNvSpPr>
            <a:spLocks noChangeArrowheads="1" noChangeShapeType="1" noTextEdit="1"/>
          </p:cNvSpPr>
          <p:nvPr/>
        </p:nvSpPr>
        <p:spPr bwMode="auto">
          <a:xfrm>
            <a:off x="1547813" y="2643182"/>
            <a:ext cx="1006475" cy="238151"/>
          </a:xfrm>
          <a:prstGeom prst="rect">
            <a:avLst/>
          </a:prstGeom>
        </p:spPr>
        <p:txBody>
          <a:bodyPr wrap="none" fromWordArt="1">
            <a:prstTxWarp prst="textPlain">
              <a:avLst>
                <a:gd name="adj" fmla="val 50000"/>
              </a:avLst>
            </a:prstTxWarp>
          </a:bodyPr>
          <a:lstStyle/>
          <a:p>
            <a:pPr algn="ctr"/>
            <a:r>
              <a:rPr lang="en-US" sz="1400" dirty="0" smtClean="0">
                <a:hlinkClick r:id="rId2"/>
              </a:rPr>
              <a:t>service </a:t>
            </a:r>
            <a:endParaRPr lang="zh-CN" altLang="en-US" sz="1400" kern="10" spc="-70" dirty="0">
              <a:ln w="9525">
                <a:noFill/>
                <a:round/>
                <a:headEnd/>
                <a:tailEnd/>
              </a:ln>
              <a:solidFill>
                <a:schemeClr val="tx1"/>
              </a:solidFill>
              <a:latin typeface="Arial Black"/>
            </a:endParaRPr>
          </a:p>
        </p:txBody>
      </p:sp>
      <p:pic>
        <p:nvPicPr>
          <p:cNvPr id="4132" name="Picture 558" descr="그림1"/>
          <p:cNvPicPr>
            <a:picLocks noChangeAspect="1" noChangeArrowheads="1"/>
          </p:cNvPicPr>
          <p:nvPr/>
        </p:nvPicPr>
        <p:blipFill>
          <a:blip r:embed="rId3" cstate="print"/>
          <a:srcRect/>
          <a:stretch>
            <a:fillRect/>
          </a:stretch>
        </p:blipFill>
        <p:spPr bwMode="auto">
          <a:xfrm>
            <a:off x="3203575" y="3711596"/>
            <a:ext cx="2646363" cy="2646362"/>
          </a:xfrm>
          <a:prstGeom prst="rect">
            <a:avLst/>
          </a:prstGeom>
          <a:noFill/>
          <a:ln w="9525">
            <a:noFill/>
            <a:miter lim="800000"/>
            <a:headEnd/>
            <a:tailEnd/>
          </a:ln>
        </p:spPr>
      </p:pic>
      <p:sp>
        <p:nvSpPr>
          <p:cNvPr id="4134" name="WordArt 560"/>
          <p:cNvSpPr>
            <a:spLocks noChangeArrowheads="1" noChangeShapeType="1" noTextEdit="1"/>
          </p:cNvSpPr>
          <p:nvPr/>
        </p:nvSpPr>
        <p:spPr bwMode="auto">
          <a:xfrm>
            <a:off x="3671888" y="4643447"/>
            <a:ext cx="1828806" cy="714380"/>
          </a:xfrm>
          <a:prstGeom prst="rect">
            <a:avLst/>
          </a:prstGeom>
        </p:spPr>
        <p:txBody>
          <a:bodyPr wrap="none" fromWordArt="1">
            <a:prstTxWarp prst="textPlain">
              <a:avLst>
                <a:gd name="adj" fmla="val 50000"/>
              </a:avLst>
            </a:prstTxWarp>
          </a:bodyPr>
          <a:lstStyle/>
          <a:p>
            <a:pPr algn="ctr"/>
            <a:r>
              <a:rPr lang="zh-CN" altLang="en-US" sz="1400" b="1" dirty="0" smtClean="0">
                <a:latin typeface="微软雅黑" pitchFamily="34" charset="-122"/>
                <a:ea typeface="微软雅黑" pitchFamily="34" charset="-122"/>
              </a:rPr>
              <a:t>代理商服务</a:t>
            </a:r>
            <a:endParaRPr lang="zh-CN" altLang="en-US" sz="1400" kern="10" spc="-70" dirty="0">
              <a:ln w="9525">
                <a:noFill/>
                <a:round/>
                <a:headEnd/>
                <a:tailEnd/>
              </a:ln>
              <a:solidFill>
                <a:schemeClr val="bg1"/>
              </a:solidFill>
              <a:latin typeface="Arial Black"/>
            </a:endParaRPr>
          </a:p>
        </p:txBody>
      </p:sp>
      <p:sp>
        <p:nvSpPr>
          <p:cNvPr id="41" name="WordArt 549"/>
          <p:cNvSpPr>
            <a:spLocks noChangeArrowheads="1" noChangeShapeType="1" noTextEdit="1"/>
          </p:cNvSpPr>
          <p:nvPr/>
        </p:nvSpPr>
        <p:spPr bwMode="auto">
          <a:xfrm>
            <a:off x="3286116" y="2643182"/>
            <a:ext cx="1006475" cy="238151"/>
          </a:xfrm>
          <a:prstGeom prst="rect">
            <a:avLst/>
          </a:prstGeom>
        </p:spPr>
        <p:txBody>
          <a:bodyPr wrap="none" fromWordArt="1">
            <a:prstTxWarp prst="textPlain">
              <a:avLst>
                <a:gd name="adj" fmla="val 50000"/>
              </a:avLst>
            </a:prstTxWarp>
          </a:bodyPr>
          <a:lstStyle/>
          <a:p>
            <a:pPr algn="ctr"/>
            <a:r>
              <a:rPr lang="en-US" sz="1400" dirty="0" smtClean="0">
                <a:hlinkClick r:id="rId2"/>
              </a:rPr>
              <a:t>service </a:t>
            </a:r>
            <a:endParaRPr lang="zh-CN" altLang="en-US" sz="1400" kern="10" spc="-70" dirty="0">
              <a:ln w="9525">
                <a:noFill/>
                <a:round/>
                <a:headEnd/>
                <a:tailEnd/>
              </a:ln>
              <a:solidFill>
                <a:schemeClr val="tx1"/>
              </a:solidFill>
              <a:latin typeface="Arial Black"/>
            </a:endParaRPr>
          </a:p>
        </p:txBody>
      </p:sp>
      <p:sp>
        <p:nvSpPr>
          <p:cNvPr id="42" name="WordArt 549"/>
          <p:cNvSpPr>
            <a:spLocks noChangeArrowheads="1" noChangeShapeType="1" noTextEdit="1"/>
          </p:cNvSpPr>
          <p:nvPr/>
        </p:nvSpPr>
        <p:spPr bwMode="auto">
          <a:xfrm>
            <a:off x="4994285" y="2643182"/>
            <a:ext cx="1006475" cy="238151"/>
          </a:xfrm>
          <a:prstGeom prst="rect">
            <a:avLst/>
          </a:prstGeom>
        </p:spPr>
        <p:txBody>
          <a:bodyPr wrap="none" fromWordArt="1">
            <a:prstTxWarp prst="textPlain">
              <a:avLst>
                <a:gd name="adj" fmla="val 50000"/>
              </a:avLst>
            </a:prstTxWarp>
          </a:bodyPr>
          <a:lstStyle/>
          <a:p>
            <a:pPr algn="ctr"/>
            <a:r>
              <a:rPr lang="en-US" sz="1400" dirty="0" smtClean="0">
                <a:hlinkClick r:id="rId2"/>
              </a:rPr>
              <a:t>service </a:t>
            </a:r>
            <a:endParaRPr lang="zh-CN" altLang="en-US" sz="1400" kern="10" spc="-70" dirty="0">
              <a:ln w="9525">
                <a:noFill/>
                <a:round/>
                <a:headEnd/>
                <a:tailEnd/>
              </a:ln>
              <a:solidFill>
                <a:schemeClr val="tx1"/>
              </a:solidFill>
              <a:latin typeface="Arial Black"/>
            </a:endParaRPr>
          </a:p>
        </p:txBody>
      </p:sp>
      <p:sp>
        <p:nvSpPr>
          <p:cNvPr id="43" name="WordArt 549"/>
          <p:cNvSpPr>
            <a:spLocks noChangeArrowheads="1" noChangeShapeType="1" noTextEdit="1"/>
          </p:cNvSpPr>
          <p:nvPr/>
        </p:nvSpPr>
        <p:spPr bwMode="auto">
          <a:xfrm>
            <a:off x="6637359" y="2643182"/>
            <a:ext cx="1006475" cy="238151"/>
          </a:xfrm>
          <a:prstGeom prst="rect">
            <a:avLst/>
          </a:prstGeom>
        </p:spPr>
        <p:txBody>
          <a:bodyPr wrap="none" fromWordArt="1">
            <a:prstTxWarp prst="textPlain">
              <a:avLst>
                <a:gd name="adj" fmla="val 50000"/>
              </a:avLst>
            </a:prstTxWarp>
          </a:bodyPr>
          <a:lstStyle/>
          <a:p>
            <a:pPr algn="ctr"/>
            <a:r>
              <a:rPr lang="en-US" sz="1400" dirty="0" smtClean="0">
                <a:hlinkClick r:id="rId2"/>
              </a:rPr>
              <a:t>service </a:t>
            </a:r>
            <a:endParaRPr lang="zh-CN" altLang="en-US" sz="1400" kern="10" spc="-70" dirty="0">
              <a:ln w="9525">
                <a:noFill/>
                <a:round/>
                <a:headEnd/>
                <a:tailEnd/>
              </a:ln>
              <a:solidFill>
                <a:schemeClr val="tx1"/>
              </a:solidFill>
              <a:latin typeface="Arial Black"/>
            </a:endParaRPr>
          </a:p>
        </p:txBody>
      </p:sp>
      <p:sp>
        <p:nvSpPr>
          <p:cNvPr id="44" name="WordArt 541"/>
          <p:cNvSpPr>
            <a:spLocks noChangeArrowheads="1" noChangeShapeType="1" noTextEdit="1"/>
          </p:cNvSpPr>
          <p:nvPr/>
        </p:nvSpPr>
        <p:spPr bwMode="auto">
          <a:xfrm>
            <a:off x="4857752" y="1857364"/>
            <a:ext cx="1214446" cy="571504"/>
          </a:xfrm>
          <a:prstGeom prst="rect">
            <a:avLst/>
          </a:prstGeom>
        </p:spPr>
        <p:txBody>
          <a:bodyPr wrap="none" fromWordArt="1">
            <a:prstTxWarp prst="textPlain">
              <a:avLst>
                <a:gd name="adj" fmla="val 50000"/>
              </a:avLst>
            </a:prstTxWarp>
          </a:bodyPr>
          <a:lstStyle/>
          <a:p>
            <a:pPr lvl="0"/>
            <a:r>
              <a:rPr lang="zh-CN" altLang="en-US" sz="1400" b="1" dirty="0" smtClean="0">
                <a:solidFill>
                  <a:srgbClr val="FFFF00"/>
                </a:solidFill>
                <a:latin typeface="微软雅黑" pitchFamily="34" charset="-122"/>
                <a:ea typeface="微软雅黑" pitchFamily="34" charset="-122"/>
              </a:rPr>
              <a:t>账户优化服务</a:t>
            </a:r>
            <a:endParaRPr lang="zh-CN" altLang="en-US" sz="1400" b="1" dirty="0">
              <a:solidFill>
                <a:srgbClr val="FFFF00"/>
              </a:solidFill>
              <a:latin typeface="微软雅黑" pitchFamily="34" charset="-122"/>
              <a:ea typeface="微软雅黑" pitchFamily="34" charset="-122"/>
            </a:endParaRPr>
          </a:p>
        </p:txBody>
      </p:sp>
      <p:sp>
        <p:nvSpPr>
          <p:cNvPr id="45" name="WordArt 541"/>
          <p:cNvSpPr>
            <a:spLocks noChangeArrowheads="1" noChangeShapeType="1" noTextEdit="1"/>
          </p:cNvSpPr>
          <p:nvPr/>
        </p:nvSpPr>
        <p:spPr bwMode="auto">
          <a:xfrm>
            <a:off x="6500826" y="1857364"/>
            <a:ext cx="1214446" cy="571504"/>
          </a:xfrm>
          <a:prstGeom prst="rect">
            <a:avLst/>
          </a:prstGeom>
        </p:spPr>
        <p:txBody>
          <a:bodyPr wrap="none" fromWordArt="1">
            <a:prstTxWarp prst="textPlain">
              <a:avLst>
                <a:gd name="adj" fmla="val 50000"/>
              </a:avLst>
            </a:prstTxWarp>
          </a:bodyPr>
          <a:lstStyle/>
          <a:p>
            <a:pPr lvl="0"/>
            <a:r>
              <a:rPr lang="zh-CN" altLang="en-US" sz="1400" b="1" dirty="0" smtClean="0">
                <a:solidFill>
                  <a:schemeClr val="bg1"/>
                </a:solidFill>
                <a:latin typeface="微软雅黑" pitchFamily="34" charset="-122"/>
                <a:ea typeface="微软雅黑" pitchFamily="34" charset="-122"/>
              </a:rPr>
              <a:t>续费支持服务</a:t>
            </a:r>
            <a:endParaRPr lang="zh-CN" altLang="en-US" sz="1400" b="1" dirty="0">
              <a:solidFill>
                <a:schemeClr val="bg1"/>
              </a:solidFill>
              <a:latin typeface="微软雅黑" pitchFamily="34" charset="-122"/>
              <a:ea typeface="微软雅黑" pitchFamily="34" charset="-122"/>
            </a:endParaRPr>
          </a:p>
        </p:txBody>
      </p:sp>
      <p:grpSp>
        <p:nvGrpSpPr>
          <p:cNvPr id="46" name="组合 27"/>
          <p:cNvGrpSpPr/>
          <p:nvPr/>
        </p:nvGrpSpPr>
        <p:grpSpPr>
          <a:xfrm>
            <a:off x="2071670" y="6715148"/>
            <a:ext cx="4500594" cy="142876"/>
            <a:chOff x="785786" y="4000504"/>
            <a:chExt cx="4500594" cy="142876"/>
          </a:xfrm>
        </p:grpSpPr>
        <p:sp>
          <p:nvSpPr>
            <p:cNvPr id="47" name="矩形 46"/>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48" name="矩形 47"/>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49" name="矩形 48"/>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47864" y="4431108"/>
            <a:ext cx="5796136" cy="1569660"/>
          </a:xfrm>
          <a:prstGeom prst="rect">
            <a:avLst/>
          </a:prstGeom>
          <a:noFill/>
          <a:ln>
            <a:noFill/>
          </a:ln>
        </p:spPr>
        <p:txBody>
          <a:bodyPr>
            <a:spAutoFit/>
          </a:bodyPr>
          <a:lstStyle/>
          <a:p>
            <a:pPr>
              <a:lnSpc>
                <a:spcPct val="150000"/>
              </a:lnSpc>
              <a:defRPr/>
            </a:pPr>
            <a:r>
              <a:rPr lang="zh-CN" altLang="en-US" sz="3200" dirty="0">
                <a:ln w="9525" cmpd="sng">
                  <a:solidFill>
                    <a:schemeClr val="accent1"/>
                  </a:solidFill>
                  <a:prstDash val="solid"/>
                </a:ln>
                <a:solidFill>
                  <a:schemeClr val="accent1"/>
                </a:solidFill>
                <a:effectLst>
                  <a:outerShdw blurRad="63500" dir="3600000" algn="tl" rotWithShape="0">
                    <a:srgbClr val="000000">
                      <a:alpha val="70000"/>
                    </a:srgbClr>
                  </a:outerShdw>
                </a:effectLst>
                <a:latin typeface="+mn-ea"/>
              </a:rPr>
              <a:t>     </a:t>
            </a:r>
            <a:r>
              <a:rPr lang="zh-CN" altLang="en-US" sz="3200" dirty="0">
                <a:ln w="9525" cmpd="sng">
                  <a:solidFill>
                    <a:schemeClr val="accent1"/>
                  </a:solidFill>
                  <a:prstDash val="solid"/>
                </a:ln>
                <a:solidFill>
                  <a:schemeClr val="accent1"/>
                </a:solidFill>
                <a:effectLst>
                  <a:outerShdw blurRad="63500" dir="3600000" algn="tl" rotWithShape="0">
                    <a:srgbClr val="000000">
                      <a:alpha val="70000"/>
                    </a:srgbClr>
                  </a:outerShdw>
                </a:effectLst>
                <a:latin typeface="微软雅黑" pitchFamily="34" charset="-122"/>
                <a:ea typeface="微软雅黑" pitchFamily="34" charset="-122"/>
              </a:rPr>
              <a:t>搜狗精彩 </a:t>
            </a:r>
            <a:endParaRPr lang="en-US" altLang="zh-CN" sz="3200" dirty="0">
              <a:ln w="9525" cmpd="sng">
                <a:solidFill>
                  <a:schemeClr val="accent1"/>
                </a:solidFill>
                <a:prstDash val="solid"/>
              </a:ln>
              <a:solidFill>
                <a:schemeClr val="accent1"/>
              </a:solidFill>
              <a:effectLst>
                <a:outerShdw blurRad="63500" dir="3600000" algn="tl" rotWithShape="0">
                  <a:srgbClr val="000000">
                    <a:alpha val="70000"/>
                  </a:srgbClr>
                </a:outerShdw>
              </a:effectLst>
              <a:latin typeface="微软雅黑" pitchFamily="34" charset="-122"/>
              <a:ea typeface="微软雅黑" pitchFamily="34" charset="-122"/>
            </a:endParaRPr>
          </a:p>
          <a:p>
            <a:pPr>
              <a:lnSpc>
                <a:spcPct val="150000"/>
              </a:lnSpc>
              <a:defRPr/>
            </a:pPr>
            <a:r>
              <a:rPr lang="zh-CN" altLang="en-US" sz="3200" dirty="0">
                <a:ln w="9525" cmpd="sng">
                  <a:solidFill>
                    <a:schemeClr val="accent1"/>
                  </a:solidFill>
                  <a:prstDash val="solid"/>
                </a:ln>
                <a:solidFill>
                  <a:schemeClr val="accent1"/>
                </a:solidFill>
                <a:effectLst>
                  <a:outerShdw blurRad="63500" dir="3600000" algn="tl" rotWithShape="0">
                    <a:srgbClr val="000000">
                      <a:alpha val="70000"/>
                    </a:srgbClr>
                  </a:outerShdw>
                </a:effectLst>
                <a:latin typeface="微软雅黑" pitchFamily="34" charset="-122"/>
                <a:ea typeface="微软雅黑" pitchFamily="34" charset="-122"/>
              </a:rPr>
              <a:t>          </a:t>
            </a:r>
            <a:r>
              <a:rPr lang="zh-CN" altLang="en-US" sz="3200" dirty="0" smtClean="0">
                <a:ln w="9525" cmpd="sng">
                  <a:solidFill>
                    <a:schemeClr val="accent1"/>
                  </a:solidFill>
                  <a:prstDash val="solid"/>
                </a:ln>
                <a:solidFill>
                  <a:schemeClr val="accent1"/>
                </a:solidFill>
                <a:effectLst>
                  <a:outerShdw blurRad="63500" dir="3600000" algn="tl" rotWithShape="0">
                    <a:srgbClr val="000000">
                      <a:alpha val="70000"/>
                    </a:srgbClr>
                  </a:outerShdw>
                </a:effectLst>
                <a:latin typeface="微软雅黑" pitchFamily="34" charset="-122"/>
                <a:ea typeface="微软雅黑" pitchFamily="34" charset="-122"/>
              </a:rPr>
              <a:t>   期待</a:t>
            </a:r>
            <a:r>
              <a:rPr lang="zh-CN" altLang="en-US" sz="3200" dirty="0">
                <a:ln w="9525" cmpd="sng">
                  <a:solidFill>
                    <a:schemeClr val="accent1"/>
                  </a:solidFill>
                  <a:prstDash val="solid"/>
                </a:ln>
                <a:solidFill>
                  <a:schemeClr val="accent1"/>
                </a:solidFill>
                <a:effectLst>
                  <a:outerShdw blurRad="63500" dir="3600000" algn="tl" rotWithShape="0">
                    <a:srgbClr val="000000">
                      <a:alpha val="70000"/>
                    </a:srgbClr>
                  </a:outerShdw>
                </a:effectLst>
                <a:latin typeface="微软雅黑" pitchFamily="34" charset="-122"/>
                <a:ea typeface="微软雅黑" pitchFamily="34" charset="-122"/>
              </a:rPr>
              <a:t>您的参与</a:t>
            </a:r>
            <a:r>
              <a:rPr lang="en-US" altLang="zh-CN" sz="3200" dirty="0">
                <a:ln w="9525" cmpd="sng">
                  <a:solidFill>
                    <a:schemeClr val="accent1"/>
                  </a:solidFill>
                  <a:prstDash val="solid"/>
                </a:ln>
                <a:solidFill>
                  <a:schemeClr val="accent1"/>
                </a:solidFill>
                <a:effectLst>
                  <a:outerShdw blurRad="63500" dir="3600000" algn="tl" rotWithShape="0">
                    <a:srgbClr val="000000">
                      <a:alpha val="70000"/>
                    </a:srgbClr>
                  </a:outerShdw>
                </a:effectLst>
                <a:latin typeface="微软雅黑" pitchFamily="34" charset="-122"/>
                <a:ea typeface="微软雅黑" pitchFamily="34" charset="-122"/>
              </a:rPr>
              <a:t>……</a:t>
            </a:r>
            <a:endParaRPr lang="zh-CN" altLang="en-US" sz="3200" dirty="0">
              <a:ln w="9525" cmpd="sng">
                <a:solidFill>
                  <a:schemeClr val="accent1"/>
                </a:solidFill>
                <a:prstDash val="solid"/>
              </a:ln>
              <a:solidFill>
                <a:schemeClr val="accent1"/>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7" name="Freeform 7"/>
          <p:cNvSpPr>
            <a:spLocks/>
          </p:cNvSpPr>
          <p:nvPr/>
        </p:nvSpPr>
        <p:spPr bwMode="auto">
          <a:xfrm>
            <a:off x="1154113" y="3192467"/>
            <a:ext cx="1703387" cy="1135062"/>
          </a:xfrm>
          <a:custGeom>
            <a:avLst/>
            <a:gdLst>
              <a:gd name="T0" fmla="*/ 1645785 w 207"/>
              <a:gd name="T1" fmla="*/ 1135062 h 181"/>
              <a:gd name="T2" fmla="*/ 1341315 w 207"/>
              <a:gd name="T3" fmla="*/ 959472 h 181"/>
              <a:gd name="T4" fmla="*/ 929868 w 207"/>
              <a:gd name="T5" fmla="*/ 1003370 h 181"/>
              <a:gd name="T6" fmla="*/ 650085 w 207"/>
              <a:gd name="T7" fmla="*/ 965743 h 181"/>
              <a:gd name="T8" fmla="*/ 288012 w 207"/>
              <a:gd name="T9" fmla="*/ 257114 h 181"/>
              <a:gd name="T10" fmla="*/ 156350 w 207"/>
              <a:gd name="T11" fmla="*/ 131692 h 181"/>
              <a:gd name="T12" fmla="*/ 41145 w 207"/>
              <a:gd name="T13" fmla="*/ 68982 h 181"/>
              <a:gd name="T14" fmla="*/ 181036 w 207"/>
              <a:gd name="T15" fmla="*/ 31355 h 181"/>
              <a:gd name="T16" fmla="*/ 567796 w 207"/>
              <a:gd name="T17" fmla="*/ 777611 h 181"/>
              <a:gd name="T18" fmla="*/ 987471 w 207"/>
              <a:gd name="T19" fmla="*/ 940659 h 181"/>
              <a:gd name="T20" fmla="*/ 1703387 w 207"/>
              <a:gd name="T21" fmla="*/ 1078622 h 181"/>
              <a:gd name="T22" fmla="*/ 1645785 w 207"/>
              <a:gd name="T23" fmla="*/ 1135062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7"/>
              <a:gd name="T37" fmla="*/ 0 h 181"/>
              <a:gd name="T38" fmla="*/ 207 w 207"/>
              <a:gd name="T39" fmla="*/ 181 h 1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7" h="181">
                <a:moveTo>
                  <a:pt x="200" y="181"/>
                </a:moveTo>
                <a:cubicBezTo>
                  <a:pt x="200" y="181"/>
                  <a:pt x="187" y="156"/>
                  <a:pt x="163" y="153"/>
                </a:cubicBezTo>
                <a:cubicBezTo>
                  <a:pt x="133" y="150"/>
                  <a:pt x="128" y="160"/>
                  <a:pt x="113" y="160"/>
                </a:cubicBezTo>
                <a:cubicBezTo>
                  <a:pt x="100" y="160"/>
                  <a:pt x="90" y="162"/>
                  <a:pt x="79" y="154"/>
                </a:cubicBezTo>
                <a:cubicBezTo>
                  <a:pt x="39" y="128"/>
                  <a:pt x="51" y="79"/>
                  <a:pt x="35" y="41"/>
                </a:cubicBezTo>
                <a:cubicBezTo>
                  <a:pt x="32" y="33"/>
                  <a:pt x="26" y="26"/>
                  <a:pt x="19" y="21"/>
                </a:cubicBezTo>
                <a:cubicBezTo>
                  <a:pt x="15" y="18"/>
                  <a:pt x="7" y="16"/>
                  <a:pt x="5" y="11"/>
                </a:cubicBezTo>
                <a:cubicBezTo>
                  <a:pt x="0" y="0"/>
                  <a:pt x="16" y="1"/>
                  <a:pt x="22" y="5"/>
                </a:cubicBezTo>
                <a:cubicBezTo>
                  <a:pt x="62" y="31"/>
                  <a:pt x="48" y="87"/>
                  <a:pt x="69" y="124"/>
                </a:cubicBezTo>
                <a:cubicBezTo>
                  <a:pt x="83" y="146"/>
                  <a:pt x="99" y="153"/>
                  <a:pt x="120" y="150"/>
                </a:cubicBezTo>
                <a:cubicBezTo>
                  <a:pt x="141" y="148"/>
                  <a:pt x="179" y="129"/>
                  <a:pt x="207" y="172"/>
                </a:cubicBezTo>
                <a:lnTo>
                  <a:pt x="200" y="181"/>
                </a:lnTo>
                <a:close/>
              </a:path>
            </a:pathLst>
          </a:custGeom>
          <a:solidFill>
            <a:srgbClr val="725D4C"/>
          </a:solidFill>
          <a:ln w="9525">
            <a:noFill/>
            <a:round/>
            <a:headEnd/>
            <a:tailEnd/>
          </a:ln>
        </p:spPr>
        <p:txBody>
          <a:bodyPr/>
          <a:lstStyle/>
          <a:p>
            <a:endParaRPr lang="zh-CN" altLang="en-US"/>
          </a:p>
        </p:txBody>
      </p:sp>
      <p:sp>
        <p:nvSpPr>
          <p:cNvPr id="8" name="Freeform 8"/>
          <p:cNvSpPr>
            <a:spLocks/>
          </p:cNvSpPr>
          <p:nvPr/>
        </p:nvSpPr>
        <p:spPr bwMode="auto">
          <a:xfrm>
            <a:off x="996950" y="4006854"/>
            <a:ext cx="808038" cy="125413"/>
          </a:xfrm>
          <a:custGeom>
            <a:avLst/>
            <a:gdLst>
              <a:gd name="T0" fmla="*/ 24736 w 98"/>
              <a:gd name="T1" fmla="*/ 68977 h 20"/>
              <a:gd name="T2" fmla="*/ 387528 w 98"/>
              <a:gd name="T3" fmla="*/ 25083 h 20"/>
              <a:gd name="T4" fmla="*/ 700849 w 98"/>
              <a:gd name="T5" fmla="*/ 31353 h 20"/>
              <a:gd name="T6" fmla="*/ 626642 w 98"/>
              <a:gd name="T7" fmla="*/ 87789 h 20"/>
              <a:gd name="T8" fmla="*/ 0 w 98"/>
              <a:gd name="T9" fmla="*/ 125413 h 20"/>
              <a:gd name="T10" fmla="*/ 24736 w 98"/>
              <a:gd name="T11" fmla="*/ 68977 h 20"/>
              <a:gd name="T12" fmla="*/ 0 60000 65536"/>
              <a:gd name="T13" fmla="*/ 0 60000 65536"/>
              <a:gd name="T14" fmla="*/ 0 60000 65536"/>
              <a:gd name="T15" fmla="*/ 0 60000 65536"/>
              <a:gd name="T16" fmla="*/ 0 60000 65536"/>
              <a:gd name="T17" fmla="*/ 0 60000 65536"/>
              <a:gd name="T18" fmla="*/ 0 w 98"/>
              <a:gd name="T19" fmla="*/ 0 h 20"/>
              <a:gd name="T20" fmla="*/ 98 w 9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98" h="20">
                <a:moveTo>
                  <a:pt x="3" y="11"/>
                </a:moveTo>
                <a:cubicBezTo>
                  <a:pt x="18" y="8"/>
                  <a:pt x="33" y="5"/>
                  <a:pt x="47" y="4"/>
                </a:cubicBezTo>
                <a:cubicBezTo>
                  <a:pt x="57" y="3"/>
                  <a:pt x="76" y="0"/>
                  <a:pt x="85" y="5"/>
                </a:cubicBezTo>
                <a:cubicBezTo>
                  <a:pt x="85" y="5"/>
                  <a:pt x="98" y="13"/>
                  <a:pt x="76" y="14"/>
                </a:cubicBezTo>
                <a:cubicBezTo>
                  <a:pt x="50" y="14"/>
                  <a:pt x="25" y="16"/>
                  <a:pt x="0" y="20"/>
                </a:cubicBezTo>
                <a:lnTo>
                  <a:pt x="3" y="11"/>
                </a:lnTo>
                <a:close/>
              </a:path>
            </a:pathLst>
          </a:custGeom>
          <a:solidFill>
            <a:srgbClr val="725D4C"/>
          </a:solidFill>
          <a:ln w="9525">
            <a:noFill/>
            <a:round/>
            <a:headEnd/>
            <a:tailEnd/>
          </a:ln>
        </p:spPr>
        <p:txBody>
          <a:bodyPr/>
          <a:lstStyle/>
          <a:p>
            <a:endParaRPr lang="zh-CN" altLang="en-US"/>
          </a:p>
        </p:txBody>
      </p:sp>
      <p:sp>
        <p:nvSpPr>
          <p:cNvPr id="9" name="Freeform 9"/>
          <p:cNvSpPr>
            <a:spLocks/>
          </p:cNvSpPr>
          <p:nvPr/>
        </p:nvSpPr>
        <p:spPr bwMode="auto">
          <a:xfrm>
            <a:off x="2430463" y="2078042"/>
            <a:ext cx="873125" cy="2198687"/>
          </a:xfrm>
          <a:custGeom>
            <a:avLst/>
            <a:gdLst>
              <a:gd name="T0" fmla="*/ 370666 w 106"/>
              <a:gd name="T1" fmla="*/ 2198687 h 351"/>
              <a:gd name="T2" fmla="*/ 98844 w 106"/>
              <a:gd name="T3" fmla="*/ 1622393 h 351"/>
              <a:gd name="T4" fmla="*/ 642488 w 106"/>
              <a:gd name="T5" fmla="*/ 989722 h 351"/>
              <a:gd name="T6" fmla="*/ 584829 w 106"/>
              <a:gd name="T7" fmla="*/ 369580 h 351"/>
              <a:gd name="T8" fmla="*/ 263585 w 106"/>
              <a:gd name="T9" fmla="*/ 0 h 351"/>
              <a:gd name="T10" fmla="*/ 354192 w 106"/>
              <a:gd name="T11" fmla="*/ 0 h 351"/>
              <a:gd name="T12" fmla="*/ 716622 w 106"/>
              <a:gd name="T13" fmla="*/ 413428 h 351"/>
              <a:gd name="T14" fmla="*/ 741333 w 106"/>
              <a:gd name="T15" fmla="*/ 989722 h 351"/>
              <a:gd name="T16" fmla="*/ 181215 w 106"/>
              <a:gd name="T17" fmla="*/ 1628657 h 351"/>
              <a:gd name="T18" fmla="*/ 453037 w 106"/>
              <a:gd name="T19" fmla="*/ 2192423 h 351"/>
              <a:gd name="T20" fmla="*/ 370666 w 106"/>
              <a:gd name="T21" fmla="*/ 2198687 h 3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351"/>
              <a:gd name="T35" fmla="*/ 106 w 106"/>
              <a:gd name="T36" fmla="*/ 351 h 3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351">
                <a:moveTo>
                  <a:pt x="45" y="351"/>
                </a:moveTo>
                <a:cubicBezTo>
                  <a:pt x="45" y="351"/>
                  <a:pt x="0" y="312"/>
                  <a:pt x="12" y="259"/>
                </a:cubicBezTo>
                <a:cubicBezTo>
                  <a:pt x="24" y="206"/>
                  <a:pt x="50" y="212"/>
                  <a:pt x="78" y="158"/>
                </a:cubicBezTo>
                <a:cubicBezTo>
                  <a:pt x="105" y="104"/>
                  <a:pt x="78" y="71"/>
                  <a:pt x="71" y="59"/>
                </a:cubicBezTo>
                <a:cubicBezTo>
                  <a:pt x="64" y="47"/>
                  <a:pt x="32" y="0"/>
                  <a:pt x="32" y="0"/>
                </a:cubicBezTo>
                <a:cubicBezTo>
                  <a:pt x="43" y="0"/>
                  <a:pt x="43" y="0"/>
                  <a:pt x="43" y="0"/>
                </a:cubicBezTo>
                <a:cubicBezTo>
                  <a:pt x="43" y="0"/>
                  <a:pt x="79" y="54"/>
                  <a:pt x="87" y="66"/>
                </a:cubicBezTo>
                <a:cubicBezTo>
                  <a:pt x="100" y="86"/>
                  <a:pt x="106" y="124"/>
                  <a:pt x="90" y="158"/>
                </a:cubicBezTo>
                <a:cubicBezTo>
                  <a:pt x="74" y="193"/>
                  <a:pt x="22" y="230"/>
                  <a:pt x="22" y="260"/>
                </a:cubicBezTo>
                <a:cubicBezTo>
                  <a:pt x="22" y="290"/>
                  <a:pt x="19" y="298"/>
                  <a:pt x="55" y="350"/>
                </a:cubicBezTo>
                <a:lnTo>
                  <a:pt x="45" y="351"/>
                </a:lnTo>
                <a:close/>
              </a:path>
            </a:pathLst>
          </a:custGeom>
          <a:solidFill>
            <a:srgbClr val="725D4C"/>
          </a:solidFill>
          <a:ln w="9525">
            <a:noFill/>
            <a:round/>
            <a:headEnd/>
            <a:tailEnd/>
          </a:ln>
        </p:spPr>
        <p:txBody>
          <a:bodyPr/>
          <a:lstStyle/>
          <a:p>
            <a:endParaRPr lang="zh-CN" altLang="en-US"/>
          </a:p>
        </p:txBody>
      </p:sp>
      <p:sp>
        <p:nvSpPr>
          <p:cNvPr id="10" name="Freeform 10"/>
          <p:cNvSpPr>
            <a:spLocks/>
          </p:cNvSpPr>
          <p:nvPr/>
        </p:nvSpPr>
        <p:spPr bwMode="auto">
          <a:xfrm>
            <a:off x="1995488" y="2773367"/>
            <a:ext cx="830262" cy="631825"/>
          </a:xfrm>
          <a:custGeom>
            <a:avLst/>
            <a:gdLst>
              <a:gd name="T0" fmla="*/ 764499 w 101"/>
              <a:gd name="T1" fmla="*/ 631825 h 101"/>
              <a:gd name="T2" fmla="*/ 369919 w 101"/>
              <a:gd name="T3" fmla="*/ 381597 h 101"/>
              <a:gd name="T4" fmla="*/ 156188 w 101"/>
              <a:gd name="T5" fmla="*/ 31278 h 101"/>
              <a:gd name="T6" fmla="*/ 197290 w 101"/>
              <a:gd name="T7" fmla="*/ 0 h 101"/>
              <a:gd name="T8" fmla="*/ 345257 w 101"/>
              <a:gd name="T9" fmla="*/ 306529 h 101"/>
              <a:gd name="T10" fmla="*/ 830262 w 101"/>
              <a:gd name="T11" fmla="*/ 606802 h 101"/>
              <a:gd name="T12" fmla="*/ 764499 w 101"/>
              <a:gd name="T13" fmla="*/ 631825 h 101"/>
              <a:gd name="T14" fmla="*/ 0 60000 65536"/>
              <a:gd name="T15" fmla="*/ 0 60000 65536"/>
              <a:gd name="T16" fmla="*/ 0 60000 65536"/>
              <a:gd name="T17" fmla="*/ 0 60000 65536"/>
              <a:gd name="T18" fmla="*/ 0 60000 65536"/>
              <a:gd name="T19" fmla="*/ 0 60000 65536"/>
              <a:gd name="T20" fmla="*/ 0 60000 65536"/>
              <a:gd name="T21" fmla="*/ 0 w 101"/>
              <a:gd name="T22" fmla="*/ 0 h 101"/>
              <a:gd name="T23" fmla="*/ 101 w 101"/>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01">
                <a:moveTo>
                  <a:pt x="93" y="101"/>
                </a:moveTo>
                <a:cubicBezTo>
                  <a:pt x="93" y="101"/>
                  <a:pt x="91" y="86"/>
                  <a:pt x="45" y="61"/>
                </a:cubicBezTo>
                <a:cubicBezTo>
                  <a:pt x="0" y="35"/>
                  <a:pt x="16" y="13"/>
                  <a:pt x="19" y="5"/>
                </a:cubicBezTo>
                <a:cubicBezTo>
                  <a:pt x="24" y="0"/>
                  <a:pt x="24" y="0"/>
                  <a:pt x="24" y="0"/>
                </a:cubicBezTo>
                <a:cubicBezTo>
                  <a:pt x="24" y="0"/>
                  <a:pt x="9" y="30"/>
                  <a:pt x="42" y="49"/>
                </a:cubicBezTo>
                <a:cubicBezTo>
                  <a:pt x="75" y="67"/>
                  <a:pt x="100" y="92"/>
                  <a:pt x="101" y="97"/>
                </a:cubicBezTo>
                <a:lnTo>
                  <a:pt x="93" y="101"/>
                </a:lnTo>
                <a:close/>
              </a:path>
            </a:pathLst>
          </a:custGeom>
          <a:solidFill>
            <a:srgbClr val="725D4C"/>
          </a:solidFill>
          <a:ln w="9525">
            <a:noFill/>
            <a:round/>
            <a:headEnd/>
            <a:tailEnd/>
          </a:ln>
        </p:spPr>
        <p:txBody>
          <a:bodyPr/>
          <a:lstStyle/>
          <a:p>
            <a:endParaRPr lang="zh-CN" altLang="en-US"/>
          </a:p>
        </p:txBody>
      </p:sp>
      <p:sp>
        <p:nvSpPr>
          <p:cNvPr id="11" name="Freeform 11"/>
          <p:cNvSpPr>
            <a:spLocks/>
          </p:cNvSpPr>
          <p:nvPr/>
        </p:nvSpPr>
        <p:spPr bwMode="auto">
          <a:xfrm>
            <a:off x="2052638" y="3217867"/>
            <a:ext cx="525462" cy="144462"/>
          </a:xfrm>
          <a:custGeom>
            <a:avLst/>
            <a:gdLst>
              <a:gd name="T0" fmla="*/ 476200 w 64"/>
              <a:gd name="T1" fmla="*/ 0 h 23"/>
              <a:gd name="T2" fmla="*/ 295572 w 64"/>
              <a:gd name="T3" fmla="*/ 75371 h 23"/>
              <a:gd name="T4" fmla="*/ 16421 w 64"/>
              <a:gd name="T5" fmla="*/ 94214 h 23"/>
              <a:gd name="T6" fmla="*/ 32841 w 64"/>
              <a:gd name="T7" fmla="*/ 100495 h 23"/>
              <a:gd name="T8" fmla="*/ 49262 w 64"/>
              <a:gd name="T9" fmla="*/ 144462 h 23"/>
              <a:gd name="T10" fmla="*/ 320203 w 64"/>
              <a:gd name="T11" fmla="*/ 125619 h 23"/>
              <a:gd name="T12" fmla="*/ 525462 w 64"/>
              <a:gd name="T13" fmla="*/ 12562 h 23"/>
              <a:gd name="T14" fmla="*/ 476200 w 64"/>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23"/>
              <a:gd name="T26" fmla="*/ 64 w 64"/>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23">
                <a:moveTo>
                  <a:pt x="58" y="0"/>
                </a:moveTo>
                <a:cubicBezTo>
                  <a:pt x="58" y="0"/>
                  <a:pt x="52" y="8"/>
                  <a:pt x="36" y="12"/>
                </a:cubicBezTo>
                <a:cubicBezTo>
                  <a:pt x="20" y="16"/>
                  <a:pt x="4" y="16"/>
                  <a:pt x="2" y="15"/>
                </a:cubicBezTo>
                <a:cubicBezTo>
                  <a:pt x="0" y="14"/>
                  <a:pt x="4" y="16"/>
                  <a:pt x="4" y="16"/>
                </a:cubicBezTo>
                <a:cubicBezTo>
                  <a:pt x="6" y="23"/>
                  <a:pt x="6" y="23"/>
                  <a:pt x="6" y="23"/>
                </a:cubicBezTo>
                <a:cubicBezTo>
                  <a:pt x="6" y="23"/>
                  <a:pt x="35" y="22"/>
                  <a:pt x="39" y="20"/>
                </a:cubicBezTo>
                <a:cubicBezTo>
                  <a:pt x="43" y="18"/>
                  <a:pt x="54" y="18"/>
                  <a:pt x="64" y="2"/>
                </a:cubicBezTo>
                <a:lnTo>
                  <a:pt x="58" y="0"/>
                </a:lnTo>
                <a:close/>
              </a:path>
            </a:pathLst>
          </a:custGeom>
          <a:solidFill>
            <a:srgbClr val="725D4C"/>
          </a:solidFill>
          <a:ln w="9525">
            <a:noFill/>
            <a:round/>
            <a:headEnd/>
            <a:tailEnd/>
          </a:ln>
        </p:spPr>
        <p:txBody>
          <a:bodyPr/>
          <a:lstStyle/>
          <a:p>
            <a:endParaRPr lang="zh-CN" altLang="en-US"/>
          </a:p>
        </p:txBody>
      </p:sp>
      <p:sp>
        <p:nvSpPr>
          <p:cNvPr id="12" name="Freeform 12"/>
          <p:cNvSpPr>
            <a:spLocks/>
          </p:cNvSpPr>
          <p:nvPr/>
        </p:nvSpPr>
        <p:spPr bwMode="auto">
          <a:xfrm>
            <a:off x="3130550" y="2295519"/>
            <a:ext cx="503238" cy="276225"/>
          </a:xfrm>
          <a:custGeom>
            <a:avLst/>
            <a:gdLst>
              <a:gd name="T0" fmla="*/ 0 w 61"/>
              <a:gd name="T1" fmla="*/ 219724 h 44"/>
              <a:gd name="T2" fmla="*/ 288743 w 61"/>
              <a:gd name="T3" fmla="*/ 43945 h 44"/>
              <a:gd name="T4" fmla="*/ 486738 w 61"/>
              <a:gd name="T5" fmla="*/ 0 h 44"/>
              <a:gd name="T6" fmla="*/ 503238 w 61"/>
              <a:gd name="T7" fmla="*/ 50223 h 44"/>
              <a:gd name="T8" fmla="*/ 288743 w 61"/>
              <a:gd name="T9" fmla="*/ 94168 h 44"/>
              <a:gd name="T10" fmla="*/ 32999 w 61"/>
              <a:gd name="T11" fmla="*/ 276225 h 44"/>
              <a:gd name="T12" fmla="*/ 0 w 61"/>
              <a:gd name="T13" fmla="*/ 219724 h 44"/>
              <a:gd name="T14" fmla="*/ 0 60000 65536"/>
              <a:gd name="T15" fmla="*/ 0 60000 65536"/>
              <a:gd name="T16" fmla="*/ 0 60000 65536"/>
              <a:gd name="T17" fmla="*/ 0 60000 65536"/>
              <a:gd name="T18" fmla="*/ 0 60000 65536"/>
              <a:gd name="T19" fmla="*/ 0 60000 65536"/>
              <a:gd name="T20" fmla="*/ 0 60000 65536"/>
              <a:gd name="T21" fmla="*/ 0 w 61"/>
              <a:gd name="T22" fmla="*/ 0 h 44"/>
              <a:gd name="T23" fmla="*/ 61 w 61"/>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44">
                <a:moveTo>
                  <a:pt x="0" y="35"/>
                </a:moveTo>
                <a:cubicBezTo>
                  <a:pt x="0" y="35"/>
                  <a:pt x="11" y="8"/>
                  <a:pt x="35" y="7"/>
                </a:cubicBezTo>
                <a:cubicBezTo>
                  <a:pt x="58" y="6"/>
                  <a:pt x="59" y="0"/>
                  <a:pt x="59" y="0"/>
                </a:cubicBezTo>
                <a:cubicBezTo>
                  <a:pt x="61" y="8"/>
                  <a:pt x="61" y="8"/>
                  <a:pt x="61" y="8"/>
                </a:cubicBezTo>
                <a:cubicBezTo>
                  <a:pt x="61" y="8"/>
                  <a:pt x="54" y="16"/>
                  <a:pt x="35" y="15"/>
                </a:cubicBezTo>
                <a:cubicBezTo>
                  <a:pt x="35" y="15"/>
                  <a:pt x="17" y="18"/>
                  <a:pt x="4" y="44"/>
                </a:cubicBezTo>
                <a:lnTo>
                  <a:pt x="0" y="35"/>
                </a:lnTo>
                <a:close/>
              </a:path>
            </a:pathLst>
          </a:custGeom>
          <a:solidFill>
            <a:srgbClr val="725D4C"/>
          </a:solidFill>
          <a:ln w="9525">
            <a:noFill/>
            <a:round/>
            <a:headEnd/>
            <a:tailEnd/>
          </a:ln>
        </p:spPr>
        <p:txBody>
          <a:bodyPr/>
          <a:lstStyle/>
          <a:p>
            <a:endParaRPr lang="zh-CN" altLang="en-US"/>
          </a:p>
        </p:txBody>
      </p:sp>
      <p:sp>
        <p:nvSpPr>
          <p:cNvPr id="13" name="Freeform 13"/>
          <p:cNvSpPr>
            <a:spLocks/>
          </p:cNvSpPr>
          <p:nvPr/>
        </p:nvSpPr>
        <p:spPr bwMode="auto">
          <a:xfrm>
            <a:off x="2884488" y="2479679"/>
            <a:ext cx="1333500" cy="1816100"/>
          </a:xfrm>
          <a:custGeom>
            <a:avLst/>
            <a:gdLst>
              <a:gd name="T0" fmla="*/ 82315 w 162"/>
              <a:gd name="T1" fmla="*/ 1816100 h 290"/>
              <a:gd name="T2" fmla="*/ 255176 w 162"/>
              <a:gd name="T3" fmla="*/ 1277532 h 290"/>
              <a:gd name="T4" fmla="*/ 979546 w 162"/>
              <a:gd name="T5" fmla="*/ 939362 h 290"/>
              <a:gd name="T6" fmla="*/ 1160639 w 162"/>
              <a:gd name="T7" fmla="*/ 551092 h 290"/>
              <a:gd name="T8" fmla="*/ 1275880 w 162"/>
              <a:gd name="T9" fmla="*/ 0 h 290"/>
              <a:gd name="T10" fmla="*/ 1333500 w 162"/>
              <a:gd name="T11" fmla="*/ 25050 h 290"/>
              <a:gd name="T12" fmla="*/ 1226491 w 162"/>
              <a:gd name="T13" fmla="*/ 475943 h 290"/>
              <a:gd name="T14" fmla="*/ 1012472 w 162"/>
              <a:gd name="T15" fmla="*/ 1001986 h 290"/>
              <a:gd name="T16" fmla="*/ 386880 w 162"/>
              <a:gd name="T17" fmla="*/ 1265007 h 290"/>
              <a:gd name="T18" fmla="*/ 172861 w 162"/>
              <a:gd name="T19" fmla="*/ 1816100 h 290"/>
              <a:gd name="T20" fmla="*/ 82315 w 162"/>
              <a:gd name="T21" fmla="*/ 1816100 h 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290"/>
              <a:gd name="T35" fmla="*/ 162 w 162"/>
              <a:gd name="T36" fmla="*/ 290 h 2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290">
                <a:moveTo>
                  <a:pt x="10" y="290"/>
                </a:moveTo>
                <a:cubicBezTo>
                  <a:pt x="10" y="290"/>
                  <a:pt x="0" y="232"/>
                  <a:pt x="31" y="204"/>
                </a:cubicBezTo>
                <a:cubicBezTo>
                  <a:pt x="61" y="177"/>
                  <a:pt x="93" y="172"/>
                  <a:pt x="119" y="150"/>
                </a:cubicBezTo>
                <a:cubicBezTo>
                  <a:pt x="145" y="127"/>
                  <a:pt x="143" y="98"/>
                  <a:pt x="141" y="88"/>
                </a:cubicBezTo>
                <a:cubicBezTo>
                  <a:pt x="138" y="78"/>
                  <a:pt x="131" y="17"/>
                  <a:pt x="155" y="0"/>
                </a:cubicBezTo>
                <a:cubicBezTo>
                  <a:pt x="162" y="4"/>
                  <a:pt x="162" y="4"/>
                  <a:pt x="162" y="4"/>
                </a:cubicBezTo>
                <a:cubicBezTo>
                  <a:pt x="162" y="4"/>
                  <a:pt x="143" y="13"/>
                  <a:pt x="149" y="76"/>
                </a:cubicBezTo>
                <a:cubicBezTo>
                  <a:pt x="155" y="140"/>
                  <a:pt x="131" y="153"/>
                  <a:pt x="123" y="160"/>
                </a:cubicBezTo>
                <a:cubicBezTo>
                  <a:pt x="115" y="168"/>
                  <a:pt x="55" y="194"/>
                  <a:pt x="47" y="202"/>
                </a:cubicBezTo>
                <a:cubicBezTo>
                  <a:pt x="39" y="209"/>
                  <a:pt x="15" y="238"/>
                  <a:pt x="21" y="290"/>
                </a:cubicBezTo>
                <a:lnTo>
                  <a:pt x="10" y="290"/>
                </a:lnTo>
                <a:close/>
              </a:path>
            </a:pathLst>
          </a:custGeom>
          <a:solidFill>
            <a:srgbClr val="725D4C"/>
          </a:solidFill>
          <a:ln w="9525">
            <a:noFill/>
            <a:round/>
            <a:headEnd/>
            <a:tailEnd/>
          </a:ln>
        </p:spPr>
        <p:txBody>
          <a:bodyPr/>
          <a:lstStyle/>
          <a:p>
            <a:endParaRPr lang="zh-CN" altLang="en-US"/>
          </a:p>
        </p:txBody>
      </p:sp>
      <p:sp>
        <p:nvSpPr>
          <p:cNvPr id="14" name="Freeform 14"/>
          <p:cNvSpPr>
            <a:spLocks/>
          </p:cNvSpPr>
          <p:nvPr/>
        </p:nvSpPr>
        <p:spPr bwMode="auto">
          <a:xfrm>
            <a:off x="3525838" y="3111504"/>
            <a:ext cx="338137" cy="412750"/>
          </a:xfrm>
          <a:custGeom>
            <a:avLst/>
            <a:gdLst>
              <a:gd name="T0" fmla="*/ 197934 w 41"/>
              <a:gd name="T1" fmla="*/ 412750 h 66"/>
              <a:gd name="T2" fmla="*/ 140203 w 41"/>
              <a:gd name="T3" fmla="*/ 150091 h 66"/>
              <a:gd name="T4" fmla="*/ 16494 w 41"/>
              <a:gd name="T5" fmla="*/ 18761 h 66"/>
              <a:gd name="T6" fmla="*/ 0 w 41"/>
              <a:gd name="T7" fmla="*/ 25015 h 66"/>
              <a:gd name="T8" fmla="*/ 65978 w 41"/>
              <a:gd name="T9" fmla="*/ 0 h 66"/>
              <a:gd name="T10" fmla="*/ 263912 w 41"/>
              <a:gd name="T11" fmla="*/ 181360 h 66"/>
              <a:gd name="T12" fmla="*/ 313395 w 41"/>
              <a:gd name="T13" fmla="*/ 375227 h 66"/>
              <a:gd name="T14" fmla="*/ 197934 w 41"/>
              <a:gd name="T15" fmla="*/ 412750 h 66"/>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66"/>
              <a:gd name="T26" fmla="*/ 41 w 41"/>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66">
                <a:moveTo>
                  <a:pt x="24" y="66"/>
                </a:moveTo>
                <a:cubicBezTo>
                  <a:pt x="24" y="66"/>
                  <a:pt x="33" y="42"/>
                  <a:pt x="17" y="24"/>
                </a:cubicBezTo>
                <a:cubicBezTo>
                  <a:pt x="0" y="6"/>
                  <a:pt x="2" y="3"/>
                  <a:pt x="2" y="3"/>
                </a:cubicBezTo>
                <a:cubicBezTo>
                  <a:pt x="0" y="4"/>
                  <a:pt x="0" y="4"/>
                  <a:pt x="0" y="4"/>
                </a:cubicBezTo>
                <a:cubicBezTo>
                  <a:pt x="8" y="0"/>
                  <a:pt x="8" y="0"/>
                  <a:pt x="8" y="0"/>
                </a:cubicBezTo>
                <a:cubicBezTo>
                  <a:pt x="8" y="0"/>
                  <a:pt x="23" y="16"/>
                  <a:pt x="32" y="29"/>
                </a:cubicBezTo>
                <a:cubicBezTo>
                  <a:pt x="41" y="43"/>
                  <a:pt x="40" y="56"/>
                  <a:pt x="38" y="60"/>
                </a:cubicBezTo>
                <a:lnTo>
                  <a:pt x="24" y="66"/>
                </a:lnTo>
                <a:close/>
              </a:path>
            </a:pathLst>
          </a:custGeom>
          <a:solidFill>
            <a:srgbClr val="725D4C"/>
          </a:solidFill>
          <a:ln w="9525">
            <a:noFill/>
            <a:round/>
            <a:headEnd/>
            <a:tailEnd/>
          </a:ln>
        </p:spPr>
        <p:txBody>
          <a:bodyPr/>
          <a:lstStyle/>
          <a:p>
            <a:endParaRPr lang="zh-CN" altLang="en-US"/>
          </a:p>
        </p:txBody>
      </p:sp>
      <p:sp>
        <p:nvSpPr>
          <p:cNvPr id="15" name="Freeform 15"/>
          <p:cNvSpPr>
            <a:spLocks/>
          </p:cNvSpPr>
          <p:nvPr/>
        </p:nvSpPr>
        <p:spPr bwMode="auto">
          <a:xfrm>
            <a:off x="4092575" y="2376488"/>
            <a:ext cx="711200" cy="244475"/>
          </a:xfrm>
          <a:custGeom>
            <a:avLst/>
            <a:gdLst>
              <a:gd name="T0" fmla="*/ 8270 w 86"/>
              <a:gd name="T1" fmla="*/ 169252 h 39"/>
              <a:gd name="T2" fmla="*/ 322521 w 86"/>
              <a:gd name="T3" fmla="*/ 68954 h 39"/>
              <a:gd name="T4" fmla="*/ 711200 w 86"/>
              <a:gd name="T5" fmla="*/ 0 h 39"/>
              <a:gd name="T6" fmla="*/ 711200 w 86"/>
              <a:gd name="T7" fmla="*/ 50149 h 39"/>
              <a:gd name="T8" fmla="*/ 479646 w 86"/>
              <a:gd name="T9" fmla="*/ 125372 h 39"/>
              <a:gd name="T10" fmla="*/ 0 w 86"/>
              <a:gd name="T11" fmla="*/ 244475 h 39"/>
              <a:gd name="T12" fmla="*/ 8270 w 86"/>
              <a:gd name="T13" fmla="*/ 169252 h 39"/>
              <a:gd name="T14" fmla="*/ 0 60000 65536"/>
              <a:gd name="T15" fmla="*/ 0 60000 65536"/>
              <a:gd name="T16" fmla="*/ 0 60000 65536"/>
              <a:gd name="T17" fmla="*/ 0 60000 65536"/>
              <a:gd name="T18" fmla="*/ 0 60000 65536"/>
              <a:gd name="T19" fmla="*/ 0 60000 65536"/>
              <a:gd name="T20" fmla="*/ 0 60000 65536"/>
              <a:gd name="T21" fmla="*/ 0 w 86"/>
              <a:gd name="T22" fmla="*/ 0 h 39"/>
              <a:gd name="T23" fmla="*/ 86 w 86"/>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39">
                <a:moveTo>
                  <a:pt x="1" y="27"/>
                </a:moveTo>
                <a:cubicBezTo>
                  <a:pt x="1" y="27"/>
                  <a:pt x="10" y="9"/>
                  <a:pt x="39" y="11"/>
                </a:cubicBezTo>
                <a:cubicBezTo>
                  <a:pt x="68" y="14"/>
                  <a:pt x="80" y="8"/>
                  <a:pt x="86" y="0"/>
                </a:cubicBezTo>
                <a:cubicBezTo>
                  <a:pt x="86" y="8"/>
                  <a:pt x="86" y="8"/>
                  <a:pt x="86" y="8"/>
                </a:cubicBezTo>
                <a:cubicBezTo>
                  <a:pt x="86" y="8"/>
                  <a:pt x="79" y="19"/>
                  <a:pt x="58" y="20"/>
                </a:cubicBezTo>
                <a:cubicBezTo>
                  <a:pt x="38" y="21"/>
                  <a:pt x="22" y="17"/>
                  <a:pt x="0" y="39"/>
                </a:cubicBezTo>
                <a:lnTo>
                  <a:pt x="1" y="27"/>
                </a:lnTo>
                <a:close/>
              </a:path>
            </a:pathLst>
          </a:custGeom>
          <a:solidFill>
            <a:srgbClr val="725D4C"/>
          </a:solidFill>
          <a:ln w="9525">
            <a:noFill/>
            <a:round/>
            <a:headEnd/>
            <a:tailEnd/>
          </a:ln>
        </p:spPr>
        <p:txBody>
          <a:bodyPr/>
          <a:lstStyle/>
          <a:p>
            <a:endParaRPr lang="zh-CN" altLang="en-US"/>
          </a:p>
        </p:txBody>
      </p:sp>
      <p:sp>
        <p:nvSpPr>
          <p:cNvPr id="16" name="Freeform 16"/>
          <p:cNvSpPr>
            <a:spLocks/>
          </p:cNvSpPr>
          <p:nvPr/>
        </p:nvSpPr>
        <p:spPr bwMode="auto">
          <a:xfrm>
            <a:off x="3027363" y="3297244"/>
            <a:ext cx="1985962" cy="989012"/>
          </a:xfrm>
          <a:custGeom>
            <a:avLst/>
            <a:gdLst>
              <a:gd name="T0" fmla="*/ 0 w 241"/>
              <a:gd name="T1" fmla="*/ 963974 h 158"/>
              <a:gd name="T2" fmla="*/ 354342 w 241"/>
              <a:gd name="T3" fmla="*/ 663514 h 158"/>
              <a:gd name="T4" fmla="*/ 1252557 w 241"/>
              <a:gd name="T5" fmla="*/ 663514 h 158"/>
              <a:gd name="T6" fmla="*/ 1615139 w 241"/>
              <a:gd name="T7" fmla="*/ 287940 h 158"/>
              <a:gd name="T8" fmla="*/ 1985962 w 241"/>
              <a:gd name="T9" fmla="*/ 137711 h 158"/>
              <a:gd name="T10" fmla="*/ 1969481 w 241"/>
              <a:gd name="T11" fmla="*/ 187787 h 158"/>
              <a:gd name="T12" fmla="*/ 1714025 w 241"/>
              <a:gd name="T13" fmla="*/ 325498 h 158"/>
              <a:gd name="T14" fmla="*/ 1087747 w 241"/>
              <a:gd name="T15" fmla="*/ 751148 h 158"/>
              <a:gd name="T16" fmla="*/ 263696 w 241"/>
              <a:gd name="T17" fmla="*/ 788706 h 158"/>
              <a:gd name="T18" fmla="*/ 98886 w 241"/>
              <a:gd name="T19" fmla="*/ 989012 h 158"/>
              <a:gd name="T20" fmla="*/ 0 w 241"/>
              <a:gd name="T21" fmla="*/ 963974 h 1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1"/>
              <a:gd name="T34" fmla="*/ 0 h 158"/>
              <a:gd name="T35" fmla="*/ 241 w 241"/>
              <a:gd name="T36" fmla="*/ 158 h 1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1" h="158">
                <a:moveTo>
                  <a:pt x="0" y="154"/>
                </a:moveTo>
                <a:cubicBezTo>
                  <a:pt x="0" y="154"/>
                  <a:pt x="8" y="106"/>
                  <a:pt x="43" y="106"/>
                </a:cubicBezTo>
                <a:cubicBezTo>
                  <a:pt x="78" y="106"/>
                  <a:pt x="132" y="116"/>
                  <a:pt x="152" y="106"/>
                </a:cubicBezTo>
                <a:cubicBezTo>
                  <a:pt x="172" y="95"/>
                  <a:pt x="177" y="92"/>
                  <a:pt x="196" y="46"/>
                </a:cubicBezTo>
                <a:cubicBezTo>
                  <a:pt x="216" y="0"/>
                  <a:pt x="241" y="22"/>
                  <a:pt x="241" y="22"/>
                </a:cubicBezTo>
                <a:cubicBezTo>
                  <a:pt x="239" y="30"/>
                  <a:pt x="239" y="30"/>
                  <a:pt x="239" y="30"/>
                </a:cubicBezTo>
                <a:cubicBezTo>
                  <a:pt x="239" y="30"/>
                  <a:pt x="218" y="21"/>
                  <a:pt x="208" y="52"/>
                </a:cubicBezTo>
                <a:cubicBezTo>
                  <a:pt x="198" y="82"/>
                  <a:pt x="166" y="120"/>
                  <a:pt x="132" y="120"/>
                </a:cubicBezTo>
                <a:cubicBezTo>
                  <a:pt x="98" y="119"/>
                  <a:pt x="55" y="108"/>
                  <a:pt x="32" y="126"/>
                </a:cubicBezTo>
                <a:cubicBezTo>
                  <a:pt x="8" y="143"/>
                  <a:pt x="12" y="158"/>
                  <a:pt x="12" y="158"/>
                </a:cubicBezTo>
                <a:lnTo>
                  <a:pt x="0" y="154"/>
                </a:lnTo>
                <a:close/>
              </a:path>
            </a:pathLst>
          </a:custGeom>
          <a:solidFill>
            <a:srgbClr val="725D4C"/>
          </a:solidFill>
          <a:ln w="9525">
            <a:noFill/>
            <a:round/>
            <a:headEnd/>
            <a:tailEnd/>
          </a:ln>
        </p:spPr>
        <p:txBody>
          <a:bodyPr/>
          <a:lstStyle/>
          <a:p>
            <a:endParaRPr lang="zh-CN" altLang="en-US"/>
          </a:p>
        </p:txBody>
      </p:sp>
      <p:sp>
        <p:nvSpPr>
          <p:cNvPr id="17" name="Freeform 17"/>
          <p:cNvSpPr>
            <a:spLocks/>
          </p:cNvSpPr>
          <p:nvPr/>
        </p:nvSpPr>
        <p:spPr bwMode="auto">
          <a:xfrm>
            <a:off x="4060825" y="4025904"/>
            <a:ext cx="815975" cy="301625"/>
          </a:xfrm>
          <a:custGeom>
            <a:avLst/>
            <a:gdLst>
              <a:gd name="T0" fmla="*/ 0 w 99"/>
              <a:gd name="T1" fmla="*/ 18852 h 48"/>
              <a:gd name="T2" fmla="*/ 296718 w 99"/>
              <a:gd name="T3" fmla="*/ 213651 h 48"/>
              <a:gd name="T4" fmla="*/ 815975 w 99"/>
              <a:gd name="T5" fmla="*/ 207367 h 48"/>
              <a:gd name="T6" fmla="*/ 791248 w 99"/>
              <a:gd name="T7" fmla="*/ 169664 h 48"/>
              <a:gd name="T8" fmla="*/ 387382 w 99"/>
              <a:gd name="T9" fmla="*/ 169664 h 48"/>
              <a:gd name="T10" fmla="*/ 164843 w 99"/>
              <a:gd name="T11" fmla="*/ 0 h 48"/>
              <a:gd name="T12" fmla="*/ 0 w 99"/>
              <a:gd name="T13" fmla="*/ 18852 h 48"/>
              <a:gd name="T14" fmla="*/ 0 60000 65536"/>
              <a:gd name="T15" fmla="*/ 0 60000 65536"/>
              <a:gd name="T16" fmla="*/ 0 60000 65536"/>
              <a:gd name="T17" fmla="*/ 0 60000 65536"/>
              <a:gd name="T18" fmla="*/ 0 60000 65536"/>
              <a:gd name="T19" fmla="*/ 0 60000 65536"/>
              <a:gd name="T20" fmla="*/ 0 60000 65536"/>
              <a:gd name="T21" fmla="*/ 0 w 99"/>
              <a:gd name="T22" fmla="*/ 0 h 48"/>
              <a:gd name="T23" fmla="*/ 99 w 99"/>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48">
                <a:moveTo>
                  <a:pt x="0" y="3"/>
                </a:moveTo>
                <a:cubicBezTo>
                  <a:pt x="0" y="3"/>
                  <a:pt x="21" y="20"/>
                  <a:pt x="36" y="34"/>
                </a:cubicBezTo>
                <a:cubicBezTo>
                  <a:pt x="50" y="48"/>
                  <a:pt x="82" y="44"/>
                  <a:pt x="99" y="33"/>
                </a:cubicBezTo>
                <a:cubicBezTo>
                  <a:pt x="96" y="27"/>
                  <a:pt x="96" y="27"/>
                  <a:pt x="96" y="27"/>
                </a:cubicBezTo>
                <a:cubicBezTo>
                  <a:pt x="96" y="27"/>
                  <a:pt x="64" y="43"/>
                  <a:pt x="47" y="27"/>
                </a:cubicBezTo>
                <a:cubicBezTo>
                  <a:pt x="30" y="11"/>
                  <a:pt x="20" y="0"/>
                  <a:pt x="20" y="0"/>
                </a:cubicBezTo>
                <a:lnTo>
                  <a:pt x="0" y="3"/>
                </a:lnTo>
                <a:close/>
              </a:path>
            </a:pathLst>
          </a:custGeom>
          <a:solidFill>
            <a:srgbClr val="725D4C"/>
          </a:solidFill>
          <a:ln w="9525">
            <a:noFill/>
            <a:round/>
            <a:headEnd/>
            <a:tailEnd/>
          </a:ln>
        </p:spPr>
        <p:txBody>
          <a:bodyPr/>
          <a:lstStyle/>
          <a:p>
            <a:endParaRPr lang="zh-CN" altLang="en-US"/>
          </a:p>
        </p:txBody>
      </p:sp>
      <p:grpSp>
        <p:nvGrpSpPr>
          <p:cNvPr id="2" name="组合 17"/>
          <p:cNvGrpSpPr>
            <a:grpSpLocks/>
          </p:cNvGrpSpPr>
          <p:nvPr/>
        </p:nvGrpSpPr>
        <p:grpSpPr bwMode="auto">
          <a:xfrm>
            <a:off x="214313" y="2571754"/>
            <a:ext cx="1079500" cy="1077913"/>
            <a:chOff x="291810" y="1545601"/>
            <a:chExt cx="1080000" cy="1078298"/>
          </a:xfrm>
        </p:grpSpPr>
        <p:sp>
          <p:nvSpPr>
            <p:cNvPr id="50228" name="Oval 22"/>
            <p:cNvSpPr>
              <a:spLocks noChangeArrowheads="1"/>
            </p:cNvSpPr>
            <p:nvPr/>
          </p:nvSpPr>
          <p:spPr bwMode="auto">
            <a:xfrm>
              <a:off x="291810" y="1545601"/>
              <a:ext cx="1080000" cy="1078298"/>
            </a:xfrm>
            <a:prstGeom prst="ellipse">
              <a:avLst/>
            </a:prstGeom>
            <a:solidFill>
              <a:srgbClr val="C00000"/>
            </a:solidFill>
            <a:ln w="9525">
              <a:noFill/>
              <a:round/>
              <a:headEnd/>
              <a:tailEnd/>
            </a:ln>
          </p:spPr>
          <p:txBody>
            <a:bodyPr/>
            <a:lstStyle/>
            <a:p>
              <a:endParaRPr lang="en-US" altLang="zh-CN">
                <a:latin typeface="微软雅黑" pitchFamily="34" charset="-122"/>
                <a:ea typeface="微软雅黑" pitchFamily="34" charset="-122"/>
              </a:endParaRPr>
            </a:p>
          </p:txBody>
        </p:sp>
        <p:sp>
          <p:nvSpPr>
            <p:cNvPr id="50229" name="TextBox 19"/>
            <p:cNvSpPr txBox="1">
              <a:spLocks noChangeArrowheads="1"/>
            </p:cNvSpPr>
            <p:nvPr/>
          </p:nvSpPr>
          <p:spPr bwMode="auto">
            <a:xfrm>
              <a:off x="364815" y="1790463"/>
              <a:ext cx="928029" cy="646331"/>
            </a:xfrm>
            <a:prstGeom prst="rect">
              <a:avLst/>
            </a:prstGeom>
            <a:noFill/>
            <a:ln w="9525">
              <a:noFill/>
              <a:miter lim="800000"/>
              <a:headEnd/>
              <a:tailEnd/>
            </a:ln>
          </p:spPr>
          <p:txBody>
            <a:bodyPr>
              <a:spAutoFit/>
            </a:bodyPr>
            <a:lstStyle/>
            <a:p>
              <a:pPr algn="ctr"/>
              <a:r>
                <a:rPr lang="zh-CN" altLang="en-US" b="1" dirty="0">
                  <a:solidFill>
                    <a:schemeClr val="bg1"/>
                  </a:solidFill>
                  <a:latin typeface="微软雅黑" pitchFamily="34" charset="-122"/>
                  <a:ea typeface="微软雅黑" pitchFamily="34" charset="-122"/>
                </a:rPr>
                <a:t>输入法皮肤</a:t>
              </a:r>
            </a:p>
          </p:txBody>
        </p:sp>
      </p:grpSp>
      <p:grpSp>
        <p:nvGrpSpPr>
          <p:cNvPr id="3" name="组合 20"/>
          <p:cNvGrpSpPr>
            <a:grpSpLocks/>
          </p:cNvGrpSpPr>
          <p:nvPr/>
        </p:nvGrpSpPr>
        <p:grpSpPr bwMode="auto">
          <a:xfrm>
            <a:off x="2093913" y="1312867"/>
            <a:ext cx="963612" cy="987425"/>
            <a:chOff x="2171806" y="286363"/>
            <a:chExt cx="962809" cy="988562"/>
          </a:xfrm>
        </p:grpSpPr>
        <p:sp>
          <p:nvSpPr>
            <p:cNvPr id="50226" name="Oval 27"/>
            <p:cNvSpPr>
              <a:spLocks noChangeArrowheads="1"/>
            </p:cNvSpPr>
            <p:nvPr/>
          </p:nvSpPr>
          <p:spPr bwMode="auto">
            <a:xfrm>
              <a:off x="2171806" y="286363"/>
              <a:ext cx="962809" cy="988562"/>
            </a:xfrm>
            <a:prstGeom prst="ellipse">
              <a:avLst/>
            </a:prstGeom>
            <a:solidFill>
              <a:srgbClr val="C00000"/>
            </a:solidFill>
            <a:ln w="9525">
              <a:noFill/>
              <a:round/>
              <a:headEnd/>
              <a:tailEnd/>
            </a:ln>
          </p:spPr>
          <p:txBody>
            <a:bodyPr/>
            <a:lstStyle/>
            <a:p>
              <a:endParaRPr lang="en-US" altLang="zh-CN">
                <a:latin typeface="微软雅黑" pitchFamily="34" charset="-122"/>
                <a:ea typeface="微软雅黑" pitchFamily="34" charset="-122"/>
              </a:endParaRPr>
            </a:p>
          </p:txBody>
        </p:sp>
        <p:sp>
          <p:nvSpPr>
            <p:cNvPr id="50227" name="TextBox 22"/>
            <p:cNvSpPr txBox="1">
              <a:spLocks noChangeArrowheads="1"/>
            </p:cNvSpPr>
            <p:nvPr/>
          </p:nvSpPr>
          <p:spPr bwMode="auto">
            <a:xfrm>
              <a:off x="2277101" y="456277"/>
              <a:ext cx="785818" cy="646331"/>
            </a:xfrm>
            <a:prstGeom prst="rect">
              <a:avLst/>
            </a:prstGeom>
            <a:noFill/>
            <a:ln w="9525">
              <a:noFill/>
              <a:miter lim="800000"/>
              <a:headEnd/>
              <a:tailEnd/>
            </a:ln>
          </p:spPr>
          <p:txBody>
            <a:bodyPr>
              <a:spAutoFit/>
            </a:bodyPr>
            <a:lstStyle/>
            <a:p>
              <a:pPr algn="ctr"/>
              <a:r>
                <a:rPr lang="zh-CN" altLang="en-US" b="1" dirty="0">
                  <a:solidFill>
                    <a:schemeClr val="bg1"/>
                  </a:solidFill>
                  <a:latin typeface="微软雅黑" pitchFamily="34" charset="-122"/>
                  <a:ea typeface="微软雅黑" pitchFamily="34" charset="-122"/>
                </a:rPr>
                <a:t>竞价推广</a:t>
              </a:r>
            </a:p>
          </p:txBody>
        </p:sp>
      </p:grpSp>
      <p:grpSp>
        <p:nvGrpSpPr>
          <p:cNvPr id="4" name="组合 23"/>
          <p:cNvGrpSpPr>
            <a:grpSpLocks/>
          </p:cNvGrpSpPr>
          <p:nvPr/>
        </p:nvGrpSpPr>
        <p:grpSpPr bwMode="auto">
          <a:xfrm>
            <a:off x="4033838" y="1806579"/>
            <a:ext cx="874712" cy="874713"/>
            <a:chOff x="4111545" y="780643"/>
            <a:chExt cx="874800" cy="875289"/>
          </a:xfrm>
        </p:grpSpPr>
        <p:sp>
          <p:nvSpPr>
            <p:cNvPr id="50224" name="Oval 30"/>
            <p:cNvSpPr>
              <a:spLocks noChangeArrowheads="1"/>
            </p:cNvSpPr>
            <p:nvPr/>
          </p:nvSpPr>
          <p:spPr bwMode="auto">
            <a:xfrm>
              <a:off x="4111545" y="780643"/>
              <a:ext cx="874800" cy="875289"/>
            </a:xfrm>
            <a:prstGeom prst="ellipse">
              <a:avLst/>
            </a:prstGeom>
            <a:solidFill>
              <a:srgbClr val="65B136"/>
            </a:solidFill>
            <a:ln w="9525">
              <a:noFill/>
              <a:round/>
              <a:headEnd/>
              <a:tailEnd/>
            </a:ln>
          </p:spPr>
          <p:txBody>
            <a:bodyPr/>
            <a:lstStyle/>
            <a:p>
              <a:endParaRPr lang="en-US" altLang="zh-CN">
                <a:latin typeface="微软雅黑" pitchFamily="34" charset="-122"/>
                <a:ea typeface="微软雅黑" pitchFamily="34" charset="-122"/>
              </a:endParaRPr>
            </a:p>
          </p:txBody>
        </p:sp>
        <p:sp>
          <p:nvSpPr>
            <p:cNvPr id="50225" name="TextBox 25"/>
            <p:cNvSpPr txBox="1">
              <a:spLocks noChangeArrowheads="1"/>
            </p:cNvSpPr>
            <p:nvPr/>
          </p:nvSpPr>
          <p:spPr bwMode="auto">
            <a:xfrm>
              <a:off x="4158764" y="1025921"/>
              <a:ext cx="785818" cy="369332"/>
            </a:xfrm>
            <a:prstGeom prst="rect">
              <a:avLst/>
            </a:prstGeom>
            <a:noFill/>
            <a:ln w="9525">
              <a:noFill/>
              <a:miter lim="800000"/>
              <a:headEnd/>
              <a:tailEnd/>
            </a:ln>
          </p:spPr>
          <p:txBody>
            <a:bodyPr>
              <a:spAutoFit/>
            </a:bodyPr>
            <a:lstStyle/>
            <a:p>
              <a:pPr algn="ctr"/>
              <a:r>
                <a:rPr lang="zh-CN" altLang="en-US" b="1">
                  <a:solidFill>
                    <a:schemeClr val="bg1"/>
                  </a:solidFill>
                  <a:latin typeface="微软雅黑" pitchFamily="34" charset="-122"/>
                  <a:ea typeface="微软雅黑" pitchFamily="34" charset="-122"/>
                </a:rPr>
                <a:t>网盟</a:t>
              </a:r>
            </a:p>
          </p:txBody>
        </p:sp>
      </p:grpSp>
      <p:grpSp>
        <p:nvGrpSpPr>
          <p:cNvPr id="5" name="组合 26"/>
          <p:cNvGrpSpPr>
            <a:grpSpLocks/>
          </p:cNvGrpSpPr>
          <p:nvPr/>
        </p:nvGrpSpPr>
        <p:grpSpPr bwMode="auto">
          <a:xfrm>
            <a:off x="4813300" y="2982917"/>
            <a:ext cx="1065213" cy="1065212"/>
            <a:chOff x="4890629" y="1957502"/>
            <a:chExt cx="1065600" cy="1065056"/>
          </a:xfrm>
        </p:grpSpPr>
        <p:sp>
          <p:nvSpPr>
            <p:cNvPr id="50222" name="Oval 28"/>
            <p:cNvSpPr>
              <a:spLocks noChangeArrowheads="1"/>
            </p:cNvSpPr>
            <p:nvPr/>
          </p:nvSpPr>
          <p:spPr bwMode="auto">
            <a:xfrm>
              <a:off x="4890629" y="1957502"/>
              <a:ext cx="1065600" cy="1065056"/>
            </a:xfrm>
            <a:prstGeom prst="ellipse">
              <a:avLst/>
            </a:prstGeom>
            <a:solidFill>
              <a:srgbClr val="0070C0"/>
            </a:solidFill>
            <a:ln w="9525">
              <a:noFill/>
              <a:round/>
              <a:headEnd/>
              <a:tailEnd/>
            </a:ln>
          </p:spPr>
          <p:txBody>
            <a:bodyPr/>
            <a:lstStyle/>
            <a:p>
              <a:endParaRPr lang="en-US" altLang="zh-CN">
                <a:latin typeface="微软雅黑" pitchFamily="34" charset="-122"/>
                <a:ea typeface="微软雅黑" pitchFamily="34" charset="-122"/>
              </a:endParaRPr>
            </a:p>
          </p:txBody>
        </p:sp>
        <p:sp>
          <p:nvSpPr>
            <p:cNvPr id="50223" name="TextBox 28"/>
            <p:cNvSpPr txBox="1">
              <a:spLocks noChangeArrowheads="1"/>
            </p:cNvSpPr>
            <p:nvPr/>
          </p:nvSpPr>
          <p:spPr bwMode="auto">
            <a:xfrm>
              <a:off x="5034408" y="2165910"/>
              <a:ext cx="785818" cy="646331"/>
            </a:xfrm>
            <a:prstGeom prst="rect">
              <a:avLst/>
            </a:prstGeom>
            <a:noFill/>
            <a:ln w="9525">
              <a:noFill/>
              <a:miter lim="800000"/>
              <a:headEnd/>
              <a:tailEnd/>
            </a:ln>
          </p:spPr>
          <p:txBody>
            <a:bodyPr>
              <a:spAutoFit/>
            </a:bodyPr>
            <a:lstStyle/>
            <a:p>
              <a:pPr algn="ctr"/>
              <a:r>
                <a:rPr lang="zh-CN" altLang="en-US" b="1" dirty="0">
                  <a:solidFill>
                    <a:schemeClr val="bg1"/>
                  </a:solidFill>
                  <a:latin typeface="微软雅黑" pitchFamily="34" charset="-122"/>
                  <a:ea typeface="微软雅黑" pitchFamily="34" charset="-122"/>
                </a:rPr>
                <a:t>无线</a:t>
              </a:r>
              <a:endParaRPr lang="en-US" altLang="zh-CN" b="1" dirty="0">
                <a:solidFill>
                  <a:schemeClr val="bg1"/>
                </a:solidFill>
                <a:latin typeface="微软雅黑" pitchFamily="34" charset="-122"/>
                <a:ea typeface="微软雅黑" pitchFamily="34" charset="-122"/>
              </a:endParaRPr>
            </a:p>
            <a:p>
              <a:pPr algn="ctr"/>
              <a:r>
                <a:rPr lang="zh-CN" altLang="en-US" b="1" dirty="0">
                  <a:solidFill>
                    <a:schemeClr val="bg1"/>
                  </a:solidFill>
                  <a:latin typeface="微软雅黑" pitchFamily="34" charset="-122"/>
                  <a:ea typeface="微软雅黑" pitchFamily="34" charset="-122"/>
                </a:rPr>
                <a:t>产品</a:t>
              </a:r>
            </a:p>
          </p:txBody>
        </p:sp>
      </p:grpSp>
      <p:grpSp>
        <p:nvGrpSpPr>
          <p:cNvPr id="18" name="组合 29"/>
          <p:cNvGrpSpPr>
            <a:grpSpLocks/>
          </p:cNvGrpSpPr>
          <p:nvPr/>
        </p:nvGrpSpPr>
        <p:grpSpPr bwMode="auto">
          <a:xfrm>
            <a:off x="4667250" y="4052895"/>
            <a:ext cx="785813" cy="447675"/>
            <a:chOff x="4744093" y="3019469"/>
            <a:chExt cx="785818" cy="446400"/>
          </a:xfrm>
        </p:grpSpPr>
        <p:sp>
          <p:nvSpPr>
            <p:cNvPr id="50220" name="Oval 31"/>
            <p:cNvSpPr>
              <a:spLocks noChangeArrowheads="1"/>
            </p:cNvSpPr>
            <p:nvPr/>
          </p:nvSpPr>
          <p:spPr bwMode="auto">
            <a:xfrm>
              <a:off x="4781052" y="3019469"/>
              <a:ext cx="447286" cy="446400"/>
            </a:xfrm>
            <a:prstGeom prst="ellipse">
              <a:avLst/>
            </a:prstGeom>
            <a:solidFill>
              <a:srgbClr val="71B539"/>
            </a:solidFill>
            <a:ln w="9525">
              <a:noFill/>
              <a:round/>
              <a:headEnd/>
              <a:tailEnd/>
            </a:ln>
          </p:spPr>
          <p:txBody>
            <a:bodyPr/>
            <a:lstStyle/>
            <a:p>
              <a:endParaRPr lang="en-US" altLang="zh-CN">
                <a:latin typeface="微软雅黑" pitchFamily="34" charset="-122"/>
                <a:ea typeface="微软雅黑" pitchFamily="34" charset="-122"/>
              </a:endParaRPr>
            </a:p>
          </p:txBody>
        </p:sp>
        <p:sp>
          <p:nvSpPr>
            <p:cNvPr id="50221" name="TextBox 31"/>
            <p:cNvSpPr txBox="1">
              <a:spLocks noChangeArrowheads="1"/>
            </p:cNvSpPr>
            <p:nvPr/>
          </p:nvSpPr>
          <p:spPr bwMode="auto">
            <a:xfrm>
              <a:off x="4744093" y="3099218"/>
              <a:ext cx="785818" cy="261610"/>
            </a:xfrm>
            <a:prstGeom prst="rect">
              <a:avLst/>
            </a:prstGeom>
            <a:noFill/>
            <a:ln w="9525">
              <a:noFill/>
              <a:miter lim="800000"/>
              <a:headEnd/>
              <a:tailEnd/>
            </a:ln>
          </p:spPr>
          <p:txBody>
            <a:bodyPr>
              <a:spAutoFit/>
            </a:bodyPr>
            <a:lstStyle/>
            <a:p>
              <a:r>
                <a:rPr lang="en-US" altLang="zh-CN" sz="1100" b="1" dirty="0">
                  <a:solidFill>
                    <a:schemeClr val="bg1"/>
                  </a:solidFill>
                  <a:latin typeface="微软雅黑" pitchFamily="34" charset="-122"/>
                  <a:ea typeface="微软雅黑" pitchFamily="34" charset="-122"/>
                </a:rPr>
                <a:t>More</a:t>
              </a:r>
              <a:endParaRPr lang="zh-CN" altLang="en-US" sz="1100" b="1" dirty="0">
                <a:solidFill>
                  <a:schemeClr val="bg1"/>
                </a:solidFill>
                <a:latin typeface="微软雅黑" pitchFamily="34" charset="-122"/>
                <a:ea typeface="微软雅黑" pitchFamily="34" charset="-122"/>
              </a:endParaRPr>
            </a:p>
          </p:txBody>
        </p:sp>
      </p:grpSp>
      <p:grpSp>
        <p:nvGrpSpPr>
          <p:cNvPr id="19" name="组合 32"/>
          <p:cNvGrpSpPr>
            <a:grpSpLocks/>
          </p:cNvGrpSpPr>
          <p:nvPr/>
        </p:nvGrpSpPr>
        <p:grpSpPr bwMode="auto">
          <a:xfrm>
            <a:off x="4572000" y="2643182"/>
            <a:ext cx="785813" cy="476250"/>
            <a:chOff x="4646130" y="1709282"/>
            <a:chExt cx="785818" cy="476628"/>
          </a:xfrm>
        </p:grpSpPr>
        <p:sp>
          <p:nvSpPr>
            <p:cNvPr id="50218" name="Oval 23"/>
            <p:cNvSpPr>
              <a:spLocks noChangeArrowheads="1"/>
            </p:cNvSpPr>
            <p:nvPr/>
          </p:nvSpPr>
          <p:spPr bwMode="auto">
            <a:xfrm>
              <a:off x="4652586" y="1709282"/>
              <a:ext cx="475200" cy="476628"/>
            </a:xfrm>
            <a:prstGeom prst="ellipse">
              <a:avLst/>
            </a:prstGeom>
            <a:solidFill>
              <a:srgbClr val="C00000"/>
            </a:solidFill>
            <a:ln w="9525">
              <a:noFill/>
              <a:round/>
              <a:headEnd/>
              <a:tailEnd/>
            </a:ln>
          </p:spPr>
          <p:txBody>
            <a:bodyPr/>
            <a:lstStyle/>
            <a:p>
              <a:endParaRPr lang="en-US" altLang="zh-CN">
                <a:latin typeface="微软雅黑" pitchFamily="34" charset="-122"/>
                <a:ea typeface="微软雅黑" pitchFamily="34" charset="-122"/>
              </a:endParaRPr>
            </a:p>
          </p:txBody>
        </p:sp>
        <p:sp>
          <p:nvSpPr>
            <p:cNvPr id="50219" name="TextBox 34"/>
            <p:cNvSpPr txBox="1">
              <a:spLocks noChangeArrowheads="1"/>
            </p:cNvSpPr>
            <p:nvPr/>
          </p:nvSpPr>
          <p:spPr bwMode="auto">
            <a:xfrm>
              <a:off x="4646130" y="1806923"/>
              <a:ext cx="785818" cy="261610"/>
            </a:xfrm>
            <a:prstGeom prst="rect">
              <a:avLst/>
            </a:prstGeom>
            <a:noFill/>
            <a:ln w="9525">
              <a:noFill/>
              <a:miter lim="800000"/>
              <a:headEnd/>
              <a:tailEnd/>
            </a:ln>
          </p:spPr>
          <p:txBody>
            <a:bodyPr>
              <a:spAutoFit/>
            </a:bodyPr>
            <a:lstStyle/>
            <a:p>
              <a:r>
                <a:rPr lang="en-US" altLang="zh-CN" sz="1100" b="1" dirty="0">
                  <a:solidFill>
                    <a:schemeClr val="bg1"/>
                  </a:solidFill>
                  <a:latin typeface="微软雅黑" pitchFamily="34" charset="-122"/>
                  <a:ea typeface="微软雅黑" pitchFamily="34" charset="-122"/>
                </a:rPr>
                <a:t>More</a:t>
              </a:r>
              <a:endParaRPr lang="zh-CN" altLang="en-US" sz="1100" b="1" dirty="0">
                <a:solidFill>
                  <a:schemeClr val="bg1"/>
                </a:solidFill>
                <a:latin typeface="微软雅黑" pitchFamily="34" charset="-122"/>
                <a:ea typeface="微软雅黑" pitchFamily="34" charset="-122"/>
              </a:endParaRPr>
            </a:p>
          </p:txBody>
        </p:sp>
      </p:grpSp>
      <p:grpSp>
        <p:nvGrpSpPr>
          <p:cNvPr id="20" name="组合 35"/>
          <p:cNvGrpSpPr>
            <a:grpSpLocks/>
          </p:cNvGrpSpPr>
          <p:nvPr/>
        </p:nvGrpSpPr>
        <p:grpSpPr bwMode="auto">
          <a:xfrm>
            <a:off x="3203575" y="2751142"/>
            <a:ext cx="785813" cy="463550"/>
            <a:chOff x="3281733" y="1725072"/>
            <a:chExt cx="785818" cy="463388"/>
          </a:xfrm>
        </p:grpSpPr>
        <p:sp>
          <p:nvSpPr>
            <p:cNvPr id="50216" name="Freeform 97"/>
            <p:cNvSpPr>
              <a:spLocks/>
            </p:cNvSpPr>
            <p:nvPr/>
          </p:nvSpPr>
          <p:spPr bwMode="auto">
            <a:xfrm>
              <a:off x="3306217" y="1725072"/>
              <a:ext cx="464400" cy="463388"/>
            </a:xfrm>
            <a:custGeom>
              <a:avLst/>
              <a:gdLst>
                <a:gd name="T0" fmla="*/ 0 w 676"/>
                <a:gd name="T1" fmla="*/ 231357 h 687"/>
                <a:gd name="T2" fmla="*/ 232200 w 676"/>
                <a:gd name="T3" fmla="*/ 0 h 687"/>
                <a:gd name="T4" fmla="*/ 464400 w 676"/>
                <a:gd name="T5" fmla="*/ 231357 h 687"/>
                <a:gd name="T6" fmla="*/ 232200 w 676"/>
                <a:gd name="T7" fmla="*/ 463388 h 687"/>
                <a:gd name="T8" fmla="*/ 0 w 676"/>
                <a:gd name="T9" fmla="*/ 231357 h 687"/>
                <a:gd name="T10" fmla="*/ 0 60000 65536"/>
                <a:gd name="T11" fmla="*/ 0 60000 65536"/>
                <a:gd name="T12" fmla="*/ 0 60000 65536"/>
                <a:gd name="T13" fmla="*/ 0 60000 65536"/>
                <a:gd name="T14" fmla="*/ 0 60000 65536"/>
                <a:gd name="T15" fmla="*/ 0 w 676"/>
                <a:gd name="T16" fmla="*/ 0 h 687"/>
                <a:gd name="T17" fmla="*/ 676 w 676"/>
                <a:gd name="T18" fmla="*/ 687 h 687"/>
              </a:gdLst>
              <a:ahLst/>
              <a:cxnLst>
                <a:cxn ang="T10">
                  <a:pos x="T0" y="T1"/>
                </a:cxn>
                <a:cxn ang="T11">
                  <a:pos x="T2" y="T3"/>
                </a:cxn>
                <a:cxn ang="T12">
                  <a:pos x="T4" y="T5"/>
                </a:cxn>
                <a:cxn ang="T13">
                  <a:pos x="T6" y="T7"/>
                </a:cxn>
                <a:cxn ang="T14">
                  <a:pos x="T8" y="T9"/>
                </a:cxn>
              </a:cxnLst>
              <a:rect l="T15" t="T16" r="T17" b="T18"/>
              <a:pathLst>
                <a:path w="676" h="687">
                  <a:moveTo>
                    <a:pt x="0" y="343"/>
                  </a:moveTo>
                  <a:cubicBezTo>
                    <a:pt x="0" y="154"/>
                    <a:pt x="151" y="0"/>
                    <a:pt x="338" y="0"/>
                  </a:cubicBezTo>
                  <a:cubicBezTo>
                    <a:pt x="525" y="0"/>
                    <a:pt x="676" y="154"/>
                    <a:pt x="676" y="343"/>
                  </a:cubicBezTo>
                  <a:cubicBezTo>
                    <a:pt x="676" y="534"/>
                    <a:pt x="525" y="687"/>
                    <a:pt x="338" y="687"/>
                  </a:cubicBezTo>
                  <a:cubicBezTo>
                    <a:pt x="151" y="687"/>
                    <a:pt x="0" y="534"/>
                    <a:pt x="0" y="343"/>
                  </a:cubicBezTo>
                </a:path>
              </a:pathLst>
            </a:custGeom>
            <a:solidFill>
              <a:srgbClr val="F7931E"/>
            </a:solidFill>
            <a:ln w="9525">
              <a:noFill/>
              <a:round/>
              <a:headEnd/>
              <a:tailEnd/>
            </a:ln>
          </p:spPr>
          <p:txBody>
            <a:bodyPr/>
            <a:lstStyle/>
            <a:p>
              <a:endParaRPr lang="zh-CN" altLang="en-US">
                <a:latin typeface="微软雅黑" pitchFamily="34" charset="-122"/>
                <a:ea typeface="微软雅黑" pitchFamily="34" charset="-122"/>
              </a:endParaRPr>
            </a:p>
          </p:txBody>
        </p:sp>
        <p:sp>
          <p:nvSpPr>
            <p:cNvPr id="50217" name="TextBox 37"/>
            <p:cNvSpPr txBox="1">
              <a:spLocks noChangeArrowheads="1"/>
            </p:cNvSpPr>
            <p:nvPr/>
          </p:nvSpPr>
          <p:spPr bwMode="auto">
            <a:xfrm>
              <a:off x="3281733" y="1802423"/>
              <a:ext cx="785818" cy="261610"/>
            </a:xfrm>
            <a:prstGeom prst="rect">
              <a:avLst/>
            </a:prstGeom>
            <a:noFill/>
            <a:ln w="9525">
              <a:noFill/>
              <a:miter lim="800000"/>
              <a:headEnd/>
              <a:tailEnd/>
            </a:ln>
          </p:spPr>
          <p:txBody>
            <a:bodyPr>
              <a:spAutoFit/>
            </a:bodyPr>
            <a:lstStyle/>
            <a:p>
              <a:r>
                <a:rPr lang="en-US" altLang="zh-CN" sz="1100" b="1">
                  <a:solidFill>
                    <a:schemeClr val="bg1"/>
                  </a:solidFill>
                  <a:latin typeface="微软雅黑" pitchFamily="34" charset="-122"/>
                  <a:ea typeface="微软雅黑" pitchFamily="34" charset="-122"/>
                </a:rPr>
                <a:t>More</a:t>
              </a:r>
              <a:endParaRPr lang="zh-CN" altLang="en-US" sz="1100" b="1">
                <a:solidFill>
                  <a:schemeClr val="bg1"/>
                </a:solidFill>
                <a:latin typeface="微软雅黑" pitchFamily="34" charset="-122"/>
                <a:ea typeface="微软雅黑" pitchFamily="34" charset="-122"/>
              </a:endParaRPr>
            </a:p>
          </p:txBody>
        </p:sp>
      </p:grpSp>
      <p:grpSp>
        <p:nvGrpSpPr>
          <p:cNvPr id="21" name="组合 38"/>
          <p:cNvGrpSpPr>
            <a:grpSpLocks/>
          </p:cNvGrpSpPr>
          <p:nvPr/>
        </p:nvGrpSpPr>
        <p:grpSpPr bwMode="auto">
          <a:xfrm>
            <a:off x="3481388" y="2114554"/>
            <a:ext cx="806450" cy="515938"/>
            <a:chOff x="3558585" y="1089030"/>
            <a:chExt cx="806293" cy="514800"/>
          </a:xfrm>
        </p:grpSpPr>
        <p:sp>
          <p:nvSpPr>
            <p:cNvPr id="50214" name="Oval 32"/>
            <p:cNvSpPr>
              <a:spLocks noChangeArrowheads="1"/>
            </p:cNvSpPr>
            <p:nvPr/>
          </p:nvSpPr>
          <p:spPr bwMode="auto">
            <a:xfrm>
              <a:off x="3558585" y="1089030"/>
              <a:ext cx="514800" cy="514800"/>
            </a:xfrm>
            <a:prstGeom prst="ellipse">
              <a:avLst/>
            </a:prstGeom>
            <a:solidFill>
              <a:srgbClr val="0070C0"/>
            </a:solidFill>
            <a:ln w="9525">
              <a:noFill/>
              <a:round/>
              <a:headEnd/>
              <a:tailEnd/>
            </a:ln>
          </p:spPr>
          <p:txBody>
            <a:bodyPr/>
            <a:lstStyle/>
            <a:p>
              <a:endParaRPr lang="en-US" altLang="zh-CN"/>
            </a:p>
          </p:txBody>
        </p:sp>
        <p:sp>
          <p:nvSpPr>
            <p:cNvPr id="50215" name="TextBox 40"/>
            <p:cNvSpPr txBox="1">
              <a:spLocks noChangeArrowheads="1"/>
            </p:cNvSpPr>
            <p:nvPr/>
          </p:nvSpPr>
          <p:spPr bwMode="auto">
            <a:xfrm>
              <a:off x="3579060" y="1230919"/>
              <a:ext cx="785818" cy="261610"/>
            </a:xfrm>
            <a:prstGeom prst="rect">
              <a:avLst/>
            </a:prstGeom>
            <a:noFill/>
            <a:ln w="9525">
              <a:noFill/>
              <a:miter lim="800000"/>
              <a:headEnd/>
              <a:tailEnd/>
            </a:ln>
          </p:spPr>
          <p:txBody>
            <a:bodyPr>
              <a:spAutoFit/>
            </a:bodyPr>
            <a:lstStyle/>
            <a:p>
              <a:r>
                <a:rPr lang="en-US" altLang="zh-CN" sz="1100" b="1">
                  <a:solidFill>
                    <a:schemeClr val="bg1"/>
                  </a:solidFill>
                </a:rPr>
                <a:t>more</a:t>
              </a:r>
              <a:endParaRPr lang="zh-CN" altLang="en-US" sz="1100" b="1">
                <a:solidFill>
                  <a:schemeClr val="bg1"/>
                </a:solidFill>
              </a:endParaRPr>
            </a:p>
          </p:txBody>
        </p:sp>
      </p:grpSp>
      <p:grpSp>
        <p:nvGrpSpPr>
          <p:cNvPr id="22" name="组合 41"/>
          <p:cNvGrpSpPr>
            <a:grpSpLocks/>
          </p:cNvGrpSpPr>
          <p:nvPr/>
        </p:nvGrpSpPr>
        <p:grpSpPr bwMode="auto">
          <a:xfrm>
            <a:off x="608013" y="3921129"/>
            <a:ext cx="785812" cy="454025"/>
            <a:chOff x="684827" y="2895899"/>
            <a:chExt cx="785818" cy="453600"/>
          </a:xfrm>
        </p:grpSpPr>
        <p:sp>
          <p:nvSpPr>
            <p:cNvPr id="50212" name="Oval 26"/>
            <p:cNvSpPr>
              <a:spLocks noChangeArrowheads="1"/>
            </p:cNvSpPr>
            <p:nvPr/>
          </p:nvSpPr>
          <p:spPr bwMode="auto">
            <a:xfrm>
              <a:off x="711846" y="2895899"/>
              <a:ext cx="452477" cy="453600"/>
            </a:xfrm>
            <a:prstGeom prst="ellipse">
              <a:avLst/>
            </a:prstGeom>
            <a:solidFill>
              <a:srgbClr val="F7931E"/>
            </a:solidFill>
            <a:ln w="9525">
              <a:noFill/>
              <a:round/>
              <a:headEnd/>
              <a:tailEnd/>
            </a:ln>
          </p:spPr>
          <p:txBody>
            <a:bodyPr/>
            <a:lstStyle/>
            <a:p>
              <a:endParaRPr lang="en-US" altLang="zh-CN">
                <a:latin typeface="微软雅黑" pitchFamily="34" charset="-122"/>
                <a:ea typeface="微软雅黑" pitchFamily="34" charset="-122"/>
              </a:endParaRPr>
            </a:p>
          </p:txBody>
        </p:sp>
        <p:sp>
          <p:nvSpPr>
            <p:cNvPr id="50213" name="TextBox 43"/>
            <p:cNvSpPr txBox="1">
              <a:spLocks noChangeArrowheads="1"/>
            </p:cNvSpPr>
            <p:nvPr/>
          </p:nvSpPr>
          <p:spPr bwMode="auto">
            <a:xfrm>
              <a:off x="684827" y="2980355"/>
              <a:ext cx="785818" cy="261610"/>
            </a:xfrm>
            <a:prstGeom prst="rect">
              <a:avLst/>
            </a:prstGeom>
            <a:noFill/>
            <a:ln w="9525">
              <a:noFill/>
              <a:miter lim="800000"/>
              <a:headEnd/>
              <a:tailEnd/>
            </a:ln>
          </p:spPr>
          <p:txBody>
            <a:bodyPr>
              <a:spAutoFit/>
            </a:bodyPr>
            <a:lstStyle/>
            <a:p>
              <a:r>
                <a:rPr lang="en-US" altLang="zh-CN" sz="1100" b="1">
                  <a:solidFill>
                    <a:schemeClr val="bg1"/>
                  </a:solidFill>
                  <a:latin typeface="微软雅黑" pitchFamily="34" charset="-122"/>
                  <a:ea typeface="微软雅黑" pitchFamily="34" charset="-122"/>
                </a:rPr>
                <a:t>More</a:t>
              </a:r>
              <a:endParaRPr lang="zh-CN" altLang="en-US" sz="1100" b="1">
                <a:solidFill>
                  <a:schemeClr val="bg1"/>
                </a:solidFill>
                <a:latin typeface="微软雅黑" pitchFamily="34" charset="-122"/>
                <a:ea typeface="微软雅黑" pitchFamily="34" charset="-122"/>
              </a:endParaRPr>
            </a:p>
          </p:txBody>
        </p:sp>
      </p:grpSp>
      <p:grpSp>
        <p:nvGrpSpPr>
          <p:cNvPr id="23" name="组合 44"/>
          <p:cNvGrpSpPr>
            <a:grpSpLocks/>
          </p:cNvGrpSpPr>
          <p:nvPr/>
        </p:nvGrpSpPr>
        <p:grpSpPr bwMode="auto">
          <a:xfrm>
            <a:off x="1714500" y="3148017"/>
            <a:ext cx="600075" cy="450850"/>
            <a:chOff x="1791985" y="2121723"/>
            <a:chExt cx="600546" cy="451619"/>
          </a:xfrm>
        </p:grpSpPr>
        <p:sp>
          <p:nvSpPr>
            <p:cNvPr id="50210" name="Oval 29"/>
            <p:cNvSpPr>
              <a:spLocks noChangeArrowheads="1"/>
            </p:cNvSpPr>
            <p:nvPr/>
          </p:nvSpPr>
          <p:spPr bwMode="auto">
            <a:xfrm>
              <a:off x="1808327" y="2121723"/>
              <a:ext cx="450000" cy="451619"/>
            </a:xfrm>
            <a:prstGeom prst="ellipse">
              <a:avLst/>
            </a:prstGeom>
            <a:solidFill>
              <a:srgbClr val="4183D3"/>
            </a:solidFill>
            <a:ln w="9525">
              <a:noFill/>
              <a:round/>
              <a:headEnd/>
              <a:tailEnd/>
            </a:ln>
          </p:spPr>
          <p:txBody>
            <a:bodyPr/>
            <a:lstStyle/>
            <a:p>
              <a:endParaRPr lang="en-US" altLang="zh-CN">
                <a:latin typeface="微软雅黑" pitchFamily="34" charset="-122"/>
                <a:ea typeface="微软雅黑" pitchFamily="34" charset="-122"/>
              </a:endParaRPr>
            </a:p>
          </p:txBody>
        </p:sp>
        <p:sp>
          <p:nvSpPr>
            <p:cNvPr id="50211" name="TextBox 46"/>
            <p:cNvSpPr txBox="1">
              <a:spLocks noChangeArrowheads="1"/>
            </p:cNvSpPr>
            <p:nvPr/>
          </p:nvSpPr>
          <p:spPr bwMode="auto">
            <a:xfrm>
              <a:off x="1791985" y="2212663"/>
              <a:ext cx="600546" cy="261610"/>
            </a:xfrm>
            <a:prstGeom prst="rect">
              <a:avLst/>
            </a:prstGeom>
            <a:noFill/>
            <a:ln w="9525">
              <a:noFill/>
              <a:miter lim="800000"/>
              <a:headEnd/>
              <a:tailEnd/>
            </a:ln>
          </p:spPr>
          <p:txBody>
            <a:bodyPr>
              <a:spAutoFit/>
            </a:bodyPr>
            <a:lstStyle/>
            <a:p>
              <a:r>
                <a:rPr lang="en-US" altLang="zh-CN" sz="1100" b="1">
                  <a:solidFill>
                    <a:schemeClr val="bg1"/>
                  </a:solidFill>
                  <a:latin typeface="微软雅黑" pitchFamily="34" charset="-122"/>
                  <a:ea typeface="微软雅黑" pitchFamily="34" charset="-122"/>
                </a:rPr>
                <a:t>More</a:t>
              </a:r>
              <a:endParaRPr lang="zh-CN" altLang="en-US" sz="1100" b="1">
                <a:solidFill>
                  <a:schemeClr val="bg1"/>
                </a:solidFill>
                <a:latin typeface="微软雅黑" pitchFamily="34" charset="-122"/>
                <a:ea typeface="微软雅黑" pitchFamily="34" charset="-122"/>
              </a:endParaRPr>
            </a:p>
          </p:txBody>
        </p:sp>
      </p:grpSp>
      <p:grpSp>
        <p:nvGrpSpPr>
          <p:cNvPr id="24" name="组合 47"/>
          <p:cNvGrpSpPr>
            <a:grpSpLocks/>
          </p:cNvGrpSpPr>
          <p:nvPr/>
        </p:nvGrpSpPr>
        <p:grpSpPr bwMode="auto">
          <a:xfrm>
            <a:off x="1450975" y="2097092"/>
            <a:ext cx="960438" cy="928687"/>
            <a:chOff x="1528437" y="1071673"/>
            <a:chExt cx="960466" cy="928247"/>
          </a:xfrm>
        </p:grpSpPr>
        <p:sp>
          <p:nvSpPr>
            <p:cNvPr id="50208" name="Oval 24"/>
            <p:cNvSpPr>
              <a:spLocks noChangeArrowheads="1"/>
            </p:cNvSpPr>
            <p:nvPr/>
          </p:nvSpPr>
          <p:spPr bwMode="auto">
            <a:xfrm>
              <a:off x="1541434" y="1071673"/>
              <a:ext cx="928800" cy="928247"/>
            </a:xfrm>
            <a:prstGeom prst="ellipse">
              <a:avLst/>
            </a:prstGeom>
            <a:solidFill>
              <a:srgbClr val="F7931E"/>
            </a:solidFill>
            <a:ln w="9525">
              <a:noFill/>
              <a:round/>
              <a:headEnd/>
              <a:tailEnd/>
            </a:ln>
          </p:spPr>
          <p:txBody>
            <a:bodyPr/>
            <a:lstStyle/>
            <a:p>
              <a:endParaRPr lang="en-US" altLang="zh-CN">
                <a:latin typeface="微软雅黑" pitchFamily="34" charset="-122"/>
                <a:ea typeface="微软雅黑" pitchFamily="34" charset="-122"/>
              </a:endParaRPr>
            </a:p>
          </p:txBody>
        </p:sp>
        <p:sp>
          <p:nvSpPr>
            <p:cNvPr id="50209" name="TextBox 49"/>
            <p:cNvSpPr txBox="1">
              <a:spLocks noChangeArrowheads="1"/>
            </p:cNvSpPr>
            <p:nvPr/>
          </p:nvSpPr>
          <p:spPr bwMode="auto">
            <a:xfrm>
              <a:off x="1528437" y="1246818"/>
              <a:ext cx="960466" cy="584775"/>
            </a:xfrm>
            <a:prstGeom prst="rect">
              <a:avLst/>
            </a:prstGeom>
            <a:noFill/>
            <a:ln w="9525">
              <a:noFill/>
              <a:miter lim="800000"/>
              <a:headEnd/>
              <a:tailEnd/>
            </a:ln>
          </p:spPr>
          <p:txBody>
            <a:bodyPr>
              <a:spAutoFit/>
            </a:bodyPr>
            <a:lstStyle/>
            <a:p>
              <a:pPr algn="ctr"/>
              <a:r>
                <a:rPr lang="zh-CN" altLang="en-US" sz="1600" b="1" dirty="0">
                  <a:solidFill>
                    <a:schemeClr val="bg1"/>
                  </a:solidFill>
                  <a:latin typeface="微软雅黑" pitchFamily="34" charset="-122"/>
                  <a:ea typeface="微软雅黑" pitchFamily="34" charset="-122"/>
                </a:rPr>
                <a:t>品牌</a:t>
              </a:r>
              <a:endParaRPr lang="en-US" altLang="zh-CN" sz="1600" b="1" dirty="0">
                <a:solidFill>
                  <a:schemeClr val="bg1"/>
                </a:solidFill>
                <a:latin typeface="微软雅黑" pitchFamily="34" charset="-122"/>
                <a:ea typeface="微软雅黑" pitchFamily="34" charset="-122"/>
              </a:endParaRPr>
            </a:p>
            <a:p>
              <a:pPr algn="ctr"/>
              <a:r>
                <a:rPr lang="zh-CN" altLang="en-US" sz="1600" b="1" dirty="0">
                  <a:solidFill>
                    <a:schemeClr val="bg1"/>
                  </a:solidFill>
                  <a:latin typeface="微软雅黑" pitchFamily="34" charset="-122"/>
                  <a:ea typeface="微软雅黑" pitchFamily="34" charset="-122"/>
                </a:rPr>
                <a:t>直通车</a:t>
              </a:r>
            </a:p>
          </p:txBody>
        </p:sp>
      </p:grpSp>
      <p:grpSp>
        <p:nvGrpSpPr>
          <p:cNvPr id="25" name="组合 50"/>
          <p:cNvGrpSpPr>
            <a:grpSpLocks/>
          </p:cNvGrpSpPr>
          <p:nvPr/>
        </p:nvGrpSpPr>
        <p:grpSpPr bwMode="auto">
          <a:xfrm>
            <a:off x="2700338" y="4252933"/>
            <a:ext cx="430212" cy="2033587"/>
            <a:chOff x="2777922" y="3172607"/>
            <a:chExt cx="430049" cy="2034145"/>
          </a:xfrm>
        </p:grpSpPr>
        <p:grpSp>
          <p:nvGrpSpPr>
            <p:cNvPr id="26" name="组合 13"/>
            <p:cNvGrpSpPr>
              <a:grpSpLocks/>
            </p:cNvGrpSpPr>
            <p:nvPr/>
          </p:nvGrpSpPr>
          <p:grpSpPr bwMode="auto">
            <a:xfrm>
              <a:off x="2821538" y="3172607"/>
              <a:ext cx="386433" cy="1977855"/>
              <a:chOff x="2821538" y="3172607"/>
              <a:chExt cx="386433" cy="1977855"/>
            </a:xfrm>
          </p:grpSpPr>
          <p:sp>
            <p:nvSpPr>
              <p:cNvPr id="50204" name="Rectangle 6"/>
              <p:cNvSpPr>
                <a:spLocks noChangeArrowheads="1"/>
              </p:cNvSpPr>
              <p:nvPr/>
            </p:nvSpPr>
            <p:spPr bwMode="auto">
              <a:xfrm>
                <a:off x="2821538" y="3172607"/>
                <a:ext cx="386433" cy="1977855"/>
              </a:xfrm>
              <a:prstGeom prst="rect">
                <a:avLst/>
              </a:prstGeom>
              <a:solidFill>
                <a:srgbClr val="725D4C"/>
              </a:solidFill>
              <a:ln w="9525">
                <a:noFill/>
                <a:miter lim="800000"/>
                <a:headEnd/>
                <a:tailEnd/>
              </a:ln>
            </p:spPr>
            <p:txBody>
              <a:bodyPr/>
              <a:lstStyle/>
              <a:p>
                <a:endParaRPr lang="en-US" altLang="zh-CN">
                  <a:latin typeface="微软雅黑" pitchFamily="34" charset="-122"/>
                  <a:ea typeface="微软雅黑" pitchFamily="34" charset="-122"/>
                </a:endParaRPr>
              </a:p>
            </p:txBody>
          </p:sp>
          <p:sp>
            <p:nvSpPr>
              <p:cNvPr id="50205" name="Freeform 37"/>
              <p:cNvSpPr>
                <a:spLocks/>
              </p:cNvSpPr>
              <p:nvPr/>
            </p:nvSpPr>
            <p:spPr bwMode="auto">
              <a:xfrm>
                <a:off x="2867386" y="3286908"/>
                <a:ext cx="282948" cy="360000"/>
              </a:xfrm>
              <a:custGeom>
                <a:avLst/>
                <a:gdLst>
                  <a:gd name="T0" fmla="*/ 135323 w 69"/>
                  <a:gd name="T1" fmla="*/ 0 h 67"/>
                  <a:gd name="T2" fmla="*/ 233740 w 69"/>
                  <a:gd name="T3" fmla="*/ 16119 h 67"/>
                  <a:gd name="T4" fmla="*/ 258344 w 69"/>
                  <a:gd name="T5" fmla="*/ 32239 h 67"/>
                  <a:gd name="T6" fmla="*/ 274747 w 69"/>
                  <a:gd name="T7" fmla="*/ 64478 h 67"/>
                  <a:gd name="T8" fmla="*/ 282948 w 69"/>
                  <a:gd name="T9" fmla="*/ 96716 h 67"/>
                  <a:gd name="T10" fmla="*/ 262445 w 69"/>
                  <a:gd name="T11" fmla="*/ 155821 h 67"/>
                  <a:gd name="T12" fmla="*/ 229639 w 69"/>
                  <a:gd name="T13" fmla="*/ 193433 h 67"/>
                  <a:gd name="T14" fmla="*/ 176330 w 69"/>
                  <a:gd name="T15" fmla="*/ 241791 h 67"/>
                  <a:gd name="T16" fmla="*/ 151726 w 69"/>
                  <a:gd name="T17" fmla="*/ 268657 h 67"/>
                  <a:gd name="T18" fmla="*/ 127122 w 69"/>
                  <a:gd name="T19" fmla="*/ 290149 h 67"/>
                  <a:gd name="T20" fmla="*/ 135323 w 69"/>
                  <a:gd name="T21" fmla="*/ 295522 h 67"/>
                  <a:gd name="T22" fmla="*/ 143524 w 69"/>
                  <a:gd name="T23" fmla="*/ 300895 h 67"/>
                  <a:gd name="T24" fmla="*/ 262445 w 69"/>
                  <a:gd name="T25" fmla="*/ 300895 h 67"/>
                  <a:gd name="T26" fmla="*/ 266545 w 69"/>
                  <a:gd name="T27" fmla="*/ 306269 h 67"/>
                  <a:gd name="T28" fmla="*/ 274747 w 69"/>
                  <a:gd name="T29" fmla="*/ 317015 h 67"/>
                  <a:gd name="T30" fmla="*/ 274747 w 69"/>
                  <a:gd name="T31" fmla="*/ 327761 h 67"/>
                  <a:gd name="T32" fmla="*/ 278847 w 69"/>
                  <a:gd name="T33" fmla="*/ 343881 h 67"/>
                  <a:gd name="T34" fmla="*/ 258344 w 69"/>
                  <a:gd name="T35" fmla="*/ 349254 h 67"/>
                  <a:gd name="T36" fmla="*/ 241941 w 69"/>
                  <a:gd name="T37" fmla="*/ 354627 h 67"/>
                  <a:gd name="T38" fmla="*/ 229639 w 69"/>
                  <a:gd name="T39" fmla="*/ 354627 h 67"/>
                  <a:gd name="T40" fmla="*/ 217337 w 69"/>
                  <a:gd name="T41" fmla="*/ 360000 h 67"/>
                  <a:gd name="T42" fmla="*/ 16403 w 69"/>
                  <a:gd name="T43" fmla="*/ 360000 h 67"/>
                  <a:gd name="T44" fmla="*/ 12302 w 69"/>
                  <a:gd name="T45" fmla="*/ 349254 h 67"/>
                  <a:gd name="T46" fmla="*/ 4101 w 69"/>
                  <a:gd name="T47" fmla="*/ 338507 h 67"/>
                  <a:gd name="T48" fmla="*/ 4101 w 69"/>
                  <a:gd name="T49" fmla="*/ 327761 h 67"/>
                  <a:gd name="T50" fmla="*/ 0 w 69"/>
                  <a:gd name="T51" fmla="*/ 317015 h 67"/>
                  <a:gd name="T52" fmla="*/ 16403 w 69"/>
                  <a:gd name="T53" fmla="*/ 295522 h 67"/>
                  <a:gd name="T54" fmla="*/ 36906 w 69"/>
                  <a:gd name="T55" fmla="*/ 268657 h 67"/>
                  <a:gd name="T56" fmla="*/ 102517 w 69"/>
                  <a:gd name="T57" fmla="*/ 204179 h 67"/>
                  <a:gd name="T58" fmla="*/ 139424 w 69"/>
                  <a:gd name="T59" fmla="*/ 161194 h 67"/>
                  <a:gd name="T60" fmla="*/ 159927 w 69"/>
                  <a:gd name="T61" fmla="*/ 139701 h 67"/>
                  <a:gd name="T62" fmla="*/ 176330 w 69"/>
                  <a:gd name="T63" fmla="*/ 112836 h 67"/>
                  <a:gd name="T64" fmla="*/ 180431 w 69"/>
                  <a:gd name="T65" fmla="*/ 91343 h 67"/>
                  <a:gd name="T66" fmla="*/ 172229 w 69"/>
                  <a:gd name="T67" fmla="*/ 69851 h 67"/>
                  <a:gd name="T68" fmla="*/ 159927 w 69"/>
                  <a:gd name="T69" fmla="*/ 53731 h 67"/>
                  <a:gd name="T70" fmla="*/ 139424 w 69"/>
                  <a:gd name="T71" fmla="*/ 48358 h 67"/>
                  <a:gd name="T72" fmla="*/ 114819 w 69"/>
                  <a:gd name="T73" fmla="*/ 59104 h 67"/>
                  <a:gd name="T74" fmla="*/ 102517 w 69"/>
                  <a:gd name="T75" fmla="*/ 85970 h 67"/>
                  <a:gd name="T76" fmla="*/ 98417 w 69"/>
                  <a:gd name="T77" fmla="*/ 96716 h 67"/>
                  <a:gd name="T78" fmla="*/ 98417 w 69"/>
                  <a:gd name="T79" fmla="*/ 107463 h 67"/>
                  <a:gd name="T80" fmla="*/ 77913 w 69"/>
                  <a:gd name="T81" fmla="*/ 118209 h 67"/>
                  <a:gd name="T82" fmla="*/ 53309 w 69"/>
                  <a:gd name="T83" fmla="*/ 123582 h 67"/>
                  <a:gd name="T84" fmla="*/ 36906 w 69"/>
                  <a:gd name="T85" fmla="*/ 123582 h 67"/>
                  <a:gd name="T86" fmla="*/ 12302 w 69"/>
                  <a:gd name="T87" fmla="*/ 128955 h 67"/>
                  <a:gd name="T88" fmla="*/ 8201 w 69"/>
                  <a:gd name="T89" fmla="*/ 123582 h 67"/>
                  <a:gd name="T90" fmla="*/ 4101 w 69"/>
                  <a:gd name="T91" fmla="*/ 118209 h 67"/>
                  <a:gd name="T92" fmla="*/ 4101 w 69"/>
                  <a:gd name="T93" fmla="*/ 112836 h 67"/>
                  <a:gd name="T94" fmla="*/ 0 w 69"/>
                  <a:gd name="T95" fmla="*/ 107463 h 67"/>
                  <a:gd name="T96" fmla="*/ 8201 w 69"/>
                  <a:gd name="T97" fmla="*/ 64478 h 67"/>
                  <a:gd name="T98" fmla="*/ 28705 w 69"/>
                  <a:gd name="T99" fmla="*/ 32239 h 67"/>
                  <a:gd name="T100" fmla="*/ 73813 w 69"/>
                  <a:gd name="T101" fmla="*/ 5373 h 67"/>
                  <a:gd name="T102" fmla="*/ 135323 w 69"/>
                  <a:gd name="T103" fmla="*/ 0 h 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67"/>
                  <a:gd name="T158" fmla="*/ 69 w 69"/>
                  <a:gd name="T159" fmla="*/ 67 h 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67">
                    <a:moveTo>
                      <a:pt x="33" y="0"/>
                    </a:moveTo>
                    <a:cubicBezTo>
                      <a:pt x="44" y="0"/>
                      <a:pt x="51" y="1"/>
                      <a:pt x="57" y="3"/>
                    </a:cubicBezTo>
                    <a:cubicBezTo>
                      <a:pt x="59" y="4"/>
                      <a:pt x="61" y="5"/>
                      <a:pt x="63" y="6"/>
                    </a:cubicBezTo>
                    <a:cubicBezTo>
                      <a:pt x="65" y="8"/>
                      <a:pt x="66" y="10"/>
                      <a:pt x="67" y="12"/>
                    </a:cubicBezTo>
                    <a:cubicBezTo>
                      <a:pt x="68" y="13"/>
                      <a:pt x="69" y="16"/>
                      <a:pt x="69" y="18"/>
                    </a:cubicBezTo>
                    <a:cubicBezTo>
                      <a:pt x="69" y="22"/>
                      <a:pt x="67" y="25"/>
                      <a:pt x="64" y="29"/>
                    </a:cubicBezTo>
                    <a:cubicBezTo>
                      <a:pt x="62" y="31"/>
                      <a:pt x="59" y="34"/>
                      <a:pt x="56" y="36"/>
                    </a:cubicBezTo>
                    <a:cubicBezTo>
                      <a:pt x="53" y="38"/>
                      <a:pt x="49" y="41"/>
                      <a:pt x="43" y="45"/>
                    </a:cubicBezTo>
                    <a:cubicBezTo>
                      <a:pt x="41" y="47"/>
                      <a:pt x="39" y="48"/>
                      <a:pt x="37" y="50"/>
                    </a:cubicBezTo>
                    <a:cubicBezTo>
                      <a:pt x="36" y="51"/>
                      <a:pt x="34" y="52"/>
                      <a:pt x="31" y="54"/>
                    </a:cubicBezTo>
                    <a:cubicBezTo>
                      <a:pt x="32" y="54"/>
                      <a:pt x="32" y="55"/>
                      <a:pt x="33" y="55"/>
                    </a:cubicBezTo>
                    <a:cubicBezTo>
                      <a:pt x="34" y="55"/>
                      <a:pt x="34" y="55"/>
                      <a:pt x="35" y="56"/>
                    </a:cubicBezTo>
                    <a:cubicBezTo>
                      <a:pt x="64" y="56"/>
                      <a:pt x="64" y="56"/>
                      <a:pt x="64" y="56"/>
                    </a:cubicBezTo>
                    <a:cubicBezTo>
                      <a:pt x="64" y="56"/>
                      <a:pt x="65" y="56"/>
                      <a:pt x="65" y="57"/>
                    </a:cubicBezTo>
                    <a:cubicBezTo>
                      <a:pt x="66" y="58"/>
                      <a:pt x="66" y="58"/>
                      <a:pt x="67" y="59"/>
                    </a:cubicBezTo>
                    <a:cubicBezTo>
                      <a:pt x="67" y="60"/>
                      <a:pt x="67" y="60"/>
                      <a:pt x="67" y="61"/>
                    </a:cubicBezTo>
                    <a:cubicBezTo>
                      <a:pt x="68" y="62"/>
                      <a:pt x="68" y="63"/>
                      <a:pt x="68" y="64"/>
                    </a:cubicBezTo>
                    <a:cubicBezTo>
                      <a:pt x="68" y="64"/>
                      <a:pt x="66" y="65"/>
                      <a:pt x="63" y="65"/>
                    </a:cubicBezTo>
                    <a:cubicBezTo>
                      <a:pt x="60" y="65"/>
                      <a:pt x="59" y="66"/>
                      <a:pt x="59" y="66"/>
                    </a:cubicBezTo>
                    <a:cubicBezTo>
                      <a:pt x="58" y="66"/>
                      <a:pt x="58" y="66"/>
                      <a:pt x="56" y="66"/>
                    </a:cubicBezTo>
                    <a:cubicBezTo>
                      <a:pt x="55" y="67"/>
                      <a:pt x="54" y="67"/>
                      <a:pt x="53" y="67"/>
                    </a:cubicBezTo>
                    <a:cubicBezTo>
                      <a:pt x="4" y="67"/>
                      <a:pt x="4" y="67"/>
                      <a:pt x="4" y="67"/>
                    </a:cubicBezTo>
                    <a:cubicBezTo>
                      <a:pt x="4" y="67"/>
                      <a:pt x="3" y="66"/>
                      <a:pt x="3" y="65"/>
                    </a:cubicBezTo>
                    <a:cubicBezTo>
                      <a:pt x="2" y="65"/>
                      <a:pt x="2" y="64"/>
                      <a:pt x="1" y="63"/>
                    </a:cubicBezTo>
                    <a:cubicBezTo>
                      <a:pt x="1" y="63"/>
                      <a:pt x="1" y="62"/>
                      <a:pt x="1" y="61"/>
                    </a:cubicBezTo>
                    <a:cubicBezTo>
                      <a:pt x="0" y="60"/>
                      <a:pt x="0" y="60"/>
                      <a:pt x="0" y="59"/>
                    </a:cubicBezTo>
                    <a:cubicBezTo>
                      <a:pt x="4" y="55"/>
                      <a:pt x="4" y="55"/>
                      <a:pt x="4" y="55"/>
                    </a:cubicBezTo>
                    <a:cubicBezTo>
                      <a:pt x="6" y="53"/>
                      <a:pt x="7" y="51"/>
                      <a:pt x="9" y="50"/>
                    </a:cubicBezTo>
                    <a:cubicBezTo>
                      <a:pt x="25" y="38"/>
                      <a:pt x="25" y="38"/>
                      <a:pt x="25" y="38"/>
                    </a:cubicBezTo>
                    <a:cubicBezTo>
                      <a:pt x="34" y="30"/>
                      <a:pt x="34" y="30"/>
                      <a:pt x="34" y="30"/>
                    </a:cubicBezTo>
                    <a:cubicBezTo>
                      <a:pt x="36" y="29"/>
                      <a:pt x="38" y="27"/>
                      <a:pt x="39" y="26"/>
                    </a:cubicBezTo>
                    <a:cubicBezTo>
                      <a:pt x="41" y="24"/>
                      <a:pt x="42" y="23"/>
                      <a:pt x="43" y="21"/>
                    </a:cubicBezTo>
                    <a:cubicBezTo>
                      <a:pt x="43" y="20"/>
                      <a:pt x="44" y="19"/>
                      <a:pt x="44" y="17"/>
                    </a:cubicBezTo>
                    <a:cubicBezTo>
                      <a:pt x="44" y="15"/>
                      <a:pt x="43" y="14"/>
                      <a:pt x="42" y="13"/>
                    </a:cubicBezTo>
                    <a:cubicBezTo>
                      <a:pt x="41" y="11"/>
                      <a:pt x="40" y="11"/>
                      <a:pt x="39" y="10"/>
                    </a:cubicBezTo>
                    <a:cubicBezTo>
                      <a:pt x="37" y="10"/>
                      <a:pt x="36" y="9"/>
                      <a:pt x="34" y="9"/>
                    </a:cubicBezTo>
                    <a:cubicBezTo>
                      <a:pt x="31" y="9"/>
                      <a:pt x="29" y="10"/>
                      <a:pt x="28" y="11"/>
                    </a:cubicBezTo>
                    <a:cubicBezTo>
                      <a:pt x="26" y="12"/>
                      <a:pt x="25" y="13"/>
                      <a:pt x="25" y="16"/>
                    </a:cubicBezTo>
                    <a:cubicBezTo>
                      <a:pt x="25" y="17"/>
                      <a:pt x="24" y="18"/>
                      <a:pt x="24" y="18"/>
                    </a:cubicBezTo>
                    <a:cubicBezTo>
                      <a:pt x="24" y="19"/>
                      <a:pt x="24" y="20"/>
                      <a:pt x="24" y="20"/>
                    </a:cubicBezTo>
                    <a:cubicBezTo>
                      <a:pt x="24" y="21"/>
                      <a:pt x="22" y="21"/>
                      <a:pt x="19" y="22"/>
                    </a:cubicBezTo>
                    <a:cubicBezTo>
                      <a:pt x="15" y="22"/>
                      <a:pt x="14" y="23"/>
                      <a:pt x="13" y="23"/>
                    </a:cubicBezTo>
                    <a:cubicBezTo>
                      <a:pt x="13" y="23"/>
                      <a:pt x="12" y="23"/>
                      <a:pt x="9" y="23"/>
                    </a:cubicBezTo>
                    <a:cubicBezTo>
                      <a:pt x="6" y="24"/>
                      <a:pt x="4" y="24"/>
                      <a:pt x="3" y="24"/>
                    </a:cubicBezTo>
                    <a:cubicBezTo>
                      <a:pt x="3" y="24"/>
                      <a:pt x="2" y="24"/>
                      <a:pt x="2" y="23"/>
                    </a:cubicBezTo>
                    <a:cubicBezTo>
                      <a:pt x="2" y="23"/>
                      <a:pt x="1" y="23"/>
                      <a:pt x="1" y="22"/>
                    </a:cubicBezTo>
                    <a:cubicBezTo>
                      <a:pt x="1" y="22"/>
                      <a:pt x="1" y="22"/>
                      <a:pt x="1" y="21"/>
                    </a:cubicBezTo>
                    <a:cubicBezTo>
                      <a:pt x="0" y="21"/>
                      <a:pt x="0" y="20"/>
                      <a:pt x="0" y="20"/>
                    </a:cubicBezTo>
                    <a:cubicBezTo>
                      <a:pt x="0" y="17"/>
                      <a:pt x="1" y="14"/>
                      <a:pt x="2" y="12"/>
                    </a:cubicBezTo>
                    <a:cubicBezTo>
                      <a:pt x="3" y="10"/>
                      <a:pt x="5" y="8"/>
                      <a:pt x="7" y="6"/>
                    </a:cubicBezTo>
                    <a:cubicBezTo>
                      <a:pt x="10" y="4"/>
                      <a:pt x="14" y="2"/>
                      <a:pt x="18" y="1"/>
                    </a:cubicBezTo>
                    <a:cubicBezTo>
                      <a:pt x="22" y="0"/>
                      <a:pt x="27" y="0"/>
                      <a:pt x="33" y="0"/>
                    </a:cubicBezTo>
                    <a:close/>
                  </a:path>
                </a:pathLst>
              </a:custGeom>
              <a:solidFill>
                <a:schemeClr val="bg1"/>
              </a:solidFill>
              <a:ln w="9525">
                <a:noFill/>
                <a:round/>
                <a:headEnd/>
                <a:tailEnd/>
              </a:ln>
            </p:spPr>
            <p:txBody>
              <a:bodyPr/>
              <a:lstStyle/>
              <a:p>
                <a:endParaRPr lang="zh-CN" altLang="en-US">
                  <a:latin typeface="微软雅黑" pitchFamily="34" charset="-122"/>
                  <a:ea typeface="微软雅黑" pitchFamily="34" charset="-122"/>
                </a:endParaRPr>
              </a:p>
            </p:txBody>
          </p:sp>
          <p:sp>
            <p:nvSpPr>
              <p:cNvPr id="50206" name="Freeform 42"/>
              <p:cNvSpPr>
                <a:spLocks noEditPoints="1"/>
              </p:cNvSpPr>
              <p:nvPr/>
            </p:nvSpPr>
            <p:spPr bwMode="auto">
              <a:xfrm>
                <a:off x="2894895" y="3753239"/>
                <a:ext cx="239720" cy="360000"/>
              </a:xfrm>
              <a:custGeom>
                <a:avLst/>
                <a:gdLst>
                  <a:gd name="T0" fmla="*/ 239720 w 70"/>
                  <a:gd name="T1" fmla="*/ 206471 h 68"/>
                  <a:gd name="T2" fmla="*/ 239720 w 70"/>
                  <a:gd name="T3" fmla="*/ 243529 h 68"/>
                  <a:gd name="T4" fmla="*/ 236295 w 70"/>
                  <a:gd name="T5" fmla="*/ 270000 h 68"/>
                  <a:gd name="T6" fmla="*/ 229446 w 70"/>
                  <a:gd name="T7" fmla="*/ 291176 h 68"/>
                  <a:gd name="T8" fmla="*/ 215748 w 70"/>
                  <a:gd name="T9" fmla="*/ 312353 h 68"/>
                  <a:gd name="T10" fmla="*/ 174653 w 70"/>
                  <a:gd name="T11" fmla="*/ 349412 h 68"/>
                  <a:gd name="T12" fmla="*/ 123285 w 70"/>
                  <a:gd name="T13" fmla="*/ 360000 h 68"/>
                  <a:gd name="T14" fmla="*/ 61642 w 70"/>
                  <a:gd name="T15" fmla="*/ 344118 h 68"/>
                  <a:gd name="T16" fmla="*/ 27397 w 70"/>
                  <a:gd name="T17" fmla="*/ 317647 h 68"/>
                  <a:gd name="T18" fmla="*/ 6849 w 70"/>
                  <a:gd name="T19" fmla="*/ 291176 h 68"/>
                  <a:gd name="T20" fmla="*/ 0 w 70"/>
                  <a:gd name="T21" fmla="*/ 254118 h 68"/>
                  <a:gd name="T22" fmla="*/ 0 w 70"/>
                  <a:gd name="T23" fmla="*/ 211765 h 68"/>
                  <a:gd name="T24" fmla="*/ 0 w 70"/>
                  <a:gd name="T25" fmla="*/ 164118 h 68"/>
                  <a:gd name="T26" fmla="*/ 0 w 70"/>
                  <a:gd name="T27" fmla="*/ 121765 h 68"/>
                  <a:gd name="T28" fmla="*/ 3425 w 70"/>
                  <a:gd name="T29" fmla="*/ 84706 h 68"/>
                  <a:gd name="T30" fmla="*/ 10274 w 70"/>
                  <a:gd name="T31" fmla="*/ 58235 h 68"/>
                  <a:gd name="T32" fmla="*/ 51369 w 70"/>
                  <a:gd name="T33" fmla="*/ 15882 h 68"/>
                  <a:gd name="T34" fmla="*/ 116435 w 70"/>
                  <a:gd name="T35" fmla="*/ 0 h 68"/>
                  <a:gd name="T36" fmla="*/ 147257 w 70"/>
                  <a:gd name="T37" fmla="*/ 0 h 68"/>
                  <a:gd name="T38" fmla="*/ 171229 w 70"/>
                  <a:gd name="T39" fmla="*/ 5294 h 68"/>
                  <a:gd name="T40" fmla="*/ 195201 w 70"/>
                  <a:gd name="T41" fmla="*/ 15882 h 68"/>
                  <a:gd name="T42" fmla="*/ 208899 w 70"/>
                  <a:gd name="T43" fmla="*/ 31765 h 68"/>
                  <a:gd name="T44" fmla="*/ 229446 w 70"/>
                  <a:gd name="T45" fmla="*/ 68824 h 68"/>
                  <a:gd name="T46" fmla="*/ 236295 w 70"/>
                  <a:gd name="T47" fmla="*/ 111176 h 68"/>
                  <a:gd name="T48" fmla="*/ 239720 w 70"/>
                  <a:gd name="T49" fmla="*/ 153529 h 68"/>
                  <a:gd name="T50" fmla="*/ 239720 w 70"/>
                  <a:gd name="T51" fmla="*/ 206471 h 68"/>
                  <a:gd name="T52" fmla="*/ 89039 w 70"/>
                  <a:gd name="T53" fmla="*/ 137647 h 68"/>
                  <a:gd name="T54" fmla="*/ 89039 w 70"/>
                  <a:gd name="T55" fmla="*/ 217059 h 68"/>
                  <a:gd name="T56" fmla="*/ 89039 w 70"/>
                  <a:gd name="T57" fmla="*/ 259412 h 68"/>
                  <a:gd name="T58" fmla="*/ 95888 w 70"/>
                  <a:gd name="T59" fmla="*/ 291176 h 68"/>
                  <a:gd name="T60" fmla="*/ 102737 w 70"/>
                  <a:gd name="T61" fmla="*/ 301765 h 68"/>
                  <a:gd name="T62" fmla="*/ 119860 w 70"/>
                  <a:gd name="T63" fmla="*/ 307059 h 68"/>
                  <a:gd name="T64" fmla="*/ 140407 w 70"/>
                  <a:gd name="T65" fmla="*/ 296471 h 68"/>
                  <a:gd name="T66" fmla="*/ 147257 w 70"/>
                  <a:gd name="T67" fmla="*/ 285882 h 68"/>
                  <a:gd name="T68" fmla="*/ 147257 w 70"/>
                  <a:gd name="T69" fmla="*/ 270000 h 68"/>
                  <a:gd name="T70" fmla="*/ 150681 w 70"/>
                  <a:gd name="T71" fmla="*/ 217059 h 68"/>
                  <a:gd name="T72" fmla="*/ 150681 w 70"/>
                  <a:gd name="T73" fmla="*/ 137647 h 68"/>
                  <a:gd name="T74" fmla="*/ 150681 w 70"/>
                  <a:gd name="T75" fmla="*/ 100588 h 68"/>
                  <a:gd name="T76" fmla="*/ 140407 w 70"/>
                  <a:gd name="T77" fmla="*/ 58235 h 68"/>
                  <a:gd name="T78" fmla="*/ 119860 w 70"/>
                  <a:gd name="T79" fmla="*/ 47647 h 68"/>
                  <a:gd name="T80" fmla="*/ 95888 w 70"/>
                  <a:gd name="T81" fmla="*/ 68824 h 68"/>
                  <a:gd name="T82" fmla="*/ 89039 w 70"/>
                  <a:gd name="T83" fmla="*/ 137647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
                  <a:gd name="T127" fmla="*/ 0 h 68"/>
                  <a:gd name="T128" fmla="*/ 70 w 70"/>
                  <a:gd name="T129" fmla="*/ 68 h 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 h="68">
                    <a:moveTo>
                      <a:pt x="70" y="39"/>
                    </a:moveTo>
                    <a:cubicBezTo>
                      <a:pt x="70" y="42"/>
                      <a:pt x="70" y="44"/>
                      <a:pt x="70" y="46"/>
                    </a:cubicBezTo>
                    <a:cubicBezTo>
                      <a:pt x="70" y="48"/>
                      <a:pt x="69" y="50"/>
                      <a:pt x="69" y="51"/>
                    </a:cubicBezTo>
                    <a:cubicBezTo>
                      <a:pt x="68" y="53"/>
                      <a:pt x="67" y="54"/>
                      <a:pt x="67" y="55"/>
                    </a:cubicBezTo>
                    <a:cubicBezTo>
                      <a:pt x="66" y="57"/>
                      <a:pt x="64" y="58"/>
                      <a:pt x="63" y="59"/>
                    </a:cubicBezTo>
                    <a:cubicBezTo>
                      <a:pt x="60" y="62"/>
                      <a:pt x="56" y="64"/>
                      <a:pt x="51" y="66"/>
                    </a:cubicBezTo>
                    <a:cubicBezTo>
                      <a:pt x="47" y="67"/>
                      <a:pt x="42" y="68"/>
                      <a:pt x="36" y="68"/>
                    </a:cubicBezTo>
                    <a:cubicBezTo>
                      <a:pt x="29" y="68"/>
                      <a:pt x="23" y="67"/>
                      <a:pt x="18" y="65"/>
                    </a:cubicBezTo>
                    <a:cubicBezTo>
                      <a:pt x="14" y="64"/>
                      <a:pt x="10" y="62"/>
                      <a:pt x="8" y="60"/>
                    </a:cubicBezTo>
                    <a:cubicBezTo>
                      <a:pt x="5" y="58"/>
                      <a:pt x="4" y="57"/>
                      <a:pt x="2" y="55"/>
                    </a:cubicBezTo>
                    <a:cubicBezTo>
                      <a:pt x="1" y="53"/>
                      <a:pt x="1" y="51"/>
                      <a:pt x="0" y="48"/>
                    </a:cubicBezTo>
                    <a:cubicBezTo>
                      <a:pt x="0" y="46"/>
                      <a:pt x="0" y="43"/>
                      <a:pt x="0" y="40"/>
                    </a:cubicBezTo>
                    <a:cubicBezTo>
                      <a:pt x="0" y="38"/>
                      <a:pt x="0" y="35"/>
                      <a:pt x="0" y="31"/>
                    </a:cubicBezTo>
                    <a:cubicBezTo>
                      <a:pt x="0" y="26"/>
                      <a:pt x="0" y="24"/>
                      <a:pt x="0" y="23"/>
                    </a:cubicBezTo>
                    <a:cubicBezTo>
                      <a:pt x="0" y="20"/>
                      <a:pt x="0" y="18"/>
                      <a:pt x="1" y="16"/>
                    </a:cubicBezTo>
                    <a:cubicBezTo>
                      <a:pt x="1" y="15"/>
                      <a:pt x="2" y="13"/>
                      <a:pt x="3" y="11"/>
                    </a:cubicBezTo>
                    <a:cubicBezTo>
                      <a:pt x="5" y="8"/>
                      <a:pt x="9" y="5"/>
                      <a:pt x="15" y="3"/>
                    </a:cubicBezTo>
                    <a:cubicBezTo>
                      <a:pt x="20" y="1"/>
                      <a:pt x="27" y="0"/>
                      <a:pt x="34" y="0"/>
                    </a:cubicBezTo>
                    <a:cubicBezTo>
                      <a:pt x="38" y="0"/>
                      <a:pt x="40" y="0"/>
                      <a:pt x="43" y="0"/>
                    </a:cubicBezTo>
                    <a:cubicBezTo>
                      <a:pt x="45" y="0"/>
                      <a:pt x="48" y="1"/>
                      <a:pt x="50" y="1"/>
                    </a:cubicBezTo>
                    <a:cubicBezTo>
                      <a:pt x="53" y="2"/>
                      <a:pt x="55" y="3"/>
                      <a:pt x="57" y="3"/>
                    </a:cubicBezTo>
                    <a:cubicBezTo>
                      <a:pt x="58" y="4"/>
                      <a:pt x="60" y="5"/>
                      <a:pt x="61" y="6"/>
                    </a:cubicBezTo>
                    <a:cubicBezTo>
                      <a:pt x="64" y="8"/>
                      <a:pt x="66" y="10"/>
                      <a:pt x="67" y="13"/>
                    </a:cubicBezTo>
                    <a:cubicBezTo>
                      <a:pt x="68" y="15"/>
                      <a:pt x="69" y="18"/>
                      <a:pt x="69" y="21"/>
                    </a:cubicBezTo>
                    <a:cubicBezTo>
                      <a:pt x="70" y="22"/>
                      <a:pt x="70" y="25"/>
                      <a:pt x="70" y="29"/>
                    </a:cubicBezTo>
                    <a:cubicBezTo>
                      <a:pt x="70" y="34"/>
                      <a:pt x="70" y="37"/>
                      <a:pt x="70" y="39"/>
                    </a:cubicBezTo>
                    <a:close/>
                    <a:moveTo>
                      <a:pt x="26" y="26"/>
                    </a:moveTo>
                    <a:cubicBezTo>
                      <a:pt x="26" y="32"/>
                      <a:pt x="26" y="37"/>
                      <a:pt x="26" y="41"/>
                    </a:cubicBezTo>
                    <a:cubicBezTo>
                      <a:pt x="26" y="45"/>
                      <a:pt x="26" y="48"/>
                      <a:pt x="26" y="49"/>
                    </a:cubicBezTo>
                    <a:cubicBezTo>
                      <a:pt x="27" y="52"/>
                      <a:pt x="27" y="54"/>
                      <a:pt x="28" y="55"/>
                    </a:cubicBezTo>
                    <a:cubicBezTo>
                      <a:pt x="29" y="56"/>
                      <a:pt x="29" y="57"/>
                      <a:pt x="30" y="57"/>
                    </a:cubicBezTo>
                    <a:cubicBezTo>
                      <a:pt x="31" y="58"/>
                      <a:pt x="33" y="58"/>
                      <a:pt x="35" y="58"/>
                    </a:cubicBezTo>
                    <a:cubicBezTo>
                      <a:pt x="38" y="58"/>
                      <a:pt x="40" y="57"/>
                      <a:pt x="41" y="56"/>
                    </a:cubicBezTo>
                    <a:cubicBezTo>
                      <a:pt x="42" y="55"/>
                      <a:pt x="42" y="55"/>
                      <a:pt x="43" y="54"/>
                    </a:cubicBezTo>
                    <a:cubicBezTo>
                      <a:pt x="43" y="53"/>
                      <a:pt x="43" y="52"/>
                      <a:pt x="43" y="51"/>
                    </a:cubicBezTo>
                    <a:cubicBezTo>
                      <a:pt x="44" y="48"/>
                      <a:pt x="44" y="45"/>
                      <a:pt x="44" y="41"/>
                    </a:cubicBezTo>
                    <a:cubicBezTo>
                      <a:pt x="44" y="35"/>
                      <a:pt x="44" y="30"/>
                      <a:pt x="44" y="26"/>
                    </a:cubicBezTo>
                    <a:cubicBezTo>
                      <a:pt x="44" y="22"/>
                      <a:pt x="44" y="19"/>
                      <a:pt x="44" y="19"/>
                    </a:cubicBezTo>
                    <a:cubicBezTo>
                      <a:pt x="43" y="15"/>
                      <a:pt x="42" y="13"/>
                      <a:pt x="41" y="11"/>
                    </a:cubicBezTo>
                    <a:cubicBezTo>
                      <a:pt x="40" y="10"/>
                      <a:pt x="38" y="9"/>
                      <a:pt x="35" y="9"/>
                    </a:cubicBezTo>
                    <a:cubicBezTo>
                      <a:pt x="31" y="9"/>
                      <a:pt x="29" y="11"/>
                      <a:pt x="28" y="13"/>
                    </a:cubicBezTo>
                    <a:cubicBezTo>
                      <a:pt x="26" y="16"/>
                      <a:pt x="26" y="20"/>
                      <a:pt x="26" y="26"/>
                    </a:cubicBezTo>
                    <a:close/>
                  </a:path>
                </a:pathLst>
              </a:custGeom>
              <a:solidFill>
                <a:schemeClr val="bg1"/>
              </a:solidFill>
              <a:ln w="9525">
                <a:noFill/>
                <a:round/>
                <a:headEnd/>
                <a:tailEnd/>
              </a:ln>
            </p:spPr>
            <p:txBody>
              <a:bodyPr/>
              <a:lstStyle/>
              <a:p>
                <a:endParaRPr lang="zh-CN" altLang="en-US">
                  <a:latin typeface="微软雅黑" pitchFamily="34" charset="-122"/>
                  <a:ea typeface="微软雅黑" pitchFamily="34" charset="-122"/>
                </a:endParaRPr>
              </a:p>
            </p:txBody>
          </p:sp>
          <p:sp>
            <p:nvSpPr>
              <p:cNvPr id="50207" name="Freeform 43"/>
              <p:cNvSpPr>
                <a:spLocks/>
              </p:cNvSpPr>
              <p:nvPr/>
            </p:nvSpPr>
            <p:spPr bwMode="auto">
              <a:xfrm>
                <a:off x="2870006" y="4227167"/>
                <a:ext cx="220071" cy="360000"/>
              </a:xfrm>
              <a:custGeom>
                <a:avLst/>
                <a:gdLst>
                  <a:gd name="T0" fmla="*/ 220071 w 50"/>
                  <a:gd name="T1" fmla="*/ 333134 h 67"/>
                  <a:gd name="T2" fmla="*/ 193662 w 50"/>
                  <a:gd name="T3" fmla="*/ 354627 h 67"/>
                  <a:gd name="T4" fmla="*/ 158451 w 50"/>
                  <a:gd name="T5" fmla="*/ 360000 h 67"/>
                  <a:gd name="T6" fmla="*/ 140845 w 50"/>
                  <a:gd name="T7" fmla="*/ 360000 h 67"/>
                  <a:gd name="T8" fmla="*/ 132043 w 50"/>
                  <a:gd name="T9" fmla="*/ 354627 h 67"/>
                  <a:gd name="T10" fmla="*/ 110036 w 50"/>
                  <a:gd name="T11" fmla="*/ 349254 h 67"/>
                  <a:gd name="T12" fmla="*/ 105634 w 50"/>
                  <a:gd name="T13" fmla="*/ 338507 h 67"/>
                  <a:gd name="T14" fmla="*/ 105634 w 50"/>
                  <a:gd name="T15" fmla="*/ 134328 h 67"/>
                  <a:gd name="T16" fmla="*/ 88028 w 50"/>
                  <a:gd name="T17" fmla="*/ 128955 h 67"/>
                  <a:gd name="T18" fmla="*/ 83627 w 50"/>
                  <a:gd name="T19" fmla="*/ 128955 h 67"/>
                  <a:gd name="T20" fmla="*/ 83627 w 50"/>
                  <a:gd name="T21" fmla="*/ 128955 h 67"/>
                  <a:gd name="T22" fmla="*/ 66021 w 50"/>
                  <a:gd name="T23" fmla="*/ 128955 h 67"/>
                  <a:gd name="T24" fmla="*/ 57218 w 50"/>
                  <a:gd name="T25" fmla="*/ 128955 h 67"/>
                  <a:gd name="T26" fmla="*/ 8803 w 50"/>
                  <a:gd name="T27" fmla="*/ 123582 h 67"/>
                  <a:gd name="T28" fmla="*/ 4401 w 50"/>
                  <a:gd name="T29" fmla="*/ 118209 h 67"/>
                  <a:gd name="T30" fmla="*/ 0 w 50"/>
                  <a:gd name="T31" fmla="*/ 112836 h 67"/>
                  <a:gd name="T32" fmla="*/ 0 w 50"/>
                  <a:gd name="T33" fmla="*/ 96716 h 67"/>
                  <a:gd name="T34" fmla="*/ 0 w 50"/>
                  <a:gd name="T35" fmla="*/ 85970 h 67"/>
                  <a:gd name="T36" fmla="*/ 30810 w 50"/>
                  <a:gd name="T37" fmla="*/ 75224 h 67"/>
                  <a:gd name="T38" fmla="*/ 57218 w 50"/>
                  <a:gd name="T39" fmla="*/ 64478 h 67"/>
                  <a:gd name="T40" fmla="*/ 79226 w 50"/>
                  <a:gd name="T41" fmla="*/ 53731 h 67"/>
                  <a:gd name="T42" fmla="*/ 101233 w 50"/>
                  <a:gd name="T43" fmla="*/ 42985 h 67"/>
                  <a:gd name="T44" fmla="*/ 118838 w 50"/>
                  <a:gd name="T45" fmla="*/ 26866 h 67"/>
                  <a:gd name="T46" fmla="*/ 132043 w 50"/>
                  <a:gd name="T47" fmla="*/ 16119 h 67"/>
                  <a:gd name="T48" fmla="*/ 140845 w 50"/>
                  <a:gd name="T49" fmla="*/ 5373 h 67"/>
                  <a:gd name="T50" fmla="*/ 158451 w 50"/>
                  <a:gd name="T51" fmla="*/ 0 h 67"/>
                  <a:gd name="T52" fmla="*/ 176057 w 50"/>
                  <a:gd name="T53" fmla="*/ 5373 h 67"/>
                  <a:gd name="T54" fmla="*/ 189261 w 50"/>
                  <a:gd name="T55" fmla="*/ 5373 h 67"/>
                  <a:gd name="T56" fmla="*/ 202465 w 50"/>
                  <a:gd name="T57" fmla="*/ 10746 h 67"/>
                  <a:gd name="T58" fmla="*/ 220071 w 50"/>
                  <a:gd name="T59" fmla="*/ 21493 h 67"/>
                  <a:gd name="T60" fmla="*/ 220071 w 50"/>
                  <a:gd name="T61" fmla="*/ 333134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67"/>
                  <a:gd name="T95" fmla="*/ 50 w 50"/>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67">
                    <a:moveTo>
                      <a:pt x="50" y="62"/>
                    </a:moveTo>
                    <a:cubicBezTo>
                      <a:pt x="50" y="64"/>
                      <a:pt x="48" y="65"/>
                      <a:pt x="44" y="66"/>
                    </a:cubicBezTo>
                    <a:cubicBezTo>
                      <a:pt x="41" y="67"/>
                      <a:pt x="38" y="67"/>
                      <a:pt x="36" y="67"/>
                    </a:cubicBezTo>
                    <a:cubicBezTo>
                      <a:pt x="35" y="67"/>
                      <a:pt x="34" y="67"/>
                      <a:pt x="32" y="67"/>
                    </a:cubicBezTo>
                    <a:cubicBezTo>
                      <a:pt x="31" y="67"/>
                      <a:pt x="30" y="67"/>
                      <a:pt x="30" y="66"/>
                    </a:cubicBezTo>
                    <a:cubicBezTo>
                      <a:pt x="28" y="66"/>
                      <a:pt x="27" y="65"/>
                      <a:pt x="25" y="65"/>
                    </a:cubicBezTo>
                    <a:cubicBezTo>
                      <a:pt x="24" y="64"/>
                      <a:pt x="24" y="64"/>
                      <a:pt x="24" y="63"/>
                    </a:cubicBezTo>
                    <a:cubicBezTo>
                      <a:pt x="24" y="25"/>
                      <a:pt x="24" y="25"/>
                      <a:pt x="24" y="25"/>
                    </a:cubicBezTo>
                    <a:cubicBezTo>
                      <a:pt x="22" y="24"/>
                      <a:pt x="21" y="24"/>
                      <a:pt x="20" y="24"/>
                    </a:cubicBezTo>
                    <a:cubicBezTo>
                      <a:pt x="19" y="24"/>
                      <a:pt x="19" y="24"/>
                      <a:pt x="19" y="24"/>
                    </a:cubicBezTo>
                    <a:cubicBezTo>
                      <a:pt x="19" y="24"/>
                      <a:pt x="19" y="24"/>
                      <a:pt x="19" y="24"/>
                    </a:cubicBezTo>
                    <a:cubicBezTo>
                      <a:pt x="17" y="24"/>
                      <a:pt x="16" y="24"/>
                      <a:pt x="15" y="24"/>
                    </a:cubicBezTo>
                    <a:cubicBezTo>
                      <a:pt x="14" y="24"/>
                      <a:pt x="14" y="24"/>
                      <a:pt x="13" y="24"/>
                    </a:cubicBezTo>
                    <a:cubicBezTo>
                      <a:pt x="2" y="23"/>
                      <a:pt x="2" y="23"/>
                      <a:pt x="2" y="23"/>
                    </a:cubicBezTo>
                    <a:cubicBezTo>
                      <a:pt x="2" y="23"/>
                      <a:pt x="2" y="23"/>
                      <a:pt x="1" y="22"/>
                    </a:cubicBezTo>
                    <a:cubicBezTo>
                      <a:pt x="0" y="22"/>
                      <a:pt x="0" y="21"/>
                      <a:pt x="0" y="21"/>
                    </a:cubicBezTo>
                    <a:cubicBezTo>
                      <a:pt x="0" y="20"/>
                      <a:pt x="0" y="19"/>
                      <a:pt x="0" y="18"/>
                    </a:cubicBezTo>
                    <a:cubicBezTo>
                      <a:pt x="0" y="16"/>
                      <a:pt x="0" y="16"/>
                      <a:pt x="0" y="16"/>
                    </a:cubicBezTo>
                    <a:cubicBezTo>
                      <a:pt x="7" y="14"/>
                      <a:pt x="7" y="14"/>
                      <a:pt x="7" y="14"/>
                    </a:cubicBezTo>
                    <a:cubicBezTo>
                      <a:pt x="9" y="13"/>
                      <a:pt x="11" y="13"/>
                      <a:pt x="13" y="12"/>
                    </a:cubicBezTo>
                    <a:cubicBezTo>
                      <a:pt x="15" y="11"/>
                      <a:pt x="17" y="11"/>
                      <a:pt x="18" y="10"/>
                    </a:cubicBezTo>
                    <a:cubicBezTo>
                      <a:pt x="20" y="9"/>
                      <a:pt x="21" y="8"/>
                      <a:pt x="23" y="8"/>
                    </a:cubicBezTo>
                    <a:cubicBezTo>
                      <a:pt x="24" y="7"/>
                      <a:pt x="26" y="6"/>
                      <a:pt x="27" y="5"/>
                    </a:cubicBezTo>
                    <a:cubicBezTo>
                      <a:pt x="28" y="4"/>
                      <a:pt x="29" y="4"/>
                      <a:pt x="30" y="3"/>
                    </a:cubicBezTo>
                    <a:cubicBezTo>
                      <a:pt x="31" y="2"/>
                      <a:pt x="31" y="2"/>
                      <a:pt x="32" y="1"/>
                    </a:cubicBezTo>
                    <a:cubicBezTo>
                      <a:pt x="33" y="1"/>
                      <a:pt x="34" y="1"/>
                      <a:pt x="36" y="0"/>
                    </a:cubicBezTo>
                    <a:cubicBezTo>
                      <a:pt x="36" y="0"/>
                      <a:pt x="38" y="0"/>
                      <a:pt x="40" y="1"/>
                    </a:cubicBezTo>
                    <a:cubicBezTo>
                      <a:pt x="42" y="1"/>
                      <a:pt x="43" y="1"/>
                      <a:pt x="43" y="1"/>
                    </a:cubicBezTo>
                    <a:cubicBezTo>
                      <a:pt x="43" y="1"/>
                      <a:pt x="44" y="2"/>
                      <a:pt x="46" y="2"/>
                    </a:cubicBezTo>
                    <a:cubicBezTo>
                      <a:pt x="49" y="3"/>
                      <a:pt x="50" y="3"/>
                      <a:pt x="50" y="4"/>
                    </a:cubicBezTo>
                    <a:lnTo>
                      <a:pt x="50" y="62"/>
                    </a:lnTo>
                    <a:close/>
                  </a:path>
                </a:pathLst>
              </a:custGeom>
              <a:solidFill>
                <a:schemeClr val="bg1"/>
              </a:solidFill>
              <a:ln w="9525">
                <a:noFill/>
                <a:round/>
                <a:headEnd/>
                <a:tailEnd/>
              </a:ln>
            </p:spPr>
            <p:txBody>
              <a:bodyPr/>
              <a:lstStyle/>
              <a:p>
                <a:endParaRPr lang="zh-CN" altLang="en-US">
                  <a:latin typeface="微软雅黑" pitchFamily="34" charset="-122"/>
                  <a:ea typeface="微软雅黑" pitchFamily="34" charset="-122"/>
                </a:endParaRPr>
              </a:p>
            </p:txBody>
          </p:sp>
        </p:grpSp>
        <p:sp>
          <p:nvSpPr>
            <p:cNvPr id="53" name="TextBox 52"/>
            <p:cNvSpPr txBox="1"/>
            <p:nvPr/>
          </p:nvSpPr>
          <p:spPr>
            <a:xfrm>
              <a:off x="2777922" y="4560463"/>
              <a:ext cx="358639" cy="646289"/>
            </a:xfrm>
            <a:prstGeom prst="rect">
              <a:avLst/>
            </a:prstGeom>
            <a:noFill/>
          </p:spPr>
          <p:txBody>
            <a:bodyPr>
              <a:spAutoFit/>
            </a:bodyPr>
            <a:lstStyle/>
            <a:p>
              <a:pPr>
                <a:defRPr/>
              </a:pPr>
              <a:r>
                <a:rPr lang="en-US" altLang="zh-CN" sz="3600" b="1" dirty="0">
                  <a:solidFill>
                    <a:schemeClr val="bg1"/>
                  </a:solidFill>
                  <a:latin typeface="微软雅黑" pitchFamily="34" charset="-122"/>
                  <a:ea typeface="微软雅黑" pitchFamily="34" charset="-122"/>
                </a:rPr>
                <a:t>4</a:t>
              </a:r>
              <a:endParaRPr lang="zh-CN" altLang="en-US" sz="3600" b="1"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xmlns="" val="80759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250"/>
                                        <p:tgtEl>
                                          <p:spTgt spid="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250"/>
                                        <p:tgtEl>
                                          <p:spTgt spid="10"/>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right)">
                                      <p:cBhvr>
                                        <p:cTn id="30" dur="250"/>
                                        <p:tgtEl>
                                          <p:spTgt spid="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250"/>
                                        <p:tgtEl>
                                          <p:spTgt spid="1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250"/>
                                        <p:tgtEl>
                                          <p:spTgt spid="1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250"/>
                                        <p:tgtEl>
                                          <p:spTgt spid="12"/>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250"/>
                                        <p:tgtEl>
                                          <p:spTgt spid="11"/>
                                        </p:tgtEl>
                                      </p:cBhvr>
                                    </p:animEffect>
                                  </p:childTnLst>
                                </p:cTn>
                              </p:par>
                              <p:par>
                                <p:cTn id="43" presetID="53" presetClass="entr" presetSubtype="16"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300" fill="hold"/>
                                        <p:tgtEl>
                                          <p:spTgt spid="5"/>
                                        </p:tgtEl>
                                        <p:attrNameLst>
                                          <p:attrName>ppt_w</p:attrName>
                                        </p:attrNameLst>
                                      </p:cBhvr>
                                      <p:tavLst>
                                        <p:tav tm="0">
                                          <p:val>
                                            <p:fltVal val="0"/>
                                          </p:val>
                                        </p:tav>
                                        <p:tav tm="100000">
                                          <p:val>
                                            <p:strVal val="#ppt_w"/>
                                          </p:val>
                                        </p:tav>
                                      </p:tavLst>
                                    </p:anim>
                                    <p:anim calcmode="lin" valueType="num">
                                      <p:cBhvr>
                                        <p:cTn id="46" dur="300" fill="hold"/>
                                        <p:tgtEl>
                                          <p:spTgt spid="5"/>
                                        </p:tgtEl>
                                        <p:attrNameLst>
                                          <p:attrName>ppt_h</p:attrName>
                                        </p:attrNameLst>
                                      </p:cBhvr>
                                      <p:tavLst>
                                        <p:tav tm="0">
                                          <p:val>
                                            <p:fltVal val="0"/>
                                          </p:val>
                                        </p:tav>
                                        <p:tav tm="100000">
                                          <p:val>
                                            <p:strVal val="#ppt_h"/>
                                          </p:val>
                                        </p:tav>
                                      </p:tavLst>
                                    </p:anim>
                                    <p:animEffect transition="in" filter="fade">
                                      <p:cBhvr>
                                        <p:cTn id="47" dur="300"/>
                                        <p:tgtEl>
                                          <p:spTgt spid="5"/>
                                        </p:tgtEl>
                                      </p:cBhvr>
                                    </p:animEffect>
                                  </p:childTnLst>
                                </p:cTn>
                              </p:par>
                              <p:par>
                                <p:cTn id="48" presetID="53" presetClass="entr" presetSubtype="16" fill="hold" nodeType="withEffect">
                                  <p:stCondLst>
                                    <p:cond delay="100"/>
                                  </p:stCondLst>
                                  <p:childTnLst>
                                    <p:set>
                                      <p:cBhvr>
                                        <p:cTn id="49" dur="1" fill="hold">
                                          <p:stCondLst>
                                            <p:cond delay="0"/>
                                          </p:stCondLst>
                                        </p:cTn>
                                        <p:tgtEl>
                                          <p:spTgt spid="4"/>
                                        </p:tgtEl>
                                        <p:attrNameLst>
                                          <p:attrName>style.visibility</p:attrName>
                                        </p:attrNameLst>
                                      </p:cBhvr>
                                      <p:to>
                                        <p:strVal val="visible"/>
                                      </p:to>
                                    </p:set>
                                    <p:anim calcmode="lin" valueType="num">
                                      <p:cBhvr>
                                        <p:cTn id="50" dur="300" fill="hold"/>
                                        <p:tgtEl>
                                          <p:spTgt spid="4"/>
                                        </p:tgtEl>
                                        <p:attrNameLst>
                                          <p:attrName>ppt_w</p:attrName>
                                        </p:attrNameLst>
                                      </p:cBhvr>
                                      <p:tavLst>
                                        <p:tav tm="0">
                                          <p:val>
                                            <p:fltVal val="0"/>
                                          </p:val>
                                        </p:tav>
                                        <p:tav tm="100000">
                                          <p:val>
                                            <p:strVal val="#ppt_w"/>
                                          </p:val>
                                        </p:tav>
                                      </p:tavLst>
                                    </p:anim>
                                    <p:anim calcmode="lin" valueType="num">
                                      <p:cBhvr>
                                        <p:cTn id="51" dur="300" fill="hold"/>
                                        <p:tgtEl>
                                          <p:spTgt spid="4"/>
                                        </p:tgtEl>
                                        <p:attrNameLst>
                                          <p:attrName>ppt_h</p:attrName>
                                        </p:attrNameLst>
                                      </p:cBhvr>
                                      <p:tavLst>
                                        <p:tav tm="0">
                                          <p:val>
                                            <p:fltVal val="0"/>
                                          </p:val>
                                        </p:tav>
                                        <p:tav tm="100000">
                                          <p:val>
                                            <p:strVal val="#ppt_h"/>
                                          </p:val>
                                        </p:tav>
                                      </p:tavLst>
                                    </p:anim>
                                    <p:animEffect transition="in" filter="fade">
                                      <p:cBhvr>
                                        <p:cTn id="52" dur="300"/>
                                        <p:tgtEl>
                                          <p:spTgt spid="4"/>
                                        </p:tgtEl>
                                      </p:cBhvr>
                                    </p:animEffect>
                                  </p:childTnLst>
                                </p:cTn>
                              </p:par>
                              <p:par>
                                <p:cTn id="53" presetID="53" presetClass="entr" presetSubtype="16" fill="hold" nodeType="withEffect">
                                  <p:stCondLst>
                                    <p:cond delay="200"/>
                                  </p:stCondLst>
                                  <p:childTnLst>
                                    <p:set>
                                      <p:cBhvr>
                                        <p:cTn id="54" dur="1" fill="hold">
                                          <p:stCondLst>
                                            <p:cond delay="0"/>
                                          </p:stCondLst>
                                        </p:cTn>
                                        <p:tgtEl>
                                          <p:spTgt spid="3"/>
                                        </p:tgtEl>
                                        <p:attrNameLst>
                                          <p:attrName>style.visibility</p:attrName>
                                        </p:attrNameLst>
                                      </p:cBhvr>
                                      <p:to>
                                        <p:strVal val="visible"/>
                                      </p:to>
                                    </p:set>
                                    <p:anim calcmode="lin" valueType="num">
                                      <p:cBhvr>
                                        <p:cTn id="55" dur="300" fill="hold"/>
                                        <p:tgtEl>
                                          <p:spTgt spid="3"/>
                                        </p:tgtEl>
                                        <p:attrNameLst>
                                          <p:attrName>ppt_w</p:attrName>
                                        </p:attrNameLst>
                                      </p:cBhvr>
                                      <p:tavLst>
                                        <p:tav tm="0">
                                          <p:val>
                                            <p:fltVal val="0"/>
                                          </p:val>
                                        </p:tav>
                                        <p:tav tm="100000">
                                          <p:val>
                                            <p:strVal val="#ppt_w"/>
                                          </p:val>
                                        </p:tav>
                                      </p:tavLst>
                                    </p:anim>
                                    <p:anim calcmode="lin" valueType="num">
                                      <p:cBhvr>
                                        <p:cTn id="56" dur="300" fill="hold"/>
                                        <p:tgtEl>
                                          <p:spTgt spid="3"/>
                                        </p:tgtEl>
                                        <p:attrNameLst>
                                          <p:attrName>ppt_h</p:attrName>
                                        </p:attrNameLst>
                                      </p:cBhvr>
                                      <p:tavLst>
                                        <p:tav tm="0">
                                          <p:val>
                                            <p:fltVal val="0"/>
                                          </p:val>
                                        </p:tav>
                                        <p:tav tm="100000">
                                          <p:val>
                                            <p:strVal val="#ppt_h"/>
                                          </p:val>
                                        </p:tav>
                                      </p:tavLst>
                                    </p:anim>
                                    <p:animEffect transition="in" filter="fade">
                                      <p:cBhvr>
                                        <p:cTn id="57" dur="300"/>
                                        <p:tgtEl>
                                          <p:spTgt spid="3"/>
                                        </p:tgtEl>
                                      </p:cBhvr>
                                    </p:animEffect>
                                  </p:childTnLst>
                                </p:cTn>
                              </p:par>
                              <p:par>
                                <p:cTn id="58" presetID="53" presetClass="entr" presetSubtype="16" fill="hold" nodeType="withEffect">
                                  <p:stCondLst>
                                    <p:cond delay="300"/>
                                  </p:stCondLst>
                                  <p:childTnLst>
                                    <p:set>
                                      <p:cBhvr>
                                        <p:cTn id="59" dur="1" fill="hold">
                                          <p:stCondLst>
                                            <p:cond delay="0"/>
                                          </p:stCondLst>
                                        </p:cTn>
                                        <p:tgtEl>
                                          <p:spTgt spid="24"/>
                                        </p:tgtEl>
                                        <p:attrNameLst>
                                          <p:attrName>style.visibility</p:attrName>
                                        </p:attrNameLst>
                                      </p:cBhvr>
                                      <p:to>
                                        <p:strVal val="visible"/>
                                      </p:to>
                                    </p:set>
                                    <p:anim calcmode="lin" valueType="num">
                                      <p:cBhvr>
                                        <p:cTn id="60" dur="300" fill="hold"/>
                                        <p:tgtEl>
                                          <p:spTgt spid="24"/>
                                        </p:tgtEl>
                                        <p:attrNameLst>
                                          <p:attrName>ppt_w</p:attrName>
                                        </p:attrNameLst>
                                      </p:cBhvr>
                                      <p:tavLst>
                                        <p:tav tm="0">
                                          <p:val>
                                            <p:fltVal val="0"/>
                                          </p:val>
                                        </p:tav>
                                        <p:tav tm="100000">
                                          <p:val>
                                            <p:strVal val="#ppt_w"/>
                                          </p:val>
                                        </p:tav>
                                      </p:tavLst>
                                    </p:anim>
                                    <p:anim calcmode="lin" valueType="num">
                                      <p:cBhvr>
                                        <p:cTn id="61" dur="300" fill="hold"/>
                                        <p:tgtEl>
                                          <p:spTgt spid="24"/>
                                        </p:tgtEl>
                                        <p:attrNameLst>
                                          <p:attrName>ppt_h</p:attrName>
                                        </p:attrNameLst>
                                      </p:cBhvr>
                                      <p:tavLst>
                                        <p:tav tm="0">
                                          <p:val>
                                            <p:fltVal val="0"/>
                                          </p:val>
                                        </p:tav>
                                        <p:tav tm="100000">
                                          <p:val>
                                            <p:strVal val="#ppt_h"/>
                                          </p:val>
                                        </p:tav>
                                      </p:tavLst>
                                    </p:anim>
                                    <p:animEffect transition="in" filter="fade">
                                      <p:cBhvr>
                                        <p:cTn id="62" dur="300"/>
                                        <p:tgtEl>
                                          <p:spTgt spid="24"/>
                                        </p:tgtEl>
                                      </p:cBhvr>
                                    </p:animEffect>
                                  </p:childTnLst>
                                </p:cTn>
                              </p:par>
                              <p:par>
                                <p:cTn id="63" presetID="53" presetClass="entr" presetSubtype="16" fill="hold" nodeType="withEffect">
                                  <p:stCondLst>
                                    <p:cond delay="300"/>
                                  </p:stCondLst>
                                  <p:childTnLst>
                                    <p:set>
                                      <p:cBhvr>
                                        <p:cTn id="64" dur="1" fill="hold">
                                          <p:stCondLst>
                                            <p:cond delay="0"/>
                                          </p:stCondLst>
                                        </p:cTn>
                                        <p:tgtEl>
                                          <p:spTgt spid="2"/>
                                        </p:tgtEl>
                                        <p:attrNameLst>
                                          <p:attrName>style.visibility</p:attrName>
                                        </p:attrNameLst>
                                      </p:cBhvr>
                                      <p:to>
                                        <p:strVal val="visible"/>
                                      </p:to>
                                    </p:set>
                                    <p:anim calcmode="lin" valueType="num">
                                      <p:cBhvr>
                                        <p:cTn id="65" dur="300" fill="hold"/>
                                        <p:tgtEl>
                                          <p:spTgt spid="2"/>
                                        </p:tgtEl>
                                        <p:attrNameLst>
                                          <p:attrName>ppt_w</p:attrName>
                                        </p:attrNameLst>
                                      </p:cBhvr>
                                      <p:tavLst>
                                        <p:tav tm="0">
                                          <p:val>
                                            <p:fltVal val="0"/>
                                          </p:val>
                                        </p:tav>
                                        <p:tav tm="100000">
                                          <p:val>
                                            <p:strVal val="#ppt_w"/>
                                          </p:val>
                                        </p:tav>
                                      </p:tavLst>
                                    </p:anim>
                                    <p:anim calcmode="lin" valueType="num">
                                      <p:cBhvr>
                                        <p:cTn id="66" dur="300" fill="hold"/>
                                        <p:tgtEl>
                                          <p:spTgt spid="2"/>
                                        </p:tgtEl>
                                        <p:attrNameLst>
                                          <p:attrName>ppt_h</p:attrName>
                                        </p:attrNameLst>
                                      </p:cBhvr>
                                      <p:tavLst>
                                        <p:tav tm="0">
                                          <p:val>
                                            <p:fltVal val="0"/>
                                          </p:val>
                                        </p:tav>
                                        <p:tav tm="100000">
                                          <p:val>
                                            <p:strVal val="#ppt_h"/>
                                          </p:val>
                                        </p:tav>
                                      </p:tavLst>
                                    </p:anim>
                                    <p:animEffect transition="in" filter="fade">
                                      <p:cBhvr>
                                        <p:cTn id="67" dur="300"/>
                                        <p:tgtEl>
                                          <p:spTgt spid="2"/>
                                        </p:tgtEl>
                                      </p:cBhvr>
                                    </p:animEffect>
                                  </p:childTnLst>
                                </p:cTn>
                              </p:par>
                              <p:par>
                                <p:cTn id="68" presetID="10" presetClass="entr" presetSubtype="0" fill="hold" nodeType="withEffect">
                                  <p:stCondLst>
                                    <p:cond delay="30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par>
                                <p:cTn id="71" presetID="10" presetClass="entr" presetSubtype="0"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par>
                                <p:cTn id="74" presetID="10" presetClass="entr" presetSubtype="0" fill="hold" nodeType="withEffect">
                                  <p:stCondLst>
                                    <p:cond delay="30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par>
                                <p:cTn id="77" presetID="10" presetClass="entr" presetSubtype="0" fill="hold" nodeType="withEffect">
                                  <p:stCondLst>
                                    <p:cond delay="30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nodeType="withEffect">
                                  <p:stCondLst>
                                    <p:cond delay="30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par>
                                <p:cTn id="83" presetID="10" presetClass="entr" presetSubtype="0" fill="hold" nodeType="withEffect">
                                  <p:stCondLst>
                                    <p:cond delay="30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500"/>
                                        <p:tgtEl>
                                          <p:spTgt spid="19"/>
                                        </p:tgtEl>
                                      </p:cBhvr>
                                    </p:animEffect>
                                  </p:childTnLst>
                                </p:cTn>
                              </p:par>
                            </p:childTnLst>
                          </p:cTn>
                        </p:par>
                        <p:par>
                          <p:cTn id="86" fill="hold">
                            <p:stCondLst>
                              <p:cond delay="1800"/>
                            </p:stCondLst>
                            <p:childTnLst>
                              <p:par>
                                <p:cTn id="87" presetID="41" presetClass="entr" presetSubtype="0" fill="hold" nodeType="afterEffect">
                                  <p:stCondLst>
                                    <p:cond delay="0"/>
                                  </p:stCondLst>
                                  <p:iterate type="lt">
                                    <p:tmPct val="10000"/>
                                  </p:iterate>
                                  <p:childTnLst>
                                    <p:set>
                                      <p:cBhvr>
                                        <p:cTn id="88" dur="1" fill="hold">
                                          <p:stCondLst>
                                            <p:cond delay="0"/>
                                          </p:stCondLst>
                                        </p:cTn>
                                        <p:tgtEl>
                                          <p:spTgt spid="6"/>
                                        </p:tgtEl>
                                        <p:attrNameLst>
                                          <p:attrName>style.visibility</p:attrName>
                                        </p:attrNameLst>
                                      </p:cBhvr>
                                      <p:to>
                                        <p:strVal val="visible"/>
                                      </p:to>
                                    </p:set>
                                    <p:anim calcmode="lin" valueType="num">
                                      <p:cBhvr>
                                        <p:cTn id="8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6"/>
                                        </p:tgtEl>
                                        <p:attrNameLst>
                                          <p:attrName>ppt_y</p:attrName>
                                        </p:attrNameLst>
                                      </p:cBhvr>
                                      <p:tavLst>
                                        <p:tav tm="0">
                                          <p:val>
                                            <p:strVal val="#ppt_y"/>
                                          </p:val>
                                        </p:tav>
                                        <p:tav tm="100000">
                                          <p:val>
                                            <p:strVal val="#ppt_y"/>
                                          </p:val>
                                        </p:tav>
                                      </p:tavLst>
                                    </p:anim>
                                    <p:anim calcmode="lin" valueType="num">
                                      <p:cBhvr>
                                        <p:cTn id="9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784" y="2357430"/>
            <a:ext cx="4328429" cy="1569660"/>
          </a:xfrm>
          <a:prstGeom prst="rect">
            <a:avLst/>
          </a:prstGeom>
          <a:noFill/>
        </p:spPr>
        <p:txBody>
          <a:bodyPr wrap="square" rtlCol="0">
            <a:spAutoFit/>
          </a:bodyPr>
          <a:lstStyle/>
          <a:p>
            <a:r>
              <a:rPr lang="en-US" altLang="zh-CN" sz="9600" dirty="0" smtClean="0">
                <a:solidFill>
                  <a:schemeClr val="bg1">
                    <a:lumMod val="75000"/>
                  </a:schemeClr>
                </a:solidFill>
                <a:latin typeface="微软雅黑" pitchFamily="34" charset="-122"/>
                <a:ea typeface="微软雅黑" pitchFamily="34" charset="-122"/>
              </a:rPr>
              <a:t>Thanks</a:t>
            </a:r>
            <a:endParaRPr lang="zh-CN" altLang="en-US" sz="9600" dirty="0">
              <a:solidFill>
                <a:schemeClr val="bg1">
                  <a:lumMod val="75000"/>
                </a:schemeClr>
              </a:solidFill>
              <a:latin typeface="微软雅黑" pitchFamily="34" charset="-122"/>
              <a:ea typeface="微软雅黑" pitchFamily="34" charset="-122"/>
            </a:endParaRPr>
          </a:p>
        </p:txBody>
      </p:sp>
      <p:sp>
        <p:nvSpPr>
          <p:cNvPr id="9" name="矩形 8"/>
          <p:cNvSpPr/>
          <p:nvPr/>
        </p:nvSpPr>
        <p:spPr>
          <a:xfrm>
            <a:off x="4090137" y="4572008"/>
            <a:ext cx="3768011" cy="923330"/>
          </a:xfrm>
          <a:prstGeom prst="rect">
            <a:avLst/>
          </a:prstGeom>
        </p:spPr>
        <p:txBody>
          <a:bodyPr wrap="square">
            <a:spAutoFit/>
          </a:bodyPr>
          <a:lstStyle/>
          <a:p>
            <a:r>
              <a:rPr lang="zh-CN" altLang="en-US" dirty="0" smtClean="0">
                <a:solidFill>
                  <a:schemeClr val="bg1">
                    <a:lumMod val="75000"/>
                  </a:schemeClr>
                </a:solidFill>
                <a:latin typeface="微软雅黑" pitchFamily="34" charset="-122"/>
                <a:ea typeface="微软雅黑" pitchFamily="34" charset="-122"/>
              </a:rPr>
              <a:t>      搜狗江西运营中心   </a:t>
            </a:r>
            <a:endParaRPr lang="en-US" altLang="zh-CN" dirty="0" smtClean="0">
              <a:solidFill>
                <a:schemeClr val="bg1">
                  <a:lumMod val="75000"/>
                </a:schemeClr>
              </a:solidFill>
              <a:latin typeface="微软雅黑" pitchFamily="34" charset="-122"/>
              <a:ea typeface="微软雅黑" pitchFamily="34" charset="-122"/>
            </a:endParaRPr>
          </a:p>
          <a:p>
            <a:r>
              <a:rPr lang="en-US" altLang="zh-CN" dirty="0" smtClean="0">
                <a:solidFill>
                  <a:schemeClr val="bg1">
                    <a:lumMod val="75000"/>
                  </a:schemeClr>
                </a:solidFill>
                <a:latin typeface="微软雅黑" pitchFamily="34" charset="-122"/>
                <a:ea typeface="微软雅黑" pitchFamily="34" charset="-122"/>
              </a:rPr>
              <a:t>               2014</a:t>
            </a:r>
            <a:r>
              <a:rPr lang="zh-CN" altLang="en-US" dirty="0" smtClean="0">
                <a:solidFill>
                  <a:schemeClr val="bg1">
                    <a:lumMod val="75000"/>
                  </a:schemeClr>
                </a:solidFill>
                <a:latin typeface="微软雅黑" pitchFamily="34" charset="-122"/>
                <a:ea typeface="微软雅黑" pitchFamily="34" charset="-122"/>
              </a:rPr>
              <a:t>年</a:t>
            </a:r>
            <a:r>
              <a:rPr lang="en-US" altLang="zh-CN" dirty="0" smtClean="0">
                <a:solidFill>
                  <a:schemeClr val="bg1">
                    <a:lumMod val="75000"/>
                  </a:schemeClr>
                </a:solidFill>
                <a:latin typeface="微软雅黑" pitchFamily="34" charset="-122"/>
                <a:ea typeface="微软雅黑" pitchFamily="34" charset="-122"/>
              </a:rPr>
              <a:t>7</a:t>
            </a:r>
            <a:r>
              <a:rPr lang="zh-CN" altLang="en-US" dirty="0" smtClean="0">
                <a:solidFill>
                  <a:schemeClr val="bg1">
                    <a:lumMod val="75000"/>
                  </a:schemeClr>
                </a:solidFill>
                <a:latin typeface="微软雅黑" pitchFamily="34" charset="-122"/>
                <a:ea typeface="微软雅黑" pitchFamily="34" charset="-122"/>
              </a:rPr>
              <a:t>月</a:t>
            </a:r>
            <a:r>
              <a:rPr lang="en-US" altLang="zh-CN" dirty="0" smtClean="0">
                <a:solidFill>
                  <a:schemeClr val="bg1">
                    <a:lumMod val="75000"/>
                  </a:schemeClr>
                </a:solidFill>
                <a:latin typeface="微软雅黑" pitchFamily="34" charset="-122"/>
                <a:ea typeface="微软雅黑" pitchFamily="34" charset="-122"/>
              </a:rPr>
              <a:t>6</a:t>
            </a:r>
            <a:r>
              <a:rPr lang="zh-CN" altLang="en-US" dirty="0" smtClean="0">
                <a:solidFill>
                  <a:schemeClr val="bg1">
                    <a:lumMod val="75000"/>
                  </a:schemeClr>
                </a:solidFill>
                <a:latin typeface="微软雅黑" pitchFamily="34" charset="-122"/>
                <a:ea typeface="微软雅黑" pitchFamily="34" charset="-122"/>
              </a:rPr>
              <a:t>日</a:t>
            </a:r>
            <a:endParaRPr lang="en-US" altLang="zh-CN" dirty="0" smtClean="0">
              <a:solidFill>
                <a:schemeClr val="bg1">
                  <a:lumMod val="75000"/>
                </a:schemeClr>
              </a:solidFill>
              <a:latin typeface="微软雅黑" pitchFamily="34" charset="-122"/>
              <a:ea typeface="微软雅黑" pitchFamily="34" charset="-122"/>
            </a:endParaRPr>
          </a:p>
          <a:p>
            <a:endParaRPr lang="zh-CN" altLang="en-US" dirty="0">
              <a:solidFill>
                <a:schemeClr val="bg1">
                  <a:lumMod val="7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29178" y="285728"/>
            <a:ext cx="4014822" cy="785818"/>
          </a:xfrm>
        </p:spPr>
        <p:txBody>
          <a:bodyPr/>
          <a:lstStyle/>
          <a:p>
            <a:r>
              <a:rPr lang="zh-CN" altLang="en-US" sz="2800" b="1" dirty="0" smtClean="0">
                <a:latin typeface="微软雅黑" pitchFamily="34" charset="-122"/>
                <a:ea typeface="微软雅黑" pitchFamily="34" charset="-122"/>
              </a:rPr>
              <a:t>网络广告的增长趋势</a:t>
            </a:r>
            <a:endParaRPr lang="zh-CN" altLang="en-US" sz="2800" dirty="0"/>
          </a:p>
        </p:txBody>
      </p:sp>
      <p:sp>
        <p:nvSpPr>
          <p:cNvPr id="1026" name="Rectangle 3"/>
          <p:cNvSpPr>
            <a:spLocks noChangeArrowheads="1"/>
          </p:cNvSpPr>
          <p:nvPr/>
        </p:nvSpPr>
        <p:spPr bwMode="auto">
          <a:xfrm>
            <a:off x="820738" y="4838704"/>
            <a:ext cx="2724150" cy="381000"/>
          </a:xfrm>
          <a:prstGeom prst="rect">
            <a:avLst/>
          </a:prstGeom>
          <a:gradFill rotWithShape="0">
            <a:gsLst>
              <a:gs pos="0">
                <a:srgbClr val="A98700"/>
              </a:gs>
              <a:gs pos="50000">
                <a:srgbClr val="FFCC00"/>
              </a:gs>
              <a:gs pos="100000">
                <a:srgbClr val="A98700"/>
              </a:gs>
            </a:gsLst>
            <a:lin ang="54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lvl="0" algn="ctr"/>
            <a:r>
              <a:rPr lang="zh-CN" altLang="en-US" b="1" dirty="0" smtClean="0">
                <a:latin typeface="Arial" pitchFamily="34" charset="0"/>
                <a:ea typeface="宋体" pitchFamily="2" charset="-122"/>
              </a:rPr>
              <a:t>相关分析</a:t>
            </a:r>
            <a:endParaRPr kumimoji="0" lang="zh-CN" sz="1800" b="1" i="0" u="none" strike="noStrike" cap="none" normalizeH="0" baseline="0" dirty="0" smtClean="0">
              <a:ln>
                <a:noFill/>
              </a:ln>
              <a:solidFill>
                <a:schemeClr val="tx1"/>
              </a:solidFill>
              <a:effectLst/>
              <a:latin typeface="Arial" pitchFamily="34" charset="0"/>
              <a:ea typeface="宋体" pitchFamily="2" charset="-122"/>
            </a:endParaRPr>
          </a:p>
        </p:txBody>
      </p:sp>
      <p:sp>
        <p:nvSpPr>
          <p:cNvPr id="1027" name="Rectangle 4"/>
          <p:cNvSpPr>
            <a:spLocks noChangeArrowheads="1"/>
          </p:cNvSpPr>
          <p:nvPr/>
        </p:nvSpPr>
        <p:spPr bwMode="auto">
          <a:xfrm>
            <a:off x="5857884" y="1214422"/>
            <a:ext cx="2786082" cy="381000"/>
          </a:xfrm>
          <a:prstGeom prst="rect">
            <a:avLst/>
          </a:prstGeom>
          <a:gradFill rotWithShape="0">
            <a:gsLst>
              <a:gs pos="0">
                <a:srgbClr val="A98700"/>
              </a:gs>
              <a:gs pos="50000">
                <a:srgbClr val="FFCC00"/>
              </a:gs>
              <a:gs pos="100000">
                <a:srgbClr val="A98700"/>
              </a:gs>
            </a:gsLst>
            <a:lin ang="54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lvl="0" algn="ctr"/>
            <a:r>
              <a:rPr lang="zh-CN" altLang="en-US" sz="1600" b="1" dirty="0" smtClean="0">
                <a:latin typeface="楷体_GB2312" pitchFamily="49" charset="-122"/>
                <a:ea typeface="楷体_GB2312" pitchFamily="49" charset="-122"/>
              </a:rPr>
              <a:t>医院行业网络广告市场规模</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028" name="Rectangle 5"/>
          <p:cNvSpPr>
            <a:spLocks noChangeArrowheads="1"/>
          </p:cNvSpPr>
          <p:nvPr/>
        </p:nvSpPr>
        <p:spPr bwMode="auto">
          <a:xfrm>
            <a:off x="5856288" y="4838704"/>
            <a:ext cx="2806700" cy="381000"/>
          </a:xfrm>
          <a:prstGeom prst="rect">
            <a:avLst/>
          </a:prstGeom>
          <a:gradFill rotWithShape="0">
            <a:gsLst>
              <a:gs pos="0">
                <a:srgbClr val="A98700"/>
              </a:gs>
              <a:gs pos="50000">
                <a:srgbClr val="FFCC00"/>
              </a:gs>
              <a:gs pos="100000">
                <a:srgbClr val="A98700"/>
              </a:gs>
            </a:gsLst>
            <a:lin ang="54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lvl="0" algn="ctr"/>
            <a:r>
              <a:rPr lang="zh-CN" altLang="en-US" sz="1600" b="1" dirty="0" smtClean="0">
                <a:latin typeface="楷体_GB2312" pitchFamily="49" charset="-122"/>
                <a:ea typeface="楷体_GB2312" pitchFamily="49" charset="-122"/>
              </a:rPr>
              <a:t>相关分析</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029" name="Rectangle 6"/>
          <p:cNvSpPr>
            <a:spLocks noChangeArrowheads="1"/>
          </p:cNvSpPr>
          <p:nvPr/>
        </p:nvSpPr>
        <p:spPr bwMode="auto">
          <a:xfrm>
            <a:off x="785786" y="1214422"/>
            <a:ext cx="2759102" cy="381000"/>
          </a:xfrm>
          <a:prstGeom prst="rect">
            <a:avLst/>
          </a:prstGeom>
          <a:gradFill rotWithShape="0">
            <a:gsLst>
              <a:gs pos="0">
                <a:srgbClr val="A98700"/>
              </a:gs>
              <a:gs pos="50000">
                <a:srgbClr val="FFCC00"/>
              </a:gs>
              <a:gs pos="100000">
                <a:srgbClr val="A98700"/>
              </a:gs>
            </a:gsLst>
            <a:lin ang="54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lvl="0" algn="ctr"/>
            <a:r>
              <a:rPr lang="zh-CN" altLang="en-US" b="1" dirty="0" smtClean="0">
                <a:latin typeface="Arial" pitchFamily="34" charset="0"/>
                <a:ea typeface="宋体" pitchFamily="2" charset="-122"/>
              </a:rPr>
              <a:t>中国网络广告市场规模</a:t>
            </a:r>
            <a:endParaRPr kumimoji="0" lang="zh-CN" sz="1800" b="1" i="0" u="none" strike="noStrike" cap="none" normalizeH="0" baseline="0" dirty="0" smtClean="0">
              <a:ln>
                <a:noFill/>
              </a:ln>
              <a:solidFill>
                <a:schemeClr val="tx1"/>
              </a:solidFill>
              <a:effectLst/>
              <a:latin typeface="Arial" pitchFamily="34" charset="0"/>
              <a:ea typeface="宋体" pitchFamily="2" charset="-122"/>
            </a:endParaRPr>
          </a:p>
        </p:txBody>
      </p:sp>
      <p:sp>
        <p:nvSpPr>
          <p:cNvPr id="1031" name="Line 8"/>
          <p:cNvSpPr>
            <a:spLocks noChangeShapeType="1"/>
          </p:cNvSpPr>
          <p:nvPr/>
        </p:nvSpPr>
        <p:spPr bwMode="auto">
          <a:xfrm>
            <a:off x="581025" y="4692636"/>
            <a:ext cx="8577263" cy="0"/>
          </a:xfrm>
          <a:prstGeom prst="line">
            <a:avLst/>
          </a:prstGeom>
          <a:noFill/>
          <a:ln w="12700">
            <a:solidFill>
              <a:srgbClr val="990000"/>
            </a:solidFill>
            <a:prstDash val="dash"/>
            <a:miter lim="800000"/>
            <a:headEnd/>
            <a:tailEnd/>
          </a:ln>
          <a:effectLst/>
        </p:spPr>
        <p:txBody>
          <a:bodyPr vert="horz" wrap="none" lIns="91440" tIns="45720" rIns="91440" bIns="45720" numCol="1" anchor="t" anchorCtr="0" compatLnSpc="1">
            <a:prstTxWarp prst="textNoShape">
              <a:avLst/>
            </a:prstTxWarp>
          </a:bodyPr>
          <a:lstStyle/>
          <a:p>
            <a:endParaRPr lang="zh-CN" altLang="en-US"/>
          </a:p>
        </p:txBody>
      </p:sp>
      <p:sp>
        <p:nvSpPr>
          <p:cNvPr id="1032" name="Line 9"/>
          <p:cNvSpPr>
            <a:spLocks noChangeShapeType="1"/>
          </p:cNvSpPr>
          <p:nvPr/>
        </p:nvSpPr>
        <p:spPr bwMode="auto">
          <a:xfrm>
            <a:off x="4700588" y="1747861"/>
            <a:ext cx="0" cy="5038725"/>
          </a:xfrm>
          <a:prstGeom prst="line">
            <a:avLst/>
          </a:prstGeom>
          <a:noFill/>
          <a:ln w="12700">
            <a:solidFill>
              <a:srgbClr val="990000"/>
            </a:solidFill>
            <a:prstDash val="dash"/>
            <a:miter lim="800000"/>
            <a:headEnd/>
            <a:tailEnd/>
          </a:ln>
          <a:effectLst/>
        </p:spPr>
        <p:txBody>
          <a:bodyPr vert="horz" wrap="none" lIns="91440" tIns="45720" rIns="91440" bIns="45720" numCol="1" anchor="t" anchorCtr="0" compatLnSpc="1">
            <a:prstTxWarp prst="textNoShape">
              <a:avLst/>
            </a:prstTxWarp>
          </a:bodyPr>
          <a:lstStyle/>
          <a:p>
            <a:endParaRPr lang="zh-CN" altLang="en-US"/>
          </a:p>
        </p:txBody>
      </p:sp>
      <p:sp>
        <p:nvSpPr>
          <p:cNvPr id="1033" name="Rectangle 10"/>
          <p:cNvSpPr>
            <a:spLocks noChangeArrowheads="1"/>
          </p:cNvSpPr>
          <p:nvPr/>
        </p:nvSpPr>
        <p:spPr bwMode="auto">
          <a:xfrm>
            <a:off x="5594350" y="5261000"/>
            <a:ext cx="3549650"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lnSpc>
                <a:spcPct val="150000"/>
              </a:lnSpc>
              <a:buFont typeface="Arial" pitchFamily="34" charset="0"/>
              <a:buChar char="•"/>
              <a:defRPr/>
            </a:pPr>
            <a:r>
              <a:rPr lang="zh-CN" altLang="en-US" sz="1400" b="1" dirty="0" smtClean="0">
                <a:latin typeface="微软雅黑" pitchFamily="34" charset="-122"/>
                <a:ea typeface="微软雅黑" pitchFamily="34" charset="-122"/>
              </a:rPr>
              <a:t>从</a:t>
            </a:r>
            <a:r>
              <a:rPr lang="en-US" altLang="zh-CN" sz="1400" b="1" dirty="0" smtClean="0">
                <a:latin typeface="微软雅黑" pitchFamily="34" charset="-122"/>
                <a:ea typeface="微软雅黑" pitchFamily="34" charset="-122"/>
              </a:rPr>
              <a:t>2009</a:t>
            </a:r>
            <a:r>
              <a:rPr lang="zh-CN" altLang="en-US" sz="1400" b="1" dirty="0" smtClean="0">
                <a:latin typeface="微软雅黑" pitchFamily="34" charset="-122"/>
                <a:ea typeface="微软雅黑" pitchFamily="34" charset="-122"/>
              </a:rPr>
              <a:t>年医疗行业年投放预算</a:t>
            </a:r>
            <a:r>
              <a:rPr lang="en-US" altLang="zh-CN" sz="1400" b="1" dirty="0" smtClean="0">
                <a:latin typeface="微软雅黑" pitchFamily="34" charset="-122"/>
                <a:ea typeface="微软雅黑" pitchFamily="34" charset="-122"/>
              </a:rPr>
              <a:t>6.7</a:t>
            </a:r>
            <a:r>
              <a:rPr lang="zh-CN" altLang="en-US" sz="1400" b="1" dirty="0" smtClean="0">
                <a:latin typeface="微软雅黑" pitchFamily="34" charset="-122"/>
                <a:ea typeface="微软雅黑" pitchFamily="34" charset="-122"/>
              </a:rPr>
              <a:t>亿元到</a:t>
            </a:r>
            <a:r>
              <a:rPr lang="en-US" altLang="zh-CN" sz="1400" b="1" dirty="0" smtClean="0">
                <a:latin typeface="微软雅黑" pitchFamily="34" charset="-122"/>
                <a:ea typeface="微软雅黑" pitchFamily="34" charset="-122"/>
              </a:rPr>
              <a:t>2014</a:t>
            </a:r>
            <a:r>
              <a:rPr lang="zh-CN" altLang="en-US" sz="1400" b="1" dirty="0" smtClean="0">
                <a:latin typeface="微软雅黑" pitchFamily="34" charset="-122"/>
                <a:ea typeface="微软雅黑" pitchFamily="34" charset="-122"/>
              </a:rPr>
              <a:t>年</a:t>
            </a:r>
            <a:r>
              <a:rPr lang="en-US" altLang="zh-CN" sz="1400" b="1" dirty="0" smtClean="0">
                <a:latin typeface="微软雅黑" pitchFamily="34" charset="-122"/>
                <a:ea typeface="微软雅黑" pitchFamily="34" charset="-122"/>
              </a:rPr>
              <a:t>86.9</a:t>
            </a:r>
            <a:r>
              <a:rPr lang="zh-CN" altLang="en-US" sz="1400" b="1" dirty="0" smtClean="0">
                <a:latin typeface="微软雅黑" pitchFamily="34" charset="-122"/>
                <a:ea typeface="微软雅黑" pitchFamily="34" charset="-122"/>
              </a:rPr>
              <a:t>亿元，中国医院行业网络广告呈井喷式增长。</a:t>
            </a:r>
            <a:endParaRPr lang="en-US" altLang="zh-CN" sz="1400" b="1" dirty="0" smtClean="0">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036" name="Oval 13"/>
          <p:cNvSpPr>
            <a:spLocks noChangeArrowheads="1"/>
          </p:cNvSpPr>
          <p:nvPr/>
        </p:nvSpPr>
        <p:spPr bwMode="auto">
          <a:xfrm>
            <a:off x="4149725" y="4000504"/>
            <a:ext cx="1155700" cy="1219200"/>
          </a:xfrm>
          <a:prstGeom prst="ellipse">
            <a:avLst/>
          </a:prstGeom>
          <a:gradFill rotWithShape="0">
            <a:gsLst>
              <a:gs pos="0">
                <a:srgbClr val="FFFF00"/>
              </a:gs>
              <a:gs pos="100000">
                <a:srgbClr val="8F8F00"/>
              </a:gs>
            </a:gsLst>
            <a:path path="shape">
              <a:fillToRect l="50000" t="50000" r="50000" b="50000"/>
            </a:path>
          </a:gradFill>
          <a:ln w="12700">
            <a:solidFill>
              <a:srgbClr val="990000"/>
            </a:solidFill>
            <a:round/>
            <a:headEnd/>
            <a:tailEnd/>
          </a:ln>
          <a:effec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038" name="Rectangle 15"/>
          <p:cNvSpPr>
            <a:spLocks noChangeArrowheads="1"/>
          </p:cNvSpPr>
          <p:nvPr/>
        </p:nvSpPr>
        <p:spPr bwMode="auto">
          <a:xfrm>
            <a:off x="714348" y="5060975"/>
            <a:ext cx="3549650" cy="1554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400" b="0" i="0" u="none" strike="noStrike" cap="none" normalizeH="0" baseline="0" dirty="0" smtClean="0">
              <a:ln>
                <a:noFill/>
              </a:ln>
              <a:solidFill>
                <a:schemeClr val="tx1"/>
              </a:solidFill>
              <a:effectLst/>
              <a:latin typeface="楷体_GB2312" pitchFamily="49" charset="-122"/>
              <a:ea typeface="楷体_GB2312" pitchFamily="49" charset="-122"/>
            </a:endParaRPr>
          </a:p>
          <a:p>
            <a:pPr marL="285750" indent="-285750">
              <a:lnSpc>
                <a:spcPct val="150000"/>
              </a:lnSpc>
              <a:buFont typeface="Arial" pitchFamily="34" charset="0"/>
              <a:buChar char="•"/>
              <a:defRPr/>
            </a:pPr>
            <a:r>
              <a:rPr lang="en-US" altLang="zh-CN" sz="1400" b="1" dirty="0" smtClean="0">
                <a:latin typeface="微软雅黑" pitchFamily="34" charset="-122"/>
                <a:ea typeface="微软雅黑" pitchFamily="34" charset="-122"/>
              </a:rPr>
              <a:t>2012</a:t>
            </a:r>
            <a:r>
              <a:rPr lang="zh-CN" altLang="en-US" sz="1400" b="1" dirty="0" smtClean="0">
                <a:latin typeface="微软雅黑" pitchFamily="34" charset="-122"/>
                <a:ea typeface="微软雅黑" pitchFamily="34" charset="-122"/>
              </a:rPr>
              <a:t>年以来，由于硬件设备的发展更新以及网民的互联网习惯的依赖，中国网络广告市场规模持续增长。</a:t>
            </a:r>
            <a:endParaRPr lang="en-US" altLang="zh-CN" sz="1400" b="1" dirty="0" smtClean="0">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pic>
        <p:nvPicPr>
          <p:cNvPr id="17" name="Picture 3"/>
          <p:cNvPicPr>
            <a:picLocks noChangeAspect="1" noChangeArrowheads="1"/>
          </p:cNvPicPr>
          <p:nvPr/>
        </p:nvPicPr>
        <p:blipFill>
          <a:blip r:embed="rId3" cstate="print"/>
          <a:srcRect/>
          <a:stretch>
            <a:fillRect/>
          </a:stretch>
        </p:blipFill>
        <p:spPr bwMode="auto">
          <a:xfrm>
            <a:off x="500034" y="1643050"/>
            <a:ext cx="3628434" cy="2952328"/>
          </a:xfrm>
          <a:prstGeom prst="rect">
            <a:avLst/>
          </a:prstGeom>
          <a:noFill/>
          <a:ln w="9525">
            <a:noFill/>
            <a:miter lim="800000"/>
            <a:headEnd/>
            <a:tailEnd/>
          </a:ln>
          <a:effec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9256" y="1672042"/>
            <a:ext cx="3609853" cy="2899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9" name="组合 18"/>
          <p:cNvGrpSpPr/>
          <p:nvPr/>
        </p:nvGrpSpPr>
        <p:grpSpPr>
          <a:xfrm>
            <a:off x="2071670" y="6715148"/>
            <a:ext cx="4500594" cy="142876"/>
            <a:chOff x="785786" y="4000504"/>
            <a:chExt cx="4500594" cy="142876"/>
          </a:xfrm>
        </p:grpSpPr>
        <p:sp>
          <p:nvSpPr>
            <p:cNvPr id="20" name="矩形 19"/>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1" name="矩形 20"/>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2" name="矩形 21"/>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标注 6"/>
          <p:cNvSpPr/>
          <p:nvPr/>
        </p:nvSpPr>
        <p:spPr>
          <a:xfrm>
            <a:off x="680289" y="1556792"/>
            <a:ext cx="3782794" cy="3303984"/>
          </a:xfrm>
          <a:prstGeom prst="wedgeRectCallou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p>
        </p:txBody>
      </p:sp>
      <p:pic>
        <p:nvPicPr>
          <p:cNvPr id="5" name="Picture 3"/>
          <p:cNvPicPr>
            <a:picLocks noGrp="1" noChangeAspect="1" noChangeArrowheads="1"/>
          </p:cNvPicPr>
          <p:nvPr>
            <p:ph sz="half" idx="1"/>
          </p:nvPr>
        </p:nvPicPr>
        <p:blipFill>
          <a:blip r:embed="rId2" cstate="print"/>
          <a:srcRect/>
          <a:stretch>
            <a:fillRect/>
          </a:stretch>
        </p:blipFill>
        <p:spPr bwMode="auto">
          <a:xfrm>
            <a:off x="4854847" y="1685738"/>
            <a:ext cx="3960440" cy="2736304"/>
          </a:xfrm>
          <a:prstGeom prst="rect">
            <a:avLst/>
          </a:prstGeom>
          <a:noFill/>
          <a:ln w="9525">
            <a:noFill/>
            <a:miter lim="800000"/>
            <a:headEnd/>
            <a:tailEnd/>
          </a:ln>
          <a:effectLst/>
        </p:spPr>
      </p:pic>
      <p:sp>
        <p:nvSpPr>
          <p:cNvPr id="2" name="标题 1"/>
          <p:cNvSpPr>
            <a:spLocks noGrp="1"/>
          </p:cNvSpPr>
          <p:nvPr>
            <p:ph type="title"/>
          </p:nvPr>
        </p:nvSpPr>
        <p:spPr>
          <a:xfrm>
            <a:off x="914400" y="357166"/>
            <a:ext cx="8229600" cy="1143000"/>
          </a:xfrm>
        </p:spPr>
        <p:txBody>
          <a:bodyPr/>
          <a:lstStyle/>
          <a:p>
            <a:pPr algn="r"/>
            <a:r>
              <a:rPr lang="zh-CN" altLang="en-US" sz="2800" b="1" dirty="0" smtClean="0">
                <a:latin typeface="微软雅黑" pitchFamily="34" charset="-122"/>
                <a:ea typeface="微软雅黑" pitchFamily="34" charset="-122"/>
              </a:rPr>
              <a:t>搜索引擎广告在医疗行业的投放趋势</a:t>
            </a:r>
            <a:endParaRPr lang="zh-CN" altLang="en-US" sz="2800" b="1" dirty="0">
              <a:latin typeface="微软雅黑" pitchFamily="34" charset="-122"/>
              <a:ea typeface="微软雅黑" pitchFamily="34" charset="-122"/>
            </a:endParaRPr>
          </a:p>
        </p:txBody>
      </p:sp>
      <p:pic>
        <p:nvPicPr>
          <p:cNvPr id="6" name="Picture 4"/>
          <p:cNvPicPr>
            <a:picLocks noChangeAspect="1" noChangeArrowheads="1"/>
          </p:cNvPicPr>
          <p:nvPr/>
        </p:nvPicPr>
        <p:blipFill>
          <a:blip r:embed="rId3" cstate="print"/>
          <a:srcRect/>
          <a:stretch>
            <a:fillRect/>
          </a:stretch>
        </p:blipFill>
        <p:spPr bwMode="auto">
          <a:xfrm>
            <a:off x="854858" y="1732619"/>
            <a:ext cx="3433656" cy="2952329"/>
          </a:xfrm>
          <a:prstGeom prst="rect">
            <a:avLst/>
          </a:prstGeom>
          <a:noFill/>
          <a:ln w="9525">
            <a:noFill/>
            <a:miter lim="800000"/>
            <a:headEnd/>
            <a:tailEnd/>
          </a:ln>
          <a:effectLst/>
        </p:spPr>
      </p:pic>
      <p:sp>
        <p:nvSpPr>
          <p:cNvPr id="8" name="矩形标注 7"/>
          <p:cNvSpPr/>
          <p:nvPr/>
        </p:nvSpPr>
        <p:spPr>
          <a:xfrm>
            <a:off x="4943670" y="1556792"/>
            <a:ext cx="3782794" cy="3303984"/>
          </a:xfrm>
          <a:prstGeom prst="wedgeRectCallou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dirty="0"/>
          </a:p>
        </p:txBody>
      </p:sp>
      <p:sp>
        <p:nvSpPr>
          <p:cNvPr id="9" name="TextBox 8"/>
          <p:cNvSpPr txBox="1"/>
          <p:nvPr/>
        </p:nvSpPr>
        <p:spPr>
          <a:xfrm>
            <a:off x="680289" y="5143513"/>
            <a:ext cx="3748835" cy="1410980"/>
          </a:xfrm>
          <a:prstGeom prst="horizontalScroll">
            <a:avLst/>
          </a:prstGeom>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lnSpc>
                <a:spcPct val="150000"/>
              </a:lnSpc>
              <a:buFont typeface="Arial" pitchFamily="34" charset="0"/>
              <a:buChar char="•"/>
              <a:defRPr/>
            </a:pPr>
            <a:r>
              <a:rPr lang="zh-CN" altLang="en-US" sz="1400" b="1" dirty="0" smtClean="0">
                <a:latin typeface="微软雅黑" pitchFamily="34" charset="-122"/>
                <a:ea typeface="微软雅黑" pitchFamily="34" charset="-122"/>
              </a:rPr>
              <a:t>中国医疗行业网络广告投放中，搜索引擎广告占比持续攀升，从</a:t>
            </a:r>
            <a:r>
              <a:rPr lang="en-US" altLang="zh-CN" sz="1400" b="1" dirty="0" smtClean="0">
                <a:latin typeface="微软雅黑" pitchFamily="34" charset="-122"/>
                <a:ea typeface="微软雅黑" pitchFamily="34" charset="-122"/>
              </a:rPr>
              <a:t>2009</a:t>
            </a:r>
            <a:r>
              <a:rPr lang="zh-CN" altLang="en-US" sz="1400" b="1" dirty="0" smtClean="0">
                <a:latin typeface="微软雅黑" pitchFamily="34" charset="-122"/>
                <a:ea typeface="微软雅黑" pitchFamily="34" charset="-122"/>
              </a:rPr>
              <a:t>年的</a:t>
            </a:r>
            <a:r>
              <a:rPr lang="en-US" altLang="zh-CN" sz="1400" b="1" dirty="0" smtClean="0">
                <a:latin typeface="微软雅黑" pitchFamily="34" charset="-122"/>
                <a:ea typeface="微软雅黑" pitchFamily="34" charset="-122"/>
              </a:rPr>
              <a:t>80.1%</a:t>
            </a:r>
            <a:r>
              <a:rPr lang="zh-CN" altLang="en-US" sz="1400" b="1" dirty="0" smtClean="0">
                <a:latin typeface="微软雅黑" pitchFamily="34" charset="-122"/>
                <a:ea typeface="微软雅黑" pitchFamily="34" charset="-122"/>
              </a:rPr>
              <a:t>到</a:t>
            </a:r>
            <a:r>
              <a:rPr lang="en-US" altLang="zh-CN" sz="1400" b="1" dirty="0" smtClean="0">
                <a:latin typeface="微软雅黑" pitchFamily="34" charset="-122"/>
                <a:ea typeface="微软雅黑" pitchFamily="34" charset="-122"/>
              </a:rPr>
              <a:t>2014</a:t>
            </a:r>
            <a:r>
              <a:rPr lang="zh-CN" altLang="en-US" sz="1400" b="1" dirty="0" smtClean="0">
                <a:latin typeface="微软雅黑" pitchFamily="34" charset="-122"/>
                <a:ea typeface="微软雅黑" pitchFamily="34" charset="-122"/>
              </a:rPr>
              <a:t>年的</a:t>
            </a:r>
            <a:r>
              <a:rPr lang="en-US" altLang="zh-CN" sz="1400" b="1" dirty="0" smtClean="0">
                <a:latin typeface="微软雅黑" pitchFamily="34" charset="-122"/>
                <a:ea typeface="微软雅黑" pitchFamily="34" charset="-122"/>
              </a:rPr>
              <a:t>92.2%</a:t>
            </a:r>
            <a:r>
              <a:rPr lang="zh-CN" altLang="en-US" sz="1400" b="1" dirty="0" smtClean="0">
                <a:latin typeface="微软雅黑" pitchFamily="34" charset="-122"/>
                <a:ea typeface="微软雅黑" pitchFamily="34" charset="-122"/>
              </a:rPr>
              <a:t>。</a:t>
            </a:r>
            <a:endParaRPr lang="en-US" altLang="zh-CN" sz="1400" b="1" dirty="0" smtClean="0">
              <a:latin typeface="微软雅黑" pitchFamily="34" charset="-122"/>
              <a:ea typeface="微软雅黑" pitchFamily="34" charset="-122"/>
            </a:endParaRPr>
          </a:p>
        </p:txBody>
      </p:sp>
      <p:sp>
        <p:nvSpPr>
          <p:cNvPr id="10" name="TextBox 9"/>
          <p:cNvSpPr txBox="1"/>
          <p:nvPr/>
        </p:nvSpPr>
        <p:spPr>
          <a:xfrm>
            <a:off x="4929190" y="5143512"/>
            <a:ext cx="3786214" cy="1410980"/>
          </a:xfrm>
          <a:prstGeom prst="horizontalScroll">
            <a:avLst/>
          </a:prstGeom>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lnSpc>
                <a:spcPct val="150000"/>
              </a:lnSpc>
              <a:buFont typeface="Arial" pitchFamily="34" charset="0"/>
              <a:buChar char="•"/>
              <a:defRPr/>
            </a:pPr>
            <a:r>
              <a:rPr lang="zh-CN" altLang="en-US" sz="1400" b="1" dirty="0" smtClean="0">
                <a:latin typeface="微软雅黑" pitchFamily="34" charset="-122"/>
                <a:ea typeface="微软雅黑" pitchFamily="34" charset="-122"/>
              </a:rPr>
              <a:t>中国医院类广告主网络营销媒体配比中，搜索引擎关键词</a:t>
            </a:r>
            <a:r>
              <a:rPr lang="en-US" altLang="zh-CN" sz="1400" b="1" dirty="0" smtClean="0">
                <a:latin typeface="微软雅黑" pitchFamily="34" charset="-122"/>
                <a:ea typeface="微软雅黑" pitchFamily="34" charset="-122"/>
              </a:rPr>
              <a:t>PC</a:t>
            </a:r>
            <a:r>
              <a:rPr lang="zh-CN" altLang="en-US" sz="1400" b="1" dirty="0" smtClean="0">
                <a:latin typeface="微软雅黑" pitchFamily="34" charset="-122"/>
                <a:ea typeface="微软雅黑" pitchFamily="34" charset="-122"/>
              </a:rPr>
              <a:t>端、移动端和网盟广告占比最大。</a:t>
            </a:r>
            <a:endParaRPr lang="en-US" altLang="zh-CN" sz="1400" b="1" dirty="0" smtClean="0">
              <a:latin typeface="微软雅黑" pitchFamily="34" charset="-122"/>
              <a:ea typeface="微软雅黑" pitchFamily="34" charset="-122"/>
            </a:endParaRPr>
          </a:p>
        </p:txBody>
      </p:sp>
      <p:grpSp>
        <p:nvGrpSpPr>
          <p:cNvPr id="12" name="组合 11"/>
          <p:cNvGrpSpPr/>
          <p:nvPr/>
        </p:nvGrpSpPr>
        <p:grpSpPr>
          <a:xfrm>
            <a:off x="2071670" y="6715148"/>
            <a:ext cx="4500594" cy="142876"/>
            <a:chOff x="785786" y="4000504"/>
            <a:chExt cx="4500594" cy="142876"/>
          </a:xfrm>
        </p:grpSpPr>
        <p:sp>
          <p:nvSpPr>
            <p:cNvPr id="13" name="矩形 12"/>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4" name="矩形 13"/>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5" name="矩形 14"/>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2637516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35"/>
          <p:cNvSpPr>
            <a:spLocks noChangeArrowheads="1"/>
          </p:cNvSpPr>
          <p:nvPr/>
        </p:nvSpPr>
        <p:spPr bwMode="auto">
          <a:xfrm rot="5400000">
            <a:off x="3599656" y="4088607"/>
            <a:ext cx="2549525" cy="261938"/>
          </a:xfrm>
          <a:prstGeom prst="triangle">
            <a:avLst>
              <a:gd name="adj" fmla="val 50000"/>
            </a:avLst>
          </a:prstGeom>
          <a:solidFill>
            <a:schemeClr val="hlink"/>
          </a:solidFill>
          <a:ln w="6350">
            <a:solidFill>
              <a:schemeClr val="hlink"/>
            </a:solidFill>
            <a:miter lim="800000"/>
            <a:headEnd/>
            <a:tailEnd/>
          </a:ln>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 name="矩形 14"/>
          <p:cNvSpPr/>
          <p:nvPr/>
        </p:nvSpPr>
        <p:spPr>
          <a:xfrm>
            <a:off x="214282" y="1428736"/>
            <a:ext cx="4286280" cy="5214974"/>
          </a:xfrm>
          <a:prstGeom prst="rect">
            <a:avLst/>
          </a:prstGeom>
          <a:solidFill>
            <a:schemeClr val="tx2">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9" name="矩形 8"/>
          <p:cNvSpPr/>
          <p:nvPr/>
        </p:nvSpPr>
        <p:spPr>
          <a:xfrm>
            <a:off x="5286380" y="2143116"/>
            <a:ext cx="3500462" cy="1500198"/>
          </a:xfrm>
          <a:prstGeom prst="rect">
            <a:avLst/>
          </a:prstGeom>
          <a:solidFill>
            <a:schemeClr val="tx2">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r>
              <a:rPr lang="zh-CN" altLang="en-US" b="1" dirty="0" smtClean="0">
                <a:solidFill>
                  <a:schemeClr val="tx1"/>
                </a:solidFill>
                <a:latin typeface="微软雅黑" pitchFamily="34" charset="-122"/>
                <a:ea typeface="微软雅黑" pitchFamily="34" charset="-122"/>
              </a:rPr>
              <a:t>图表是</a:t>
            </a:r>
            <a:r>
              <a:rPr lang="en-US" altLang="zh-CN" b="1" dirty="0" smtClean="0">
                <a:solidFill>
                  <a:schemeClr val="tx1"/>
                </a:solidFill>
                <a:latin typeface="微软雅黑" pitchFamily="34" charset="-122"/>
                <a:ea typeface="微软雅黑" pitchFamily="34" charset="-122"/>
              </a:rPr>
              <a:t>2014</a:t>
            </a:r>
            <a:r>
              <a:rPr lang="zh-CN" altLang="en-US" b="1" dirty="0" smtClean="0">
                <a:solidFill>
                  <a:schemeClr val="tx1"/>
                </a:solidFill>
                <a:latin typeface="微软雅黑" pitchFamily="34" charset="-122"/>
                <a:ea typeface="微软雅黑" pitchFamily="34" charset="-122"/>
              </a:rPr>
              <a:t>年度</a:t>
            </a:r>
            <a:r>
              <a:rPr lang="en-US" altLang="zh-CN" b="1" dirty="0" smtClean="0">
                <a:solidFill>
                  <a:schemeClr val="tx1"/>
                </a:solidFill>
                <a:latin typeface="微软雅黑" pitchFamily="34" charset="-122"/>
                <a:ea typeface="微软雅黑" pitchFamily="34" charset="-122"/>
              </a:rPr>
              <a:t>1-5</a:t>
            </a:r>
            <a:r>
              <a:rPr lang="zh-CN" altLang="en-US" b="1" dirty="0" smtClean="0">
                <a:solidFill>
                  <a:schemeClr val="tx1"/>
                </a:solidFill>
                <a:latin typeface="微软雅黑" pitchFamily="34" charset="-122"/>
                <a:ea typeface="微软雅黑" pitchFamily="34" charset="-122"/>
              </a:rPr>
              <a:t>月份男科关键词在搜狗上的检索量的增长趋势，用户的需求不断增长。</a:t>
            </a:r>
            <a:endParaRPr lang="en-US" altLang="zh-CN" b="1" dirty="0" smtClean="0">
              <a:solidFill>
                <a:schemeClr val="tx1"/>
              </a:solidFill>
              <a:latin typeface="微软雅黑" pitchFamily="34" charset="-122"/>
              <a:ea typeface="微软雅黑" pitchFamily="34" charset="-122"/>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pic>
        <p:nvPicPr>
          <p:cNvPr id="8" name="Picture 3" descr="F:\Job\PPT模板\！PPT图片及版面资源\06-PPT精选插图\11-杂烩包\高画质精美透明PNG图标572张\png_icon_07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43636" y="1214422"/>
            <a:ext cx="1152128" cy="115212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图片 16" descr="下降的柱形图图标.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643306" y="1071546"/>
            <a:ext cx="769336" cy="769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 name="内容占位符 4"/>
          <p:cNvGraphicFramePr>
            <a:graphicFrameLocks/>
          </p:cNvGraphicFramePr>
          <p:nvPr>
            <p:extLst>
              <p:ext uri="{D42A27DB-BD31-4B8C-83A1-F6EECF244321}">
                <p14:modId xmlns:p14="http://schemas.microsoft.com/office/powerpoint/2010/main" xmlns="" val="3840052306"/>
              </p:ext>
            </p:extLst>
          </p:nvPr>
        </p:nvGraphicFramePr>
        <p:xfrm>
          <a:off x="285720" y="1500174"/>
          <a:ext cx="3757610" cy="28289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内容占位符 5"/>
          <p:cNvGraphicFramePr>
            <a:graphicFrameLocks/>
          </p:cNvGraphicFramePr>
          <p:nvPr>
            <p:extLst>
              <p:ext uri="{D42A27DB-BD31-4B8C-83A1-F6EECF244321}">
                <p14:modId xmlns:p14="http://schemas.microsoft.com/office/powerpoint/2010/main" xmlns="" val="1095391113"/>
              </p:ext>
            </p:extLst>
          </p:nvPr>
        </p:nvGraphicFramePr>
        <p:xfrm>
          <a:off x="285720" y="4071942"/>
          <a:ext cx="3714776" cy="2625471"/>
        </p:xfrm>
        <a:graphic>
          <a:graphicData uri="http://schemas.openxmlformats.org/drawingml/2006/chart">
            <c:chart xmlns:c="http://schemas.openxmlformats.org/drawingml/2006/chart" xmlns:r="http://schemas.openxmlformats.org/officeDocument/2006/relationships" r:id="rId5"/>
          </a:graphicData>
        </a:graphic>
      </p:graphicFrame>
      <p:sp>
        <p:nvSpPr>
          <p:cNvPr id="13" name="矩形 12"/>
          <p:cNvSpPr/>
          <p:nvPr/>
        </p:nvSpPr>
        <p:spPr>
          <a:xfrm>
            <a:off x="5286380" y="4357694"/>
            <a:ext cx="3500462" cy="1500198"/>
          </a:xfrm>
          <a:prstGeom prst="rect">
            <a:avLst/>
          </a:prstGeom>
          <a:solidFill>
            <a:schemeClr val="tx2">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zh-CN" altLang="en-US" b="1" dirty="0" smtClean="0">
                <a:solidFill>
                  <a:schemeClr val="tx1"/>
                </a:solidFill>
                <a:latin typeface="微软雅黑" pitchFamily="34" charset="-122"/>
                <a:ea typeface="微软雅黑" pitchFamily="34" charset="-122"/>
              </a:rPr>
              <a:t>图表是</a:t>
            </a:r>
            <a:r>
              <a:rPr lang="en-US" altLang="zh-CN" b="1" dirty="0" smtClean="0">
                <a:solidFill>
                  <a:schemeClr val="tx1"/>
                </a:solidFill>
                <a:latin typeface="微软雅黑" pitchFamily="34" charset="-122"/>
                <a:ea typeface="微软雅黑" pitchFamily="34" charset="-122"/>
              </a:rPr>
              <a:t>2014</a:t>
            </a:r>
            <a:r>
              <a:rPr lang="zh-CN" altLang="en-US" b="1" dirty="0" smtClean="0">
                <a:solidFill>
                  <a:schemeClr val="tx1"/>
                </a:solidFill>
                <a:latin typeface="微软雅黑" pitchFamily="34" charset="-122"/>
                <a:ea typeface="微软雅黑" pitchFamily="34" charset="-122"/>
              </a:rPr>
              <a:t>年度</a:t>
            </a:r>
            <a:r>
              <a:rPr lang="en-US" altLang="zh-CN" b="1" dirty="0" smtClean="0">
                <a:solidFill>
                  <a:schemeClr val="tx1"/>
                </a:solidFill>
                <a:latin typeface="微软雅黑" pitchFamily="34" charset="-122"/>
                <a:ea typeface="微软雅黑" pitchFamily="34" charset="-122"/>
              </a:rPr>
              <a:t>1-5</a:t>
            </a:r>
            <a:r>
              <a:rPr lang="zh-CN" altLang="en-US" b="1" dirty="0" smtClean="0">
                <a:solidFill>
                  <a:schemeClr val="tx1"/>
                </a:solidFill>
                <a:latin typeface="微软雅黑" pitchFamily="34" charset="-122"/>
                <a:ea typeface="微软雅黑" pitchFamily="34" charset="-122"/>
              </a:rPr>
              <a:t>月份男科行业广告主在搜狗广告预算投入情况，广告主的投入大幅增长。</a:t>
            </a:r>
            <a:endParaRPr lang="en-US" altLang="zh-CN" b="1" dirty="0" smtClean="0">
              <a:solidFill>
                <a:schemeClr val="tx1"/>
              </a:solidFill>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grpSp>
        <p:nvGrpSpPr>
          <p:cNvPr id="14" name="组合 13"/>
          <p:cNvGrpSpPr/>
          <p:nvPr/>
        </p:nvGrpSpPr>
        <p:grpSpPr>
          <a:xfrm>
            <a:off x="2071670" y="6715148"/>
            <a:ext cx="4500594" cy="142876"/>
            <a:chOff x="785786" y="4000504"/>
            <a:chExt cx="4500594" cy="142876"/>
          </a:xfrm>
        </p:grpSpPr>
        <p:sp>
          <p:nvSpPr>
            <p:cNvPr id="16" name="矩形 15"/>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7" name="矩形 16"/>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8" name="矩形 17"/>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409772" y="1958777"/>
            <a:ext cx="5305500" cy="0"/>
          </a:xfrm>
          <a:prstGeom prst="line">
            <a:avLst/>
          </a:prstGeom>
          <a:ln>
            <a:solidFill>
              <a:srgbClr val="FC9204"/>
            </a:solidFill>
          </a:ln>
        </p:spPr>
        <p:style>
          <a:lnRef idx="1">
            <a:schemeClr val="accent1"/>
          </a:lnRef>
          <a:fillRef idx="0">
            <a:schemeClr val="accent1"/>
          </a:fillRef>
          <a:effectRef idx="0">
            <a:schemeClr val="accent1"/>
          </a:effectRef>
          <a:fontRef idx="minor">
            <a:schemeClr val="tx1"/>
          </a:fontRef>
        </p:style>
      </p:cxnSp>
      <p:sp>
        <p:nvSpPr>
          <p:cNvPr id="4" name="TextBox 8"/>
          <p:cNvSpPr txBox="1"/>
          <p:nvPr/>
        </p:nvSpPr>
        <p:spPr>
          <a:xfrm>
            <a:off x="2697804" y="1214422"/>
            <a:ext cx="4945460" cy="646331"/>
          </a:xfrm>
          <a:prstGeom prst="rect">
            <a:avLst/>
          </a:prstGeom>
          <a:noFill/>
        </p:spPr>
        <p:txBody>
          <a:bodyPr wrap="square" rtlCol="0">
            <a:spAutoFit/>
          </a:bodyPr>
          <a:lstStyle/>
          <a:p>
            <a:pPr>
              <a:defRPr/>
            </a:pPr>
            <a:r>
              <a:rPr lang="zh-CN" altLang="en-US" sz="3600" b="1" dirty="0" smtClean="0">
                <a:solidFill>
                  <a:srgbClr val="0070C0"/>
                </a:solidFill>
                <a:latin typeface="微软雅黑" pitchFamily="34" charset="-122"/>
                <a:ea typeface="微软雅黑" pitchFamily="34" charset="-122"/>
              </a:rPr>
              <a:t>目录</a:t>
            </a:r>
            <a:r>
              <a:rPr lang="zh-CN" altLang="en-US" sz="2800" b="1" dirty="0" smtClean="0">
                <a:solidFill>
                  <a:srgbClr val="0070C0"/>
                </a:solidFill>
                <a:latin typeface="微软雅黑" pitchFamily="34" charset="-122"/>
                <a:ea typeface="微软雅黑" pitchFamily="34" charset="-122"/>
              </a:rPr>
              <a:t> </a:t>
            </a:r>
            <a:r>
              <a:rPr lang="en-US" sz="2800" dirty="0" smtClean="0">
                <a:solidFill>
                  <a:srgbClr val="0070C0"/>
                </a:solidFill>
                <a:latin typeface="微软雅黑" pitchFamily="34" charset="-122"/>
                <a:ea typeface="微软雅黑" pitchFamily="34" charset="-122"/>
              </a:rPr>
              <a:t>CONTENTS</a:t>
            </a:r>
            <a:endParaRPr lang="zh-CN" altLang="en-US" sz="2800" dirty="0">
              <a:solidFill>
                <a:srgbClr val="0070C0"/>
              </a:solidFill>
              <a:latin typeface="微软雅黑" pitchFamily="34" charset="-122"/>
              <a:ea typeface="微软雅黑" pitchFamily="34" charset="-122"/>
            </a:endParaRPr>
          </a:p>
        </p:txBody>
      </p:sp>
      <p:cxnSp>
        <p:nvCxnSpPr>
          <p:cNvPr id="7" name="直接连接符 6"/>
          <p:cNvCxnSpPr/>
          <p:nvPr/>
        </p:nvCxnSpPr>
        <p:spPr>
          <a:xfrm>
            <a:off x="2409772" y="2025261"/>
            <a:ext cx="5305500" cy="0"/>
          </a:xfrm>
          <a:prstGeom prst="line">
            <a:avLst/>
          </a:prstGeom>
          <a:ln w="57150">
            <a:solidFill>
              <a:srgbClr val="FC9204"/>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857488" y="2273850"/>
            <a:ext cx="3960440" cy="400110"/>
          </a:xfrm>
          <a:prstGeom prst="rect">
            <a:avLst/>
          </a:prstGeom>
        </p:spPr>
        <p:txBody>
          <a:bodyPr wrap="square">
            <a:spAutoFit/>
          </a:bodyPr>
          <a:lstStyle/>
          <a:p>
            <a:pPr marL="285750" lvl="0" indent="-285750">
              <a:buFont typeface="Arial" pitchFamily="34" charset="0"/>
              <a:buChar char="•"/>
              <a:defRPr/>
            </a:pPr>
            <a:r>
              <a:rPr lang="zh-CN" altLang="en-US" sz="2000" kern="0" dirty="0" smtClean="0">
                <a:solidFill>
                  <a:srgbClr val="0070C0"/>
                </a:solidFill>
                <a:latin typeface="黑体" pitchFamily="2" charset="-122"/>
                <a:ea typeface="黑体" pitchFamily="2" charset="-122"/>
              </a:rPr>
              <a:t>行业分析 </a:t>
            </a:r>
            <a:endParaRPr lang="zh-CN" altLang="en-US" sz="2000" kern="0" dirty="0">
              <a:solidFill>
                <a:srgbClr val="0070C0"/>
              </a:solidFill>
              <a:latin typeface="黑体" pitchFamily="2" charset="-122"/>
              <a:ea typeface="黑体" pitchFamily="2" charset="-122"/>
            </a:endParaRPr>
          </a:p>
        </p:txBody>
      </p:sp>
      <p:sp>
        <p:nvSpPr>
          <p:cNvPr id="11" name="矩形 10"/>
          <p:cNvSpPr/>
          <p:nvPr/>
        </p:nvSpPr>
        <p:spPr>
          <a:xfrm>
            <a:off x="2857488" y="2886014"/>
            <a:ext cx="3960440" cy="461665"/>
          </a:xfrm>
          <a:prstGeom prst="rect">
            <a:avLst/>
          </a:prstGeom>
        </p:spPr>
        <p:txBody>
          <a:bodyPr wrap="square">
            <a:spAutoFit/>
          </a:bodyPr>
          <a:lstStyle/>
          <a:p>
            <a:pPr marL="285750" lvl="0" indent="-285750">
              <a:buFont typeface="Wingdings" pitchFamily="2" charset="2"/>
              <a:buChar char="Ø"/>
              <a:defRPr/>
            </a:pPr>
            <a:r>
              <a:rPr lang="zh-CN" altLang="en-US" sz="2400" b="1" kern="0" dirty="0" smtClean="0">
                <a:latin typeface="黑体" pitchFamily="2" charset="-122"/>
                <a:ea typeface="黑体" pitchFamily="2" charset="-122"/>
              </a:rPr>
              <a:t>搜狗优势 </a:t>
            </a:r>
            <a:endParaRPr lang="zh-CN" altLang="en-US" sz="2400" b="1" kern="0" dirty="0">
              <a:latin typeface="黑体" pitchFamily="2" charset="-122"/>
              <a:ea typeface="黑体" pitchFamily="2" charset="-122"/>
            </a:endParaRPr>
          </a:p>
        </p:txBody>
      </p:sp>
      <p:sp>
        <p:nvSpPr>
          <p:cNvPr id="12" name="矩形 11"/>
          <p:cNvSpPr/>
          <p:nvPr/>
        </p:nvSpPr>
        <p:spPr>
          <a:xfrm>
            <a:off x="2857488" y="3457518"/>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受众分析</a:t>
            </a:r>
            <a:endParaRPr lang="zh-CN" altLang="en-US" sz="2000" kern="0" dirty="0">
              <a:solidFill>
                <a:srgbClr val="0070C0"/>
              </a:solidFill>
              <a:latin typeface="黑体" pitchFamily="2" charset="-122"/>
              <a:ea typeface="黑体" pitchFamily="2" charset="-122"/>
            </a:endParaRPr>
          </a:p>
        </p:txBody>
      </p:sp>
      <p:sp>
        <p:nvSpPr>
          <p:cNvPr id="13" name="矩形 12"/>
          <p:cNvSpPr/>
          <p:nvPr/>
        </p:nvSpPr>
        <p:spPr>
          <a:xfrm>
            <a:off x="2857488" y="4029022"/>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竞品分析</a:t>
            </a:r>
            <a:endParaRPr lang="zh-CN" altLang="en-US" sz="2000" kern="0" dirty="0">
              <a:solidFill>
                <a:srgbClr val="0070C0"/>
              </a:solidFill>
              <a:latin typeface="黑体" pitchFamily="2" charset="-122"/>
              <a:ea typeface="黑体" pitchFamily="2" charset="-122"/>
            </a:endParaRPr>
          </a:p>
        </p:txBody>
      </p:sp>
      <p:sp>
        <p:nvSpPr>
          <p:cNvPr id="14" name="矩形 13"/>
          <p:cNvSpPr/>
          <p:nvPr/>
        </p:nvSpPr>
        <p:spPr>
          <a:xfrm>
            <a:off x="2857488" y="4671964"/>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投放建议</a:t>
            </a:r>
            <a:endParaRPr lang="zh-CN" altLang="en-US" sz="2000" kern="0" dirty="0">
              <a:solidFill>
                <a:srgbClr val="0070C0"/>
              </a:solidFill>
              <a:latin typeface="黑体" pitchFamily="2" charset="-122"/>
              <a:ea typeface="黑体" pitchFamily="2" charset="-122"/>
            </a:endParaRPr>
          </a:p>
        </p:txBody>
      </p:sp>
      <p:sp>
        <p:nvSpPr>
          <p:cNvPr id="16" name="深色2"/>
          <p:cNvSpPr>
            <a:spLocks/>
          </p:cNvSpPr>
          <p:nvPr/>
        </p:nvSpPr>
        <p:spPr bwMode="auto">
          <a:xfrm>
            <a:off x="6751647" y="3463945"/>
            <a:ext cx="2249488" cy="1331912"/>
          </a:xfrm>
          <a:custGeom>
            <a:avLst/>
            <a:gdLst>
              <a:gd name="T0" fmla="*/ 0 w 1296"/>
              <a:gd name="T1" fmla="*/ 0 h 768"/>
              <a:gd name="T2" fmla="*/ 2147483647 w 1296"/>
              <a:gd name="T3" fmla="*/ 2147483647 h 768"/>
              <a:gd name="T4" fmla="*/ 2147483647 w 1296"/>
              <a:gd name="T5" fmla="*/ 2147483647 h 768"/>
              <a:gd name="T6" fmla="*/ 2147483647 w 1296"/>
              <a:gd name="T7" fmla="*/ 0 h 768"/>
              <a:gd name="T8" fmla="*/ 0 w 1296"/>
              <a:gd name="T9" fmla="*/ 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0"/>
                </a:moveTo>
                <a:lnTo>
                  <a:pt x="432" y="768"/>
                </a:lnTo>
                <a:lnTo>
                  <a:pt x="1296" y="768"/>
                </a:lnTo>
                <a:lnTo>
                  <a:pt x="864" y="0"/>
                </a:lnTo>
                <a:lnTo>
                  <a:pt x="0" y="0"/>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sp>
        <p:nvSpPr>
          <p:cNvPr id="17" name="深色1"/>
          <p:cNvSpPr>
            <a:spLocks/>
          </p:cNvSpPr>
          <p:nvPr/>
        </p:nvSpPr>
        <p:spPr bwMode="auto">
          <a:xfrm>
            <a:off x="5929322" y="3489345"/>
            <a:ext cx="1500188" cy="2665412"/>
          </a:xfrm>
          <a:custGeom>
            <a:avLst/>
            <a:gdLst>
              <a:gd name="T0" fmla="*/ 0 w 864"/>
              <a:gd name="T1" fmla="*/ 2147483647 h 1536"/>
              <a:gd name="T2" fmla="*/ 2147483647 w 864"/>
              <a:gd name="T3" fmla="*/ 2147483647 h 1536"/>
              <a:gd name="T4" fmla="*/ 2147483647 w 864"/>
              <a:gd name="T5" fmla="*/ 2147483647 h 1536"/>
              <a:gd name="T6" fmla="*/ 2147483647 w 864"/>
              <a:gd name="T7" fmla="*/ 0 h 1536"/>
              <a:gd name="T8" fmla="*/ 0 w 864"/>
              <a:gd name="T9" fmla="*/ 2147483647 h 1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1536">
                <a:moveTo>
                  <a:pt x="0" y="768"/>
                </a:moveTo>
                <a:lnTo>
                  <a:pt x="432" y="1536"/>
                </a:lnTo>
                <a:lnTo>
                  <a:pt x="864" y="768"/>
                </a:lnTo>
                <a:lnTo>
                  <a:pt x="432" y="0"/>
                </a:lnTo>
                <a:lnTo>
                  <a:pt x="0" y="768"/>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sp>
        <p:nvSpPr>
          <p:cNvPr id="18" name="深色3"/>
          <p:cNvSpPr>
            <a:spLocks/>
          </p:cNvSpPr>
          <p:nvPr/>
        </p:nvSpPr>
        <p:spPr bwMode="auto">
          <a:xfrm>
            <a:off x="6740535" y="4879995"/>
            <a:ext cx="2249487" cy="1335087"/>
          </a:xfrm>
          <a:custGeom>
            <a:avLst/>
            <a:gdLst>
              <a:gd name="T0" fmla="*/ 0 w 1296"/>
              <a:gd name="T1" fmla="*/ 2147483647 h 768"/>
              <a:gd name="T2" fmla="*/ 2147483647 w 1296"/>
              <a:gd name="T3" fmla="*/ 2147483647 h 768"/>
              <a:gd name="T4" fmla="*/ 2147483647 w 1296"/>
              <a:gd name="T5" fmla="*/ 0 h 768"/>
              <a:gd name="T6" fmla="*/ 2147483647 w 1296"/>
              <a:gd name="T7" fmla="*/ 0 h 768"/>
              <a:gd name="T8" fmla="*/ 0 w 1296"/>
              <a:gd name="T9" fmla="*/ 2147483647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768"/>
                </a:moveTo>
                <a:lnTo>
                  <a:pt x="864" y="768"/>
                </a:lnTo>
                <a:lnTo>
                  <a:pt x="1296" y="0"/>
                </a:lnTo>
                <a:lnTo>
                  <a:pt x="432" y="0"/>
                </a:lnTo>
                <a:lnTo>
                  <a:pt x="0" y="768"/>
                </a:lnTo>
                <a:close/>
              </a:path>
            </a:pathLst>
          </a:custGeom>
          <a:gradFill>
            <a:gsLst>
              <a:gs pos="100000">
                <a:srgbClr val="2676FF">
                  <a:lumMod val="60000"/>
                  <a:lumOff val="40000"/>
                </a:srgbClr>
              </a:gs>
              <a:gs pos="0">
                <a:srgbClr val="2676FF"/>
              </a:gs>
            </a:gsLst>
            <a:lin ang="16200000" scaled="0"/>
          </a:gradFill>
          <a:ln w="3175" cap="flat" cmpd="sng" algn="ctr">
            <a:noFill/>
            <a:prstDash val="solid"/>
          </a:ln>
          <a:effectLst/>
        </p:spPr>
        <p:txBody>
          <a:bodyPr vert="eaVert" anchor="ctr"/>
          <a:lstStyle/>
          <a:p>
            <a:pPr>
              <a:defRPr/>
            </a:pPr>
            <a:endParaRPr lang="zh-CN" altLang="en-US" sz="3200" kern="0" dirty="0">
              <a:solidFill>
                <a:sysClr val="window" lastClr="FFFFFF"/>
              </a:solidFill>
              <a:latin typeface="微软雅黑" pitchFamily="34" charset="-122"/>
              <a:ea typeface="微软雅黑" pitchFamily="34" charset="-122"/>
            </a:endParaRPr>
          </a:p>
        </p:txBody>
      </p:sp>
      <p:pic>
        <p:nvPicPr>
          <p:cNvPr id="21" name="Picture 3" descr="C:\Users\user\Desktop\未标题-1 拷贝.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2572" y="5008697"/>
            <a:ext cx="1584176" cy="1849303"/>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p:cNvSpPr txBox="1"/>
          <p:nvPr/>
        </p:nvSpPr>
        <p:spPr>
          <a:xfrm>
            <a:off x="214282" y="5286388"/>
            <a:ext cx="1143008" cy="523220"/>
          </a:xfrm>
          <a:prstGeom prst="rect">
            <a:avLst/>
          </a:prstGeom>
          <a:noFill/>
        </p:spPr>
        <p:txBody>
          <a:bodyPr wrap="square" rtlCol="0">
            <a:spAutoFit/>
          </a:bodyPr>
          <a:lstStyle/>
          <a:p>
            <a:pPr algn="ctr"/>
            <a:r>
              <a:rPr lang="zh-CN" altLang="en-US" sz="2800" b="1" dirty="0" smtClean="0">
                <a:solidFill>
                  <a:schemeClr val="tx1">
                    <a:lumMod val="50000"/>
                    <a:lumOff val="50000"/>
                  </a:schemeClr>
                </a:solidFill>
                <a:latin typeface="微软雅黑" pitchFamily="34" charset="-122"/>
                <a:ea typeface="微软雅黑" pitchFamily="34" charset="-122"/>
              </a:rPr>
              <a:t>目录</a:t>
            </a:r>
            <a:endParaRPr lang="zh-CN" altLang="en-US" sz="2800" dirty="0">
              <a:solidFill>
                <a:schemeClr val="tx1">
                  <a:lumMod val="50000"/>
                  <a:lumOff val="50000"/>
                </a:schemeClr>
              </a:solidFill>
            </a:endParaRPr>
          </a:p>
        </p:txBody>
      </p:sp>
      <p:grpSp>
        <p:nvGrpSpPr>
          <p:cNvPr id="2" name="组合 27"/>
          <p:cNvGrpSpPr/>
          <p:nvPr/>
        </p:nvGrpSpPr>
        <p:grpSpPr>
          <a:xfrm>
            <a:off x="2071670" y="6715148"/>
            <a:ext cx="4500594" cy="142876"/>
            <a:chOff x="785786" y="4000504"/>
            <a:chExt cx="4500594" cy="142876"/>
          </a:xfrm>
        </p:grpSpPr>
        <p:sp>
          <p:nvSpPr>
            <p:cNvPr id="25" name="矩形 24"/>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6" name="矩形 25"/>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7" name="矩形 26"/>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
        <p:nvSpPr>
          <p:cNvPr id="29" name="矩形 28"/>
          <p:cNvSpPr/>
          <p:nvPr/>
        </p:nvSpPr>
        <p:spPr>
          <a:xfrm>
            <a:off x="2857488" y="5243468"/>
            <a:ext cx="3960440" cy="400110"/>
          </a:xfrm>
          <a:prstGeom prst="rect">
            <a:avLst/>
          </a:prstGeom>
        </p:spPr>
        <p:txBody>
          <a:bodyPr wrap="square">
            <a:spAutoFit/>
          </a:bodyPr>
          <a:lstStyle/>
          <a:p>
            <a:pPr marL="285750" lvl="0" indent="-285750">
              <a:buFont typeface="Arial" panose="020B0604020202020204" pitchFamily="34" charset="0"/>
              <a:buChar char="•"/>
              <a:defRPr/>
            </a:pPr>
            <a:r>
              <a:rPr lang="zh-CN" altLang="en-US" sz="2000" kern="0" dirty="0" smtClean="0">
                <a:solidFill>
                  <a:srgbClr val="0070C0"/>
                </a:solidFill>
                <a:latin typeface="黑体" pitchFamily="2" charset="-122"/>
                <a:ea typeface="黑体" pitchFamily="2" charset="-122"/>
              </a:rPr>
              <a:t>服务内容 </a:t>
            </a:r>
            <a:endParaRPr lang="zh-CN" altLang="en-US" sz="2000" kern="0" dirty="0">
              <a:solidFill>
                <a:srgbClr val="0070C0"/>
              </a:solidFill>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8914" y="260648"/>
            <a:ext cx="6274386" cy="584775"/>
          </a:xfrm>
          <a:prstGeom prst="rect">
            <a:avLst/>
          </a:prstGeom>
          <a:noFill/>
        </p:spPr>
        <p:txBody>
          <a:bodyPr wrap="square" rtlCol="0">
            <a:spAutoFit/>
          </a:bodyPr>
          <a:lstStyle/>
          <a:p>
            <a:pPr algn="r"/>
            <a:r>
              <a:rPr lang="zh-CN" altLang="en-US" sz="3200" b="1" dirty="0">
                <a:latin typeface="微软雅黑" pitchFamily="34" charset="-122"/>
                <a:ea typeface="微软雅黑" pitchFamily="34" charset="-122"/>
              </a:rPr>
              <a:t>搜</a:t>
            </a:r>
            <a:r>
              <a:rPr lang="zh-CN" altLang="en-US" sz="3200" b="1" dirty="0" smtClean="0">
                <a:latin typeface="微软雅黑" pitchFamily="34" charset="-122"/>
                <a:ea typeface="微软雅黑" pitchFamily="34" charset="-122"/>
              </a:rPr>
              <a:t>狗布局优势</a:t>
            </a:r>
          </a:p>
        </p:txBody>
      </p:sp>
      <p:cxnSp>
        <p:nvCxnSpPr>
          <p:cNvPr id="5" name="直接连接符 4"/>
          <p:cNvCxnSpPr/>
          <p:nvPr/>
        </p:nvCxnSpPr>
        <p:spPr>
          <a:xfrm flipV="1">
            <a:off x="2506368" y="4196649"/>
            <a:ext cx="6199088" cy="2771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061722" y="2743129"/>
            <a:ext cx="6848524" cy="95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948719" y="5544447"/>
            <a:ext cx="6848524" cy="952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90086" y="1339129"/>
            <a:ext cx="4857784" cy="4332958"/>
            <a:chOff x="428596" y="1953562"/>
            <a:chExt cx="4857784" cy="4332958"/>
          </a:xfrm>
        </p:grpSpPr>
        <p:sp>
          <p:nvSpPr>
            <p:cNvPr id="9" name="矩形 8"/>
            <p:cNvSpPr/>
            <p:nvPr/>
          </p:nvSpPr>
          <p:spPr>
            <a:xfrm rot="8100000">
              <a:off x="1824920" y="2528347"/>
              <a:ext cx="142876" cy="1785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1967795" y="4028546"/>
              <a:ext cx="142876" cy="1785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71538" y="3239446"/>
              <a:ext cx="142876" cy="1785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009761" y="3439905"/>
              <a:ext cx="1572205" cy="1404000"/>
              <a:chOff x="1714480" y="3429000"/>
              <a:chExt cx="1572205" cy="1404000"/>
            </a:xfrm>
          </p:grpSpPr>
          <p:sp>
            <p:nvSpPr>
              <p:cNvPr id="22" name="椭圆 10"/>
              <p:cNvSpPr/>
              <p:nvPr/>
            </p:nvSpPr>
            <p:spPr>
              <a:xfrm>
                <a:off x="1714480" y="3429000"/>
                <a:ext cx="1404000" cy="1404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38" descr="115"/>
              <p:cNvPicPr>
                <a:picLocks noChangeAspect="1" noChangeArrowheads="1"/>
              </p:cNvPicPr>
              <p:nvPr/>
            </p:nvPicPr>
            <p:blipFill>
              <a:blip r:embed="rId2" cstate="print"/>
              <a:srcRect/>
              <a:stretch>
                <a:fillRect/>
              </a:stretch>
            </p:blipFill>
            <p:spPr bwMode="auto">
              <a:xfrm>
                <a:off x="1785918" y="3714752"/>
                <a:ext cx="1500767" cy="1071570"/>
              </a:xfrm>
              <a:prstGeom prst="rect">
                <a:avLst/>
              </a:prstGeom>
              <a:noFill/>
              <a:ln w="9525">
                <a:noFill/>
                <a:miter lim="800000"/>
                <a:headEnd/>
                <a:tailEnd/>
              </a:ln>
            </p:spPr>
          </p:pic>
        </p:grpSp>
        <p:grpSp>
          <p:nvGrpSpPr>
            <p:cNvPr id="13" name="组合 12"/>
            <p:cNvGrpSpPr/>
            <p:nvPr/>
          </p:nvGrpSpPr>
          <p:grpSpPr>
            <a:xfrm>
              <a:off x="428596" y="1953562"/>
              <a:ext cx="1404000" cy="1404000"/>
              <a:chOff x="4357686" y="2571744"/>
              <a:chExt cx="1404000" cy="1404000"/>
            </a:xfrm>
          </p:grpSpPr>
          <p:sp>
            <p:nvSpPr>
              <p:cNvPr id="20" name="椭圆 8"/>
              <p:cNvSpPr/>
              <p:nvPr/>
            </p:nvSpPr>
            <p:spPr>
              <a:xfrm>
                <a:off x="4357686" y="2571744"/>
                <a:ext cx="1404000" cy="1404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37" descr="126"/>
              <p:cNvPicPr>
                <a:picLocks noChangeAspect="1" noChangeArrowheads="1"/>
              </p:cNvPicPr>
              <p:nvPr/>
            </p:nvPicPr>
            <p:blipFill>
              <a:blip r:embed="rId3" cstate="print"/>
              <a:srcRect/>
              <a:stretch>
                <a:fillRect/>
              </a:stretch>
            </p:blipFill>
            <p:spPr bwMode="auto">
              <a:xfrm>
                <a:off x="4571294" y="2857496"/>
                <a:ext cx="1000132" cy="990326"/>
              </a:xfrm>
              <a:prstGeom prst="rect">
                <a:avLst/>
              </a:prstGeom>
              <a:noFill/>
              <a:ln w="9525">
                <a:noFill/>
                <a:miter lim="800000"/>
                <a:headEnd/>
                <a:tailEnd/>
              </a:ln>
            </p:spPr>
          </p:pic>
        </p:grpSp>
        <p:grpSp>
          <p:nvGrpSpPr>
            <p:cNvPr id="14" name="组合 13"/>
            <p:cNvGrpSpPr/>
            <p:nvPr/>
          </p:nvGrpSpPr>
          <p:grpSpPr>
            <a:xfrm>
              <a:off x="428596" y="4882520"/>
              <a:ext cx="1404000" cy="1404000"/>
              <a:chOff x="357158" y="4643446"/>
              <a:chExt cx="1404000" cy="1404000"/>
            </a:xfrm>
          </p:grpSpPr>
          <p:sp>
            <p:nvSpPr>
              <p:cNvPr id="18" name="椭圆 17"/>
              <p:cNvSpPr/>
              <p:nvPr/>
            </p:nvSpPr>
            <p:spPr>
              <a:xfrm>
                <a:off x="357158" y="4643446"/>
                <a:ext cx="1404000" cy="1404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Picture 43" descr="239"/>
              <p:cNvPicPr>
                <a:picLocks noChangeAspect="1" noChangeArrowheads="1"/>
              </p:cNvPicPr>
              <p:nvPr/>
            </p:nvPicPr>
            <p:blipFill>
              <a:blip r:embed="rId4" cstate="print"/>
              <a:srcRect/>
              <a:stretch>
                <a:fillRect/>
              </a:stretch>
            </p:blipFill>
            <p:spPr bwMode="auto">
              <a:xfrm>
                <a:off x="486178" y="4857760"/>
                <a:ext cx="1131803" cy="1143008"/>
              </a:xfrm>
              <a:prstGeom prst="rect">
                <a:avLst/>
              </a:prstGeom>
              <a:noFill/>
              <a:ln w="9525">
                <a:noFill/>
                <a:miter lim="800000"/>
                <a:headEnd/>
                <a:tailEnd/>
              </a:ln>
            </p:spPr>
          </p:pic>
        </p:grpSp>
        <p:sp>
          <p:nvSpPr>
            <p:cNvPr id="15" name="TextBox 14"/>
            <p:cNvSpPr txBox="1"/>
            <p:nvPr/>
          </p:nvSpPr>
          <p:spPr>
            <a:xfrm>
              <a:off x="1785918" y="2071678"/>
              <a:ext cx="1857388" cy="400110"/>
            </a:xfrm>
            <a:prstGeom prst="rect">
              <a:avLst/>
            </a:prstGeom>
            <a:noFill/>
          </p:spPr>
          <p:txBody>
            <a:bodyPr wrap="square" rtlCol="0">
              <a:spAutoFit/>
            </a:bodyPr>
            <a:lstStyle/>
            <a:p>
              <a:pPr>
                <a:buFont typeface="Wingdings" pitchFamily="2" charset="2"/>
                <a:buChar char="l"/>
              </a:pPr>
              <a:r>
                <a:rPr lang="en-US" altLang="zh-CN" sz="2000" b="1" dirty="0" smtClean="0">
                  <a:solidFill>
                    <a:srgbClr val="C00000"/>
                  </a:solidFill>
                </a:rPr>
                <a:t> </a:t>
              </a:r>
              <a:r>
                <a:rPr lang="zh-CN" altLang="en-US" sz="1600" b="1" dirty="0" smtClean="0">
                  <a:solidFill>
                    <a:srgbClr val="C00000"/>
                  </a:solidFill>
                  <a:latin typeface="微软雅黑" pitchFamily="34" charset="-122"/>
                  <a:ea typeface="微软雅黑" pitchFamily="34" charset="-122"/>
                </a:rPr>
                <a:t>输入场景：</a:t>
              </a:r>
              <a:endParaRPr lang="zh-CN" altLang="en-US" sz="1600" dirty="0">
                <a:solidFill>
                  <a:srgbClr val="C00000"/>
                </a:solidFill>
                <a:latin typeface="微软雅黑" pitchFamily="34" charset="-122"/>
                <a:ea typeface="微软雅黑" pitchFamily="34" charset="-122"/>
              </a:endParaRPr>
            </a:p>
          </p:txBody>
        </p:sp>
        <p:sp>
          <p:nvSpPr>
            <p:cNvPr id="16" name="TextBox 15"/>
            <p:cNvSpPr txBox="1"/>
            <p:nvPr/>
          </p:nvSpPr>
          <p:spPr>
            <a:xfrm>
              <a:off x="3399151" y="3814708"/>
              <a:ext cx="1887229" cy="400110"/>
            </a:xfrm>
            <a:prstGeom prst="rect">
              <a:avLst/>
            </a:prstGeom>
            <a:noFill/>
          </p:spPr>
          <p:txBody>
            <a:bodyPr wrap="square" rtlCol="0">
              <a:spAutoFit/>
            </a:bodyPr>
            <a:lstStyle/>
            <a:p>
              <a:pPr>
                <a:buFont typeface="Wingdings" pitchFamily="2" charset="2"/>
                <a:buChar char="l"/>
              </a:pPr>
              <a:r>
                <a:rPr lang="zh-CN" altLang="en-US" sz="2000" b="1" dirty="0" smtClean="0">
                  <a:solidFill>
                    <a:srgbClr val="C00000"/>
                  </a:solidFill>
                </a:rPr>
                <a:t> </a:t>
              </a:r>
              <a:r>
                <a:rPr lang="zh-CN" altLang="en-US" sz="1600" b="1" dirty="0" smtClean="0">
                  <a:solidFill>
                    <a:srgbClr val="C00000"/>
                  </a:solidFill>
                  <a:latin typeface="微软雅黑" pitchFamily="34" charset="-122"/>
                  <a:ea typeface="微软雅黑" pitchFamily="34" charset="-122"/>
                </a:rPr>
                <a:t>搜索场景：</a:t>
              </a:r>
              <a:endParaRPr lang="zh-CN" altLang="en-US" sz="1600" dirty="0">
                <a:solidFill>
                  <a:srgbClr val="C00000"/>
                </a:solidFill>
                <a:latin typeface="微软雅黑" pitchFamily="34" charset="-122"/>
                <a:ea typeface="微软雅黑" pitchFamily="34" charset="-122"/>
              </a:endParaRPr>
            </a:p>
          </p:txBody>
        </p:sp>
        <p:sp>
          <p:nvSpPr>
            <p:cNvPr id="17" name="TextBox 16"/>
            <p:cNvSpPr txBox="1"/>
            <p:nvPr/>
          </p:nvSpPr>
          <p:spPr>
            <a:xfrm>
              <a:off x="2030105" y="5386344"/>
              <a:ext cx="2113267" cy="400110"/>
            </a:xfrm>
            <a:prstGeom prst="rect">
              <a:avLst/>
            </a:prstGeom>
            <a:noFill/>
          </p:spPr>
          <p:txBody>
            <a:bodyPr wrap="square" rtlCol="0">
              <a:spAutoFit/>
            </a:bodyPr>
            <a:lstStyle/>
            <a:p>
              <a:pPr>
                <a:buFont typeface="Wingdings" pitchFamily="2" charset="2"/>
                <a:buChar char="l"/>
              </a:pPr>
              <a:r>
                <a:rPr lang="zh-CN" altLang="en-US" sz="2000" b="1" dirty="0" smtClean="0">
                  <a:solidFill>
                    <a:srgbClr val="C00000"/>
                  </a:solidFill>
                </a:rPr>
                <a:t> </a:t>
              </a:r>
              <a:r>
                <a:rPr lang="zh-CN" altLang="en-US" sz="1600" b="1" dirty="0" smtClean="0">
                  <a:solidFill>
                    <a:srgbClr val="C00000"/>
                  </a:solidFill>
                  <a:latin typeface="微软雅黑" pitchFamily="34" charset="-122"/>
                  <a:ea typeface="微软雅黑" pitchFamily="34" charset="-122"/>
                </a:rPr>
                <a:t>浏览场景：</a:t>
              </a:r>
              <a:endParaRPr lang="zh-CN" altLang="en-US" sz="1600" dirty="0">
                <a:solidFill>
                  <a:srgbClr val="C00000"/>
                </a:solidFill>
                <a:latin typeface="微软雅黑" pitchFamily="34" charset="-122"/>
                <a:ea typeface="微软雅黑" pitchFamily="34" charset="-122"/>
              </a:endParaRPr>
            </a:p>
          </p:txBody>
        </p:sp>
      </p:grpSp>
      <p:sp>
        <p:nvSpPr>
          <p:cNvPr id="25" name="矩形 24"/>
          <p:cNvSpPr/>
          <p:nvPr/>
        </p:nvSpPr>
        <p:spPr>
          <a:xfrm>
            <a:off x="3490482" y="1314369"/>
            <a:ext cx="4857784" cy="553998"/>
          </a:xfrm>
          <a:prstGeom prst="rect">
            <a:avLst/>
          </a:prstGeom>
        </p:spPr>
        <p:txBody>
          <a:bodyPr wrap="square">
            <a:spAutoFit/>
          </a:bodyPr>
          <a:lstStyle/>
          <a:p>
            <a:pPr marL="342900" indent="-342900"/>
            <a:r>
              <a:rPr lang="zh-CN" altLang="en-US" sz="1400" dirty="0" smtClean="0">
                <a:latin typeface="微软雅黑" pitchFamily="34" charset="-122"/>
                <a:ea typeface="微软雅黑" pitchFamily="34" charset="-122"/>
              </a:rPr>
              <a:t>输入法输入伴随、串联网</a:t>
            </a:r>
            <a:endParaRPr lang="en-US" altLang="zh-CN" sz="1400" dirty="0" smtClean="0">
              <a:latin typeface="微软雅黑" pitchFamily="34" charset="-122"/>
              <a:ea typeface="微软雅黑" pitchFamily="34" charset="-122"/>
            </a:endParaRPr>
          </a:p>
          <a:p>
            <a:pPr marL="342900" indent="-342900"/>
            <a:r>
              <a:rPr lang="zh-CN" altLang="en-US" sz="1400" dirty="0" smtClean="0">
                <a:latin typeface="微软雅黑" pitchFamily="34" charset="-122"/>
                <a:ea typeface="微软雅黑" pitchFamily="34" charset="-122"/>
              </a:rPr>
              <a:t>第一时捕捉到络行为</a:t>
            </a:r>
            <a:r>
              <a:rPr lang="zh-CN" altLang="en-US" sz="1400" dirty="0" smtClean="0">
                <a:solidFill>
                  <a:srgbClr val="FF0000"/>
                </a:solidFill>
                <a:latin typeface="微软雅黑" pitchFamily="34" charset="-122"/>
                <a:ea typeface="微软雅黑" pitchFamily="34" charset="-122"/>
              </a:rPr>
              <a:t>“学历教育”</a:t>
            </a:r>
            <a:r>
              <a:rPr lang="zh-CN" altLang="en-US" sz="1400" dirty="0" smtClean="0">
                <a:latin typeface="微软雅黑" pitchFamily="34" charset="-122"/>
                <a:ea typeface="微软雅黑" pitchFamily="34" charset="-122"/>
              </a:rPr>
              <a:t>输入信息</a:t>
            </a:r>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p:txBody>
      </p:sp>
      <p:sp>
        <p:nvSpPr>
          <p:cNvPr id="26" name="矩形 25"/>
          <p:cNvSpPr/>
          <p:nvPr/>
        </p:nvSpPr>
        <p:spPr>
          <a:xfrm>
            <a:off x="5062118" y="3015610"/>
            <a:ext cx="3236784" cy="523220"/>
          </a:xfrm>
          <a:prstGeom prst="rect">
            <a:avLst/>
          </a:prstGeom>
        </p:spPr>
        <p:txBody>
          <a:bodyPr wrap="none">
            <a:spAutoFit/>
          </a:bodyPr>
          <a:lstStyle/>
          <a:p>
            <a:r>
              <a:rPr lang="zh-CN" altLang="en-US" sz="1400" dirty="0" smtClean="0">
                <a:latin typeface="微软雅黑" pitchFamily="34" charset="-122"/>
                <a:ea typeface="微软雅黑" pitchFamily="34" charset="-122"/>
              </a:rPr>
              <a:t>搜索引擎直击目标用户和潜在目标用户</a:t>
            </a:r>
            <a:endParaRPr lang="en-US" altLang="zh-CN" sz="1400" dirty="0" smtClean="0">
              <a:latin typeface="微软雅黑" pitchFamily="34" charset="-122"/>
              <a:ea typeface="微软雅黑" pitchFamily="34" charset="-122"/>
            </a:endParaRPr>
          </a:p>
          <a:p>
            <a:r>
              <a:rPr lang="zh-CN" altLang="en-US" sz="1400" dirty="0" smtClean="0">
                <a:latin typeface="微软雅黑" pitchFamily="34" charset="-122"/>
                <a:ea typeface="微软雅黑" pitchFamily="34" charset="-122"/>
              </a:rPr>
              <a:t>促成转化促进销量</a:t>
            </a:r>
            <a:endParaRPr lang="zh-CN" altLang="en-US" sz="1400" dirty="0">
              <a:latin typeface="微软雅黑" pitchFamily="34" charset="-122"/>
              <a:ea typeface="微软雅黑" pitchFamily="34" charset="-122"/>
            </a:endParaRPr>
          </a:p>
        </p:txBody>
      </p:sp>
      <p:sp>
        <p:nvSpPr>
          <p:cNvPr id="27" name="矩形 26"/>
          <p:cNvSpPr/>
          <p:nvPr/>
        </p:nvSpPr>
        <p:spPr>
          <a:xfrm>
            <a:off x="3748524" y="4586662"/>
            <a:ext cx="2518638" cy="307777"/>
          </a:xfrm>
          <a:prstGeom prst="rect">
            <a:avLst/>
          </a:prstGeom>
        </p:spPr>
        <p:txBody>
          <a:bodyPr wrap="none">
            <a:spAutoFit/>
          </a:bodyPr>
          <a:lstStyle/>
          <a:p>
            <a:r>
              <a:rPr lang="zh-CN" altLang="en-US" sz="1400" dirty="0" smtClean="0">
                <a:latin typeface="微软雅黑" pitchFamily="34" charset="-122"/>
                <a:ea typeface="微软雅黑" pitchFamily="34" charset="-122"/>
              </a:rPr>
              <a:t>浏览器布局用户上网流程终点</a:t>
            </a:r>
            <a:endParaRPr lang="zh-CN" altLang="en-US" sz="1400" dirty="0">
              <a:latin typeface="微软雅黑" pitchFamily="34" charset="-122"/>
              <a:ea typeface="微软雅黑" pitchFamily="34" charset="-122"/>
            </a:endParaRPr>
          </a:p>
        </p:txBody>
      </p:sp>
      <p:sp>
        <p:nvSpPr>
          <p:cNvPr id="28" name="矩形 27"/>
          <p:cNvSpPr/>
          <p:nvPr/>
        </p:nvSpPr>
        <p:spPr>
          <a:xfrm>
            <a:off x="3748524" y="5058568"/>
            <a:ext cx="2698175" cy="307777"/>
          </a:xfrm>
          <a:prstGeom prst="rect">
            <a:avLst/>
          </a:prstGeom>
        </p:spPr>
        <p:txBody>
          <a:bodyPr wrap="none">
            <a:spAutoFit/>
          </a:bodyPr>
          <a:lstStyle/>
          <a:p>
            <a:r>
              <a:rPr lang="zh-CN" altLang="en-US" sz="1400" dirty="0" smtClean="0">
                <a:latin typeface="微软雅黑" pitchFamily="34" charset="-122"/>
                <a:ea typeface="微软雅黑" pitchFamily="34" charset="-122"/>
              </a:rPr>
              <a:t>分析需求匹配展示让曝光更有效</a:t>
            </a:r>
            <a:endParaRPr lang="zh-CN" altLang="en-US" sz="1400" dirty="0">
              <a:latin typeface="微软雅黑" pitchFamily="34" charset="-122"/>
              <a:ea typeface="微软雅黑" pitchFamily="34" charset="-122"/>
            </a:endParaRPr>
          </a:p>
        </p:txBody>
      </p:sp>
      <p:pic>
        <p:nvPicPr>
          <p:cNvPr id="29" name="图片 28" descr="sie.png"/>
          <p:cNvPicPr>
            <a:picLocks noChangeAspect="1"/>
          </p:cNvPicPr>
          <p:nvPr/>
        </p:nvPicPr>
        <p:blipFill>
          <a:blip r:embed="rId5" cstate="print"/>
          <a:srcRect b="5080"/>
          <a:stretch>
            <a:fillRect/>
          </a:stretch>
        </p:blipFill>
        <p:spPr>
          <a:xfrm>
            <a:off x="7205258" y="4671955"/>
            <a:ext cx="751402" cy="642942"/>
          </a:xfrm>
          <a:prstGeom prst="rect">
            <a:avLst/>
          </a:prstGeom>
        </p:spPr>
      </p:pic>
      <p:pic>
        <p:nvPicPr>
          <p:cNvPr id="33" name="Picture 5"/>
          <p:cNvPicPr>
            <a:picLocks noChangeAspect="1" noChangeArrowheads="1"/>
          </p:cNvPicPr>
          <p:nvPr/>
        </p:nvPicPr>
        <p:blipFill>
          <a:blip r:embed="rId6" cstate="print"/>
          <a:srcRect r="4167" b="2669"/>
          <a:stretch>
            <a:fillRect/>
          </a:stretch>
        </p:blipFill>
        <p:spPr bwMode="auto">
          <a:xfrm>
            <a:off x="2418912" y="1885873"/>
            <a:ext cx="714380" cy="662200"/>
          </a:xfrm>
          <a:prstGeom prst="rect">
            <a:avLst/>
          </a:prstGeom>
          <a:noFill/>
          <a:ln w="9525">
            <a:noFill/>
            <a:miter lim="800000"/>
            <a:headEnd/>
            <a:tailEnd/>
          </a:ln>
        </p:spPr>
      </p:pic>
      <p:pic>
        <p:nvPicPr>
          <p:cNvPr id="35" name="图片 34" descr="12.png"/>
          <p:cNvPicPr>
            <a:picLocks noChangeAspect="1"/>
          </p:cNvPicPr>
          <p:nvPr/>
        </p:nvPicPr>
        <p:blipFill>
          <a:blip r:embed="rId7" cstate="print"/>
          <a:stretch>
            <a:fillRect/>
          </a:stretch>
        </p:blipFill>
        <p:spPr>
          <a:xfrm>
            <a:off x="3276168" y="2028749"/>
            <a:ext cx="5542858" cy="504762"/>
          </a:xfrm>
          <a:prstGeom prst="rect">
            <a:avLst/>
          </a:prstGeom>
        </p:spPr>
      </p:pic>
      <p:sp>
        <p:nvSpPr>
          <p:cNvPr id="30" name="TextBox 29"/>
          <p:cNvSpPr txBox="1"/>
          <p:nvPr/>
        </p:nvSpPr>
        <p:spPr>
          <a:xfrm>
            <a:off x="419515" y="5764002"/>
            <a:ext cx="7991107" cy="415498"/>
          </a:xfrm>
          <a:prstGeom prst="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285750" indent="-285750">
              <a:lnSpc>
                <a:spcPct val="150000"/>
              </a:lnSpc>
              <a:buFont typeface="Arial" pitchFamily="34" charset="0"/>
              <a:buChar char="•"/>
              <a:defRPr/>
            </a:pPr>
            <a:r>
              <a:rPr lang="zh-CN" altLang="en-US" sz="1400" dirty="0">
                <a:latin typeface="微软雅黑" pitchFamily="34" charset="-122"/>
                <a:ea typeface="微软雅黑" pitchFamily="34" charset="-122"/>
              </a:rPr>
              <a:t> 基于网民行为所促成的三大场景，搜狗提出三体营销布局，在每个场景发力全面渗透</a:t>
            </a:r>
            <a:r>
              <a:rPr lang="zh-CN" altLang="en-US" sz="1400" b="1" dirty="0" smtClean="0">
                <a:latin typeface="微软雅黑" pitchFamily="34" charset="-122"/>
                <a:ea typeface="微软雅黑" pitchFamily="34" charset="-122"/>
              </a:rPr>
              <a:t>。</a:t>
            </a:r>
            <a:endParaRPr lang="en-US" altLang="zh-CN" sz="1400" b="1" dirty="0" smtClean="0">
              <a:latin typeface="微软雅黑" pitchFamily="34" charset="-122"/>
              <a:ea typeface="微软雅黑" pitchFamily="34" charset="-122"/>
            </a:endParaRPr>
          </a:p>
        </p:txBody>
      </p:sp>
      <p:grpSp>
        <p:nvGrpSpPr>
          <p:cNvPr id="31" name="组合 27"/>
          <p:cNvGrpSpPr/>
          <p:nvPr/>
        </p:nvGrpSpPr>
        <p:grpSpPr>
          <a:xfrm>
            <a:off x="2071670" y="6715148"/>
            <a:ext cx="4500594" cy="142876"/>
            <a:chOff x="785786" y="4000504"/>
            <a:chExt cx="4500594" cy="142876"/>
          </a:xfrm>
        </p:grpSpPr>
        <p:sp>
          <p:nvSpPr>
            <p:cNvPr id="32" name="矩形 31"/>
            <p:cNvSpPr/>
            <p:nvPr/>
          </p:nvSpPr>
          <p:spPr>
            <a:xfrm>
              <a:off x="785786" y="4000504"/>
              <a:ext cx="1500198" cy="142876"/>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34" name="矩形 33"/>
            <p:cNvSpPr/>
            <p:nvPr/>
          </p:nvSpPr>
          <p:spPr>
            <a:xfrm>
              <a:off x="2285984" y="4000504"/>
              <a:ext cx="1500198" cy="142876"/>
            </a:xfrm>
            <a:prstGeom prst="rect">
              <a:avLst/>
            </a:prstGeom>
            <a:solidFill>
              <a:srgbClr val="333399"/>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36" name="矩形 35"/>
            <p:cNvSpPr/>
            <p:nvPr/>
          </p:nvSpPr>
          <p:spPr>
            <a:xfrm>
              <a:off x="3786182" y="4000504"/>
              <a:ext cx="1500198" cy="142876"/>
            </a:xfrm>
            <a:prstGeom prst="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421712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par>
                                <p:cTn id="19" presetID="22" presetClass="entr" presetSubtype="8"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par>
                                <p:cTn id="27" presetID="22" presetClass="entr" presetSubtype="8"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par>
                                <p:cTn id="38" presetID="22" presetClass="entr" presetSubtype="8"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经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9724</TotalTime>
  <Words>4237</Words>
  <Application>Microsoft Office PowerPoint</Application>
  <PresentationFormat>全屏显示(4:3)</PresentationFormat>
  <Paragraphs>534</Paragraphs>
  <Slides>42</Slides>
  <Notes>13</Notes>
  <HiddenSlides>0</HiddenSlides>
  <MMClips>0</MMClips>
  <ScaleCrop>false</ScaleCrop>
  <HeadingPairs>
    <vt:vector size="4" baseType="variant">
      <vt:variant>
        <vt:lpstr>主题</vt:lpstr>
      </vt:variant>
      <vt:variant>
        <vt:i4>2</vt:i4>
      </vt:variant>
      <vt:variant>
        <vt:lpstr>幻灯片标题</vt:lpstr>
      </vt:variant>
      <vt:variant>
        <vt:i4>42</vt:i4>
      </vt:variant>
    </vt:vector>
  </HeadingPairs>
  <TitlesOfParts>
    <vt:vector size="44" baseType="lpstr">
      <vt:lpstr>Office 主题</vt:lpstr>
      <vt:lpstr>自定义设计方案</vt:lpstr>
      <vt:lpstr>男科医院售前方案</vt:lpstr>
      <vt:lpstr>南昌市男科医院</vt:lpstr>
      <vt:lpstr>  客户名称：南昌市男科医院(http://www.ncnkyy.com.cn)  </vt:lpstr>
      <vt:lpstr>幻灯片 4</vt:lpstr>
      <vt:lpstr>网络广告的增长趋势</vt:lpstr>
      <vt:lpstr>搜索引擎广告在医疗行业的投放趋势</vt:lpstr>
      <vt:lpstr>幻灯片 7</vt:lpstr>
      <vt:lpstr>幻灯片 8</vt:lpstr>
      <vt:lpstr>幻灯片 9</vt:lpstr>
      <vt:lpstr>幻灯片 10</vt:lpstr>
      <vt:lpstr>幻灯片 11</vt:lpstr>
      <vt:lpstr>幻灯片 12</vt:lpstr>
      <vt:lpstr>幻灯片 13</vt:lpstr>
      <vt:lpstr>搜狗营销核心优势</vt:lpstr>
      <vt:lpstr>幻灯片 15</vt:lpstr>
      <vt:lpstr>受众特征—人群属性</vt:lpstr>
      <vt:lpstr>受众特征—人群特征</vt:lpstr>
      <vt:lpstr>受众分析-搜索习惯</vt:lpstr>
      <vt:lpstr>幻灯片 19</vt:lpstr>
      <vt:lpstr>幻灯片 20</vt:lpstr>
      <vt:lpstr>医疗行业线上营销生意模式解读</vt:lpstr>
      <vt:lpstr>医疗行业网络营销漏斗</vt:lpstr>
      <vt:lpstr>男科效果恒定标准</vt:lpstr>
      <vt:lpstr>男科行业在搜狗广告预算和活跃度走势</vt:lpstr>
      <vt:lpstr>幻灯片 25</vt:lpstr>
      <vt:lpstr>行业客户效果漏斗分享</vt:lpstr>
      <vt:lpstr>幻灯片 27</vt:lpstr>
      <vt:lpstr>旧账户诊断</vt:lpstr>
      <vt:lpstr>新账户投放建议</vt:lpstr>
      <vt:lpstr>账户设置</vt:lpstr>
      <vt:lpstr>账户结构</vt:lpstr>
      <vt:lpstr>幻灯片 32</vt:lpstr>
      <vt:lpstr>核心关键字推荐</vt:lpstr>
      <vt:lpstr>关键词配比及匹配模式</vt:lpstr>
      <vt:lpstr>关键词配比及匹配模式</vt:lpstr>
      <vt:lpstr>幻灯片 36</vt:lpstr>
      <vt:lpstr>幻灯片 37</vt:lpstr>
      <vt:lpstr>幻灯片 38</vt:lpstr>
      <vt:lpstr>媒体服务</vt:lpstr>
      <vt:lpstr>代理商服务</vt:lpstr>
      <vt:lpstr>幻灯片 41</vt:lpstr>
      <vt:lpstr>幻灯片 42</vt:lpstr>
    </vt:vector>
  </TitlesOfParts>
  <Company>sohu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渠道市场部 2010年下半年规划及Q3工作计划</dc:title>
  <dc:creator>jiazeng</dc:creator>
  <cp:lastModifiedBy>Administrator</cp:lastModifiedBy>
  <cp:revision>1034</cp:revision>
  <dcterms:created xsi:type="dcterms:W3CDTF">2010-06-13T12:22:03Z</dcterms:created>
  <dcterms:modified xsi:type="dcterms:W3CDTF">2015-07-13T04:37:16Z</dcterms:modified>
</cp:coreProperties>
</file>