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3"/>
    <p:sldMasterId id="2147483670" r:id="rId4"/>
  </p:sldMasterIdLst>
  <p:notesMasterIdLst>
    <p:notesMasterId r:id="rId6"/>
  </p:notesMasterIdLst>
  <p:sldIdLst>
    <p:sldId id="415" r:id="rId5"/>
    <p:sldId id="314" r:id="rId7"/>
    <p:sldId id="404" r:id="rId8"/>
    <p:sldId id="336" r:id="rId9"/>
    <p:sldId id="340" r:id="rId10"/>
    <p:sldId id="342" r:id="rId11"/>
    <p:sldId id="343" r:id="rId12"/>
    <p:sldId id="374" r:id="rId13"/>
    <p:sldId id="375" r:id="rId14"/>
    <p:sldId id="265" r:id="rId15"/>
    <p:sldId id="267" r:id="rId16"/>
    <p:sldId id="268" r:id="rId17"/>
    <p:sldId id="403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>
        <p:guide orient="horz" pos="1636"/>
        <p:guide pos="40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F0089-120F-41E8-B1BD-9C34CB528C1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F04A-84B0-4E5D-A1A7-EE43D6EF2A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45" t="22574" r="4134" b="5512"/>
          <a:stretch>
            <a:fillRect/>
          </a:stretch>
        </p:blipFill>
        <p:spPr>
          <a:xfrm>
            <a:off x="5027031" y="1679575"/>
            <a:ext cx="7167137" cy="5178425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94450"/>
            <a:ext cx="2743200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E60F58-3108-4415-857A-6D0360DF62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94450"/>
            <a:ext cx="4114800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94450"/>
            <a:ext cx="2743200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AE85CE2-CEAD-46BB-861E-7D62265DC969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35074" y="2303779"/>
            <a:ext cx="7523136" cy="1044673"/>
          </a:xfrm>
        </p:spPr>
        <p:txBody>
          <a:bodyPr anchor="ctr">
            <a:normAutofit/>
          </a:bodyPr>
          <a:lstStyle>
            <a:lvl1pPr algn="ctr">
              <a:lnSpc>
                <a:spcPct val="150000"/>
              </a:lnSpc>
              <a:defRPr sz="4400" b="1">
                <a:ln w="3175">
                  <a:noFill/>
                </a:ln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982943" y="3507570"/>
            <a:ext cx="6027399" cy="734638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 b="0">
                <a:ln>
                  <a:noFill/>
                </a:ln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cxnSp>
        <p:nvCxnSpPr>
          <p:cNvPr id="11" name="直接连接符 10"/>
          <p:cNvCxnSpPr/>
          <p:nvPr/>
        </p:nvCxnSpPr>
        <p:spPr>
          <a:xfrm>
            <a:off x="1235074" y="3390174"/>
            <a:ext cx="752313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3" t="3924" r="41404" b="51676"/>
          <a:stretch>
            <a:fillRect/>
          </a:stretch>
        </p:blipFill>
        <p:spPr>
          <a:xfrm>
            <a:off x="0" y="0"/>
            <a:ext cx="5524500" cy="31971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91506" y="819150"/>
            <a:ext cx="9808988" cy="892175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1191507" y="2071906"/>
            <a:ext cx="9808987" cy="3791012"/>
          </a:xfrm>
        </p:spPr>
        <p:txBody>
          <a:bodyPr anchor="ctr" anchorCtr="0">
            <a:normAutofit/>
          </a:bodyPr>
          <a:lstStyle>
            <a:lvl1pPr marL="342900" indent="-342900" algn="just">
              <a:buFont typeface="Wingdings" pitchFamily="2" charset="2"/>
              <a:buChar char="Ø"/>
              <a:defRPr sz="2400"/>
            </a:lvl1pPr>
            <a:lvl2pPr marL="685800" indent="-228600">
              <a:buFont typeface="Wingdings" pitchFamily="2" charset="2"/>
              <a:buChar char="Ø"/>
              <a:defRPr sz="2000"/>
            </a:lvl2pPr>
            <a:lvl3pPr marL="1143000" indent="-228600">
              <a:buFont typeface="Wingdings" pitchFamily="2" charset="2"/>
              <a:buChar char="Ø"/>
              <a:defRPr sz="1800"/>
            </a:lvl3pPr>
            <a:lvl4pPr marL="1600200" indent="-228600">
              <a:buFont typeface="Wingdings" pitchFamily="2" charset="2"/>
              <a:buChar char="Ø"/>
              <a:defRPr sz="1800"/>
            </a:lvl4pPr>
            <a:lvl5pPr marL="2057400" indent="-228600">
              <a:buFont typeface="Wingdings" pitchFamily="2" charset="2"/>
              <a:buChar char="Ø"/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57104" y="4292989"/>
            <a:ext cx="6468168" cy="641910"/>
          </a:xfrm>
          <a:noFill/>
        </p:spPr>
        <p:txBody>
          <a:bodyPr anchor="ctr"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57105" y="2188606"/>
            <a:ext cx="6468167" cy="2063645"/>
          </a:xfrm>
          <a:noFill/>
        </p:spPr>
        <p:txBody>
          <a:bodyPr lIns="0" anchor="ctr">
            <a:normAutofit/>
          </a:bodyPr>
          <a:lstStyle>
            <a:lvl1pPr algn="ctr">
              <a:lnSpc>
                <a:spcPct val="150000"/>
              </a:lnSpc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grpSp>
        <p:nvGrpSpPr>
          <p:cNvPr id="14" name="组合 13"/>
          <p:cNvGrpSpPr/>
          <p:nvPr/>
        </p:nvGrpSpPr>
        <p:grpSpPr>
          <a:xfrm>
            <a:off x="838200" y="2308077"/>
            <a:ext cx="2543694" cy="2543694"/>
            <a:chOff x="9370073" y="936433"/>
            <a:chExt cx="2543694" cy="2543694"/>
          </a:xfrm>
        </p:grpSpPr>
        <p:sp>
          <p:nvSpPr>
            <p:cNvPr id="17" name="任意多边形 16"/>
            <p:cNvSpPr/>
            <p:nvPr userDrawn="1"/>
          </p:nvSpPr>
          <p:spPr>
            <a:xfrm>
              <a:off x="9370073" y="936433"/>
              <a:ext cx="2543694" cy="2543694"/>
            </a:xfrm>
            <a:custGeom>
              <a:avLst/>
              <a:gdLst>
                <a:gd name="connsiteX0" fmla="*/ 1271847 w 2543694"/>
                <a:gd name="connsiteY0" fmla="*/ 197634 h 2543694"/>
                <a:gd name="connsiteX1" fmla="*/ 2346061 w 2543694"/>
                <a:gd name="connsiteY1" fmla="*/ 1271848 h 2543694"/>
                <a:gd name="connsiteX2" fmla="*/ 1271847 w 2543694"/>
                <a:gd name="connsiteY2" fmla="*/ 2346062 h 2543694"/>
                <a:gd name="connsiteX3" fmla="*/ 197633 w 2543694"/>
                <a:gd name="connsiteY3" fmla="*/ 1271848 h 2543694"/>
                <a:gd name="connsiteX4" fmla="*/ 1271847 w 2543694"/>
                <a:gd name="connsiteY4" fmla="*/ 197634 h 2543694"/>
                <a:gd name="connsiteX5" fmla="*/ 1271848 w 2543694"/>
                <a:gd name="connsiteY5" fmla="*/ 111112 h 2543694"/>
                <a:gd name="connsiteX6" fmla="*/ 111112 w 2543694"/>
                <a:gd name="connsiteY6" fmla="*/ 1271848 h 2543694"/>
                <a:gd name="connsiteX7" fmla="*/ 1271848 w 2543694"/>
                <a:gd name="connsiteY7" fmla="*/ 2432584 h 2543694"/>
                <a:gd name="connsiteX8" fmla="*/ 2432584 w 2543694"/>
                <a:gd name="connsiteY8" fmla="*/ 1271848 h 2543694"/>
                <a:gd name="connsiteX9" fmla="*/ 1271848 w 2543694"/>
                <a:gd name="connsiteY9" fmla="*/ 111112 h 2543694"/>
                <a:gd name="connsiteX10" fmla="*/ 1271847 w 2543694"/>
                <a:gd name="connsiteY10" fmla="*/ 0 h 2543694"/>
                <a:gd name="connsiteX11" fmla="*/ 2543694 w 2543694"/>
                <a:gd name="connsiteY11" fmla="*/ 1271847 h 2543694"/>
                <a:gd name="connsiteX12" fmla="*/ 1271847 w 2543694"/>
                <a:gd name="connsiteY12" fmla="*/ 2543694 h 2543694"/>
                <a:gd name="connsiteX13" fmla="*/ 0 w 2543694"/>
                <a:gd name="connsiteY13" fmla="*/ 1271847 h 2543694"/>
                <a:gd name="connsiteX14" fmla="*/ 1271847 w 2543694"/>
                <a:gd name="connsiteY14" fmla="*/ 0 h 2543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43694" h="2543694">
                  <a:moveTo>
                    <a:pt x="1271847" y="197634"/>
                  </a:moveTo>
                  <a:cubicBezTo>
                    <a:pt x="1865119" y="197634"/>
                    <a:pt x="2346061" y="678576"/>
                    <a:pt x="2346061" y="1271848"/>
                  </a:cubicBezTo>
                  <a:cubicBezTo>
                    <a:pt x="2346061" y="1865120"/>
                    <a:pt x="1865119" y="2346062"/>
                    <a:pt x="1271847" y="2346062"/>
                  </a:cubicBezTo>
                  <a:cubicBezTo>
                    <a:pt x="678575" y="2346062"/>
                    <a:pt x="197633" y="1865120"/>
                    <a:pt x="197633" y="1271848"/>
                  </a:cubicBezTo>
                  <a:cubicBezTo>
                    <a:pt x="197633" y="678576"/>
                    <a:pt x="678575" y="197634"/>
                    <a:pt x="1271847" y="197634"/>
                  </a:cubicBezTo>
                  <a:close/>
                  <a:moveTo>
                    <a:pt x="1271848" y="111112"/>
                  </a:moveTo>
                  <a:cubicBezTo>
                    <a:pt x="630791" y="111112"/>
                    <a:pt x="111112" y="630791"/>
                    <a:pt x="111112" y="1271848"/>
                  </a:cubicBezTo>
                  <a:cubicBezTo>
                    <a:pt x="111112" y="1912905"/>
                    <a:pt x="630791" y="2432584"/>
                    <a:pt x="1271848" y="2432584"/>
                  </a:cubicBezTo>
                  <a:cubicBezTo>
                    <a:pt x="1912905" y="2432584"/>
                    <a:pt x="2432584" y="1912905"/>
                    <a:pt x="2432584" y="1271848"/>
                  </a:cubicBezTo>
                  <a:cubicBezTo>
                    <a:pt x="2432584" y="630791"/>
                    <a:pt x="1912905" y="111112"/>
                    <a:pt x="1271848" y="111112"/>
                  </a:cubicBezTo>
                  <a:close/>
                  <a:moveTo>
                    <a:pt x="1271847" y="0"/>
                  </a:moveTo>
                  <a:cubicBezTo>
                    <a:pt x="1974269" y="0"/>
                    <a:pt x="2543694" y="569425"/>
                    <a:pt x="2543694" y="1271847"/>
                  </a:cubicBezTo>
                  <a:cubicBezTo>
                    <a:pt x="2543694" y="1974269"/>
                    <a:pt x="1974269" y="2543694"/>
                    <a:pt x="1271847" y="2543694"/>
                  </a:cubicBezTo>
                  <a:cubicBezTo>
                    <a:pt x="569425" y="2543694"/>
                    <a:pt x="0" y="1974269"/>
                    <a:pt x="0" y="1271847"/>
                  </a:cubicBezTo>
                  <a:cubicBezTo>
                    <a:pt x="0" y="569425"/>
                    <a:pt x="569425" y="0"/>
                    <a:pt x="1271847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3" name="KSO_Shape"/>
            <p:cNvSpPr/>
            <p:nvPr userDrawn="1"/>
          </p:nvSpPr>
          <p:spPr bwMode="auto">
            <a:xfrm>
              <a:off x="9922683" y="1740776"/>
              <a:ext cx="1438474" cy="935008"/>
            </a:xfrm>
            <a:custGeom>
              <a:avLst/>
              <a:gdLst>
                <a:gd name="T0" fmla="*/ 2147483646 w 2758"/>
                <a:gd name="T1" fmla="*/ 2147483646 h 1666"/>
                <a:gd name="T2" fmla="*/ 2147483646 w 2758"/>
                <a:gd name="T3" fmla="*/ 2147483646 h 1666"/>
                <a:gd name="T4" fmla="*/ 2147483646 w 2758"/>
                <a:gd name="T5" fmla="*/ 2147483646 h 1666"/>
                <a:gd name="T6" fmla="*/ 2147483646 w 2758"/>
                <a:gd name="T7" fmla="*/ 2147483646 h 1666"/>
                <a:gd name="T8" fmla="*/ 2147483646 w 2758"/>
                <a:gd name="T9" fmla="*/ 2147483646 h 1666"/>
                <a:gd name="T10" fmla="*/ 2147483646 w 2758"/>
                <a:gd name="T11" fmla="*/ 2147483646 h 1666"/>
                <a:gd name="T12" fmla="*/ 2147483646 w 2758"/>
                <a:gd name="T13" fmla="*/ 2147483646 h 1666"/>
                <a:gd name="T14" fmla="*/ 2147483646 w 2758"/>
                <a:gd name="T15" fmla="*/ 2147483646 h 1666"/>
                <a:gd name="T16" fmla="*/ 2147483646 w 2758"/>
                <a:gd name="T17" fmla="*/ 2147483646 h 1666"/>
                <a:gd name="T18" fmla="*/ 2147483646 w 2758"/>
                <a:gd name="T19" fmla="*/ 2147483646 h 1666"/>
                <a:gd name="T20" fmla="*/ 2147483646 w 2758"/>
                <a:gd name="T21" fmla="*/ 2147483646 h 1666"/>
                <a:gd name="T22" fmla="*/ 2147483646 w 2758"/>
                <a:gd name="T23" fmla="*/ 2147483646 h 1666"/>
                <a:gd name="T24" fmla="*/ 2147483646 w 2758"/>
                <a:gd name="T25" fmla="*/ 2147483646 h 1666"/>
                <a:gd name="T26" fmla="*/ 2147483646 w 2758"/>
                <a:gd name="T27" fmla="*/ 2147483646 h 1666"/>
                <a:gd name="T28" fmla="*/ 2147483646 w 2758"/>
                <a:gd name="T29" fmla="*/ 2147483646 h 1666"/>
                <a:gd name="T30" fmla="*/ 2147483646 w 2758"/>
                <a:gd name="T31" fmla="*/ 2147483646 h 1666"/>
                <a:gd name="T32" fmla="*/ 2147483646 w 2758"/>
                <a:gd name="T33" fmla="*/ 2147483646 h 1666"/>
                <a:gd name="T34" fmla="*/ 2147483646 w 2758"/>
                <a:gd name="T35" fmla="*/ 2147483646 h 1666"/>
                <a:gd name="T36" fmla="*/ 2147483646 w 2758"/>
                <a:gd name="T37" fmla="*/ 2147483646 h 1666"/>
                <a:gd name="T38" fmla="*/ 2147483646 w 2758"/>
                <a:gd name="T39" fmla="*/ 2147483646 h 1666"/>
                <a:gd name="T40" fmla="*/ 2147483646 w 2758"/>
                <a:gd name="T41" fmla="*/ 2147483646 h 1666"/>
                <a:gd name="T42" fmla="*/ 2147483646 w 2758"/>
                <a:gd name="T43" fmla="*/ 2147483646 h 1666"/>
                <a:gd name="T44" fmla="*/ 2147483646 w 2758"/>
                <a:gd name="T45" fmla="*/ 2147483646 h 1666"/>
                <a:gd name="T46" fmla="*/ 2147483646 w 2758"/>
                <a:gd name="T47" fmla="*/ 2147483646 h 1666"/>
                <a:gd name="T48" fmla="*/ 2147483646 w 2758"/>
                <a:gd name="T49" fmla="*/ 2147483646 h 1666"/>
                <a:gd name="T50" fmla="*/ 2147483646 w 2758"/>
                <a:gd name="T51" fmla="*/ 2147483646 h 1666"/>
                <a:gd name="T52" fmla="*/ 2147483646 w 2758"/>
                <a:gd name="T53" fmla="*/ 2147483646 h 1666"/>
                <a:gd name="T54" fmla="*/ 2147483646 w 2758"/>
                <a:gd name="T55" fmla="*/ 2147483646 h 1666"/>
                <a:gd name="T56" fmla="*/ 2147483646 w 2758"/>
                <a:gd name="T57" fmla="*/ 2147483646 h 1666"/>
                <a:gd name="T58" fmla="*/ 2147483646 w 2758"/>
                <a:gd name="T59" fmla="*/ 2147483646 h 1666"/>
                <a:gd name="T60" fmla="*/ 2147483646 w 2758"/>
                <a:gd name="T61" fmla="*/ 2147483646 h 1666"/>
                <a:gd name="T62" fmla="*/ 2147483646 w 2758"/>
                <a:gd name="T63" fmla="*/ 2147483646 h 1666"/>
                <a:gd name="T64" fmla="*/ 2147483646 w 2758"/>
                <a:gd name="T65" fmla="*/ 2147483646 h 1666"/>
                <a:gd name="T66" fmla="*/ 2147483646 w 2758"/>
                <a:gd name="T67" fmla="*/ 2147483646 h 1666"/>
                <a:gd name="T68" fmla="*/ 2147483646 w 2758"/>
                <a:gd name="T69" fmla="*/ 2147483646 h 1666"/>
                <a:gd name="T70" fmla="*/ 2147483646 w 2758"/>
                <a:gd name="T71" fmla="*/ 2147483646 h 1666"/>
                <a:gd name="T72" fmla="*/ 2147483646 w 2758"/>
                <a:gd name="T73" fmla="*/ 2147483646 h 1666"/>
                <a:gd name="T74" fmla="*/ 2147483646 w 2758"/>
                <a:gd name="T75" fmla="*/ 2147483646 h 1666"/>
                <a:gd name="T76" fmla="*/ 2147483646 w 2758"/>
                <a:gd name="T77" fmla="*/ 2147483646 h 1666"/>
                <a:gd name="T78" fmla="*/ 2147483646 w 2758"/>
                <a:gd name="T79" fmla="*/ 2147483646 h 1666"/>
                <a:gd name="T80" fmla="*/ 2147483646 w 2758"/>
                <a:gd name="T81" fmla="*/ 2147483646 h 1666"/>
                <a:gd name="T82" fmla="*/ 2147483646 w 2758"/>
                <a:gd name="T83" fmla="*/ 2147483646 h 1666"/>
                <a:gd name="T84" fmla="*/ 2147483646 w 2758"/>
                <a:gd name="T85" fmla="*/ 2147483646 h 1666"/>
                <a:gd name="T86" fmla="*/ 2147483646 w 2758"/>
                <a:gd name="T87" fmla="*/ 2147483646 h 1666"/>
                <a:gd name="T88" fmla="*/ 2147483646 w 2758"/>
                <a:gd name="T89" fmla="*/ 2147483646 h 1666"/>
                <a:gd name="T90" fmla="*/ 2147483646 w 2758"/>
                <a:gd name="T91" fmla="*/ 2147483646 h 1666"/>
                <a:gd name="T92" fmla="*/ 2147483646 w 2758"/>
                <a:gd name="T93" fmla="*/ 2147483646 h 1666"/>
                <a:gd name="T94" fmla="*/ 2147483646 w 2758"/>
                <a:gd name="T95" fmla="*/ 2147483646 h 1666"/>
                <a:gd name="T96" fmla="*/ 2147483646 w 2758"/>
                <a:gd name="T97" fmla="*/ 2147483646 h 1666"/>
                <a:gd name="T98" fmla="*/ 2147483646 w 2758"/>
                <a:gd name="T99" fmla="*/ 2147483646 h 1666"/>
                <a:gd name="T100" fmla="*/ 2147483646 w 2758"/>
                <a:gd name="T101" fmla="*/ 2147483646 h 1666"/>
                <a:gd name="T102" fmla="*/ 2147483646 w 2758"/>
                <a:gd name="T103" fmla="*/ 2147483646 h 1666"/>
                <a:gd name="T104" fmla="*/ 2147483646 w 2758"/>
                <a:gd name="T105" fmla="*/ 2147483646 h 1666"/>
                <a:gd name="T106" fmla="*/ 2147483646 w 2758"/>
                <a:gd name="T107" fmla="*/ 2147483646 h 1666"/>
                <a:gd name="T108" fmla="*/ 2147483646 w 2758"/>
                <a:gd name="T109" fmla="*/ 2147483646 h 1666"/>
                <a:gd name="T110" fmla="*/ 2147483646 w 2758"/>
                <a:gd name="T111" fmla="*/ 2147483646 h 1666"/>
                <a:gd name="T112" fmla="*/ 2147483646 w 2758"/>
                <a:gd name="T113" fmla="*/ 2147483646 h 1666"/>
                <a:gd name="T114" fmla="*/ 2147483646 w 2758"/>
                <a:gd name="T115" fmla="*/ 2147483646 h 1666"/>
                <a:gd name="T116" fmla="*/ 2147483646 w 2758"/>
                <a:gd name="T117" fmla="*/ 2147483646 h 1666"/>
                <a:gd name="T118" fmla="*/ 2147483646 w 2758"/>
                <a:gd name="T119" fmla="*/ 2147483646 h 1666"/>
                <a:gd name="T120" fmla="*/ 2147483646 w 2758"/>
                <a:gd name="T121" fmla="*/ 2147483646 h 1666"/>
                <a:gd name="T122" fmla="*/ 2147483646 w 2758"/>
                <a:gd name="T123" fmla="*/ 2147483646 h 166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758" h="1666">
                  <a:moveTo>
                    <a:pt x="931" y="1269"/>
                  </a:moveTo>
                  <a:lnTo>
                    <a:pt x="895" y="1297"/>
                  </a:lnTo>
                  <a:lnTo>
                    <a:pt x="864" y="1328"/>
                  </a:lnTo>
                  <a:lnTo>
                    <a:pt x="839" y="1359"/>
                  </a:lnTo>
                  <a:lnTo>
                    <a:pt x="816" y="1392"/>
                  </a:lnTo>
                  <a:lnTo>
                    <a:pt x="1102" y="1555"/>
                  </a:lnTo>
                  <a:lnTo>
                    <a:pt x="1172" y="1557"/>
                  </a:lnTo>
                  <a:lnTo>
                    <a:pt x="1210" y="1555"/>
                  </a:lnTo>
                  <a:lnTo>
                    <a:pt x="1243" y="1547"/>
                  </a:lnTo>
                  <a:lnTo>
                    <a:pt x="1269" y="1535"/>
                  </a:lnTo>
                  <a:lnTo>
                    <a:pt x="1293" y="1518"/>
                  </a:lnTo>
                  <a:lnTo>
                    <a:pt x="1310" y="1495"/>
                  </a:lnTo>
                  <a:lnTo>
                    <a:pt x="1323" y="1466"/>
                  </a:lnTo>
                  <a:lnTo>
                    <a:pt x="1331" y="1434"/>
                  </a:lnTo>
                  <a:lnTo>
                    <a:pt x="1333" y="1397"/>
                  </a:lnTo>
                  <a:lnTo>
                    <a:pt x="1164" y="1397"/>
                  </a:lnTo>
                  <a:lnTo>
                    <a:pt x="931" y="1269"/>
                  </a:lnTo>
                  <a:close/>
                  <a:moveTo>
                    <a:pt x="1060" y="975"/>
                  </a:moveTo>
                  <a:lnTo>
                    <a:pt x="1026" y="983"/>
                  </a:lnTo>
                  <a:lnTo>
                    <a:pt x="993" y="992"/>
                  </a:lnTo>
                  <a:lnTo>
                    <a:pt x="964" y="1006"/>
                  </a:lnTo>
                  <a:lnTo>
                    <a:pt x="937" y="1021"/>
                  </a:lnTo>
                  <a:lnTo>
                    <a:pt x="912" y="1040"/>
                  </a:lnTo>
                  <a:lnTo>
                    <a:pt x="891" y="1061"/>
                  </a:lnTo>
                  <a:lnTo>
                    <a:pt x="872" y="1084"/>
                  </a:lnTo>
                  <a:lnTo>
                    <a:pt x="855" y="1111"/>
                  </a:lnTo>
                  <a:lnTo>
                    <a:pt x="1195" y="1292"/>
                  </a:lnTo>
                  <a:lnTo>
                    <a:pt x="1352" y="1296"/>
                  </a:lnTo>
                  <a:lnTo>
                    <a:pt x="1392" y="1294"/>
                  </a:lnTo>
                  <a:lnTo>
                    <a:pt x="1427" y="1288"/>
                  </a:lnTo>
                  <a:lnTo>
                    <a:pt x="1456" y="1276"/>
                  </a:lnTo>
                  <a:lnTo>
                    <a:pt x="1481" y="1263"/>
                  </a:lnTo>
                  <a:lnTo>
                    <a:pt x="1500" y="1244"/>
                  </a:lnTo>
                  <a:lnTo>
                    <a:pt x="1513" y="1221"/>
                  </a:lnTo>
                  <a:lnTo>
                    <a:pt x="1521" y="1192"/>
                  </a:lnTo>
                  <a:lnTo>
                    <a:pt x="1523" y="1161"/>
                  </a:lnTo>
                  <a:lnTo>
                    <a:pt x="1521" y="1142"/>
                  </a:lnTo>
                  <a:lnTo>
                    <a:pt x="1517" y="1121"/>
                  </a:lnTo>
                  <a:lnTo>
                    <a:pt x="1510" y="1096"/>
                  </a:lnTo>
                  <a:lnTo>
                    <a:pt x="1498" y="1071"/>
                  </a:lnTo>
                  <a:lnTo>
                    <a:pt x="1241" y="1075"/>
                  </a:lnTo>
                  <a:lnTo>
                    <a:pt x="1060" y="975"/>
                  </a:lnTo>
                  <a:close/>
                  <a:moveTo>
                    <a:pt x="1137" y="668"/>
                  </a:moveTo>
                  <a:lnTo>
                    <a:pt x="1104" y="670"/>
                  </a:lnTo>
                  <a:lnTo>
                    <a:pt x="1074" y="676"/>
                  </a:lnTo>
                  <a:lnTo>
                    <a:pt x="1047" y="687"/>
                  </a:lnTo>
                  <a:lnTo>
                    <a:pt x="1020" y="702"/>
                  </a:lnTo>
                  <a:lnTo>
                    <a:pt x="997" y="722"/>
                  </a:lnTo>
                  <a:lnTo>
                    <a:pt x="976" y="745"/>
                  </a:lnTo>
                  <a:lnTo>
                    <a:pt x="954" y="772"/>
                  </a:lnTo>
                  <a:lnTo>
                    <a:pt x="937" y="804"/>
                  </a:lnTo>
                  <a:lnTo>
                    <a:pt x="1269" y="969"/>
                  </a:lnTo>
                  <a:lnTo>
                    <a:pt x="1454" y="971"/>
                  </a:lnTo>
                  <a:lnTo>
                    <a:pt x="1502" y="969"/>
                  </a:lnTo>
                  <a:lnTo>
                    <a:pt x="1542" y="962"/>
                  </a:lnTo>
                  <a:lnTo>
                    <a:pt x="1579" y="952"/>
                  </a:lnTo>
                  <a:lnTo>
                    <a:pt x="1608" y="937"/>
                  </a:lnTo>
                  <a:lnTo>
                    <a:pt x="1631" y="916"/>
                  </a:lnTo>
                  <a:lnTo>
                    <a:pt x="1646" y="893"/>
                  </a:lnTo>
                  <a:lnTo>
                    <a:pt x="1656" y="864"/>
                  </a:lnTo>
                  <a:lnTo>
                    <a:pt x="1659" y="833"/>
                  </a:lnTo>
                  <a:lnTo>
                    <a:pt x="1657" y="810"/>
                  </a:lnTo>
                  <a:lnTo>
                    <a:pt x="1650" y="789"/>
                  </a:lnTo>
                  <a:lnTo>
                    <a:pt x="1640" y="772"/>
                  </a:lnTo>
                  <a:lnTo>
                    <a:pt x="1625" y="758"/>
                  </a:lnTo>
                  <a:lnTo>
                    <a:pt x="1604" y="749"/>
                  </a:lnTo>
                  <a:lnTo>
                    <a:pt x="1579" y="741"/>
                  </a:lnTo>
                  <a:lnTo>
                    <a:pt x="1550" y="735"/>
                  </a:lnTo>
                  <a:lnTo>
                    <a:pt x="1517" y="733"/>
                  </a:lnTo>
                  <a:lnTo>
                    <a:pt x="1293" y="733"/>
                  </a:lnTo>
                  <a:lnTo>
                    <a:pt x="1273" y="718"/>
                  </a:lnTo>
                  <a:lnTo>
                    <a:pt x="1254" y="704"/>
                  </a:lnTo>
                  <a:lnTo>
                    <a:pt x="1233" y="693"/>
                  </a:lnTo>
                  <a:lnTo>
                    <a:pt x="1214" y="683"/>
                  </a:lnTo>
                  <a:lnTo>
                    <a:pt x="1195" y="678"/>
                  </a:lnTo>
                  <a:lnTo>
                    <a:pt x="1175" y="672"/>
                  </a:lnTo>
                  <a:lnTo>
                    <a:pt x="1156" y="668"/>
                  </a:lnTo>
                  <a:lnTo>
                    <a:pt x="1137" y="668"/>
                  </a:lnTo>
                  <a:close/>
                  <a:moveTo>
                    <a:pt x="1694" y="240"/>
                  </a:moveTo>
                  <a:lnTo>
                    <a:pt x="1898" y="466"/>
                  </a:lnTo>
                  <a:lnTo>
                    <a:pt x="1874" y="497"/>
                  </a:lnTo>
                  <a:lnTo>
                    <a:pt x="1855" y="520"/>
                  </a:lnTo>
                  <a:lnTo>
                    <a:pt x="2251" y="518"/>
                  </a:lnTo>
                  <a:lnTo>
                    <a:pt x="2303" y="516"/>
                  </a:lnTo>
                  <a:lnTo>
                    <a:pt x="2351" y="516"/>
                  </a:lnTo>
                  <a:lnTo>
                    <a:pt x="2395" y="512"/>
                  </a:lnTo>
                  <a:lnTo>
                    <a:pt x="2435" y="511"/>
                  </a:lnTo>
                  <a:lnTo>
                    <a:pt x="2474" y="505"/>
                  </a:lnTo>
                  <a:lnTo>
                    <a:pt x="2508" y="501"/>
                  </a:lnTo>
                  <a:lnTo>
                    <a:pt x="2539" y="493"/>
                  </a:lnTo>
                  <a:lnTo>
                    <a:pt x="2568" y="488"/>
                  </a:lnTo>
                  <a:lnTo>
                    <a:pt x="2593" y="478"/>
                  </a:lnTo>
                  <a:lnTo>
                    <a:pt x="2614" y="470"/>
                  </a:lnTo>
                  <a:lnTo>
                    <a:pt x="2631" y="459"/>
                  </a:lnTo>
                  <a:lnTo>
                    <a:pt x="2647" y="449"/>
                  </a:lnTo>
                  <a:lnTo>
                    <a:pt x="2658" y="436"/>
                  </a:lnTo>
                  <a:lnTo>
                    <a:pt x="2666" y="424"/>
                  </a:lnTo>
                  <a:lnTo>
                    <a:pt x="2672" y="411"/>
                  </a:lnTo>
                  <a:lnTo>
                    <a:pt x="2673" y="395"/>
                  </a:lnTo>
                  <a:lnTo>
                    <a:pt x="2672" y="380"/>
                  </a:lnTo>
                  <a:lnTo>
                    <a:pt x="2668" y="363"/>
                  </a:lnTo>
                  <a:lnTo>
                    <a:pt x="2662" y="349"/>
                  </a:lnTo>
                  <a:lnTo>
                    <a:pt x="2652" y="336"/>
                  </a:lnTo>
                  <a:lnTo>
                    <a:pt x="2639" y="324"/>
                  </a:lnTo>
                  <a:lnTo>
                    <a:pt x="2625" y="313"/>
                  </a:lnTo>
                  <a:lnTo>
                    <a:pt x="2608" y="301"/>
                  </a:lnTo>
                  <a:lnTo>
                    <a:pt x="2587" y="294"/>
                  </a:lnTo>
                  <a:lnTo>
                    <a:pt x="2566" y="284"/>
                  </a:lnTo>
                  <a:lnTo>
                    <a:pt x="2541" y="278"/>
                  </a:lnTo>
                  <a:lnTo>
                    <a:pt x="2512" y="273"/>
                  </a:lnTo>
                  <a:lnTo>
                    <a:pt x="2481" y="267"/>
                  </a:lnTo>
                  <a:lnTo>
                    <a:pt x="2449" y="263"/>
                  </a:lnTo>
                  <a:lnTo>
                    <a:pt x="2412" y="261"/>
                  </a:lnTo>
                  <a:lnTo>
                    <a:pt x="2374" y="259"/>
                  </a:lnTo>
                  <a:lnTo>
                    <a:pt x="2334" y="259"/>
                  </a:lnTo>
                  <a:lnTo>
                    <a:pt x="1694" y="240"/>
                  </a:lnTo>
                  <a:close/>
                  <a:moveTo>
                    <a:pt x="1060" y="109"/>
                  </a:moveTo>
                  <a:lnTo>
                    <a:pt x="1039" y="117"/>
                  </a:lnTo>
                  <a:lnTo>
                    <a:pt x="1018" y="125"/>
                  </a:lnTo>
                  <a:lnTo>
                    <a:pt x="993" y="134"/>
                  </a:lnTo>
                  <a:lnTo>
                    <a:pt x="966" y="146"/>
                  </a:lnTo>
                  <a:lnTo>
                    <a:pt x="937" y="159"/>
                  </a:lnTo>
                  <a:lnTo>
                    <a:pt x="906" y="173"/>
                  </a:lnTo>
                  <a:lnTo>
                    <a:pt x="872" y="188"/>
                  </a:lnTo>
                  <a:lnTo>
                    <a:pt x="835" y="203"/>
                  </a:lnTo>
                  <a:lnTo>
                    <a:pt x="799" y="221"/>
                  </a:lnTo>
                  <a:lnTo>
                    <a:pt x="757" y="240"/>
                  </a:lnTo>
                  <a:lnTo>
                    <a:pt x="714" y="261"/>
                  </a:lnTo>
                  <a:lnTo>
                    <a:pt x="670" y="282"/>
                  </a:lnTo>
                  <a:lnTo>
                    <a:pt x="622" y="305"/>
                  </a:lnTo>
                  <a:lnTo>
                    <a:pt x="572" y="328"/>
                  </a:lnTo>
                  <a:lnTo>
                    <a:pt x="520" y="353"/>
                  </a:lnTo>
                  <a:lnTo>
                    <a:pt x="467" y="380"/>
                  </a:lnTo>
                  <a:lnTo>
                    <a:pt x="150" y="380"/>
                  </a:lnTo>
                  <a:lnTo>
                    <a:pt x="123" y="480"/>
                  </a:lnTo>
                  <a:lnTo>
                    <a:pt x="104" y="580"/>
                  </a:lnTo>
                  <a:lnTo>
                    <a:pt x="92" y="679"/>
                  </a:lnTo>
                  <a:lnTo>
                    <a:pt x="88" y="779"/>
                  </a:lnTo>
                  <a:lnTo>
                    <a:pt x="92" y="875"/>
                  </a:lnTo>
                  <a:lnTo>
                    <a:pt x="102" y="971"/>
                  </a:lnTo>
                  <a:lnTo>
                    <a:pt x="119" y="1069"/>
                  </a:lnTo>
                  <a:lnTo>
                    <a:pt x="142" y="1169"/>
                  </a:lnTo>
                  <a:lnTo>
                    <a:pt x="378" y="1169"/>
                  </a:lnTo>
                  <a:lnTo>
                    <a:pt x="417" y="1228"/>
                  </a:lnTo>
                  <a:lnTo>
                    <a:pt x="459" y="1286"/>
                  </a:lnTo>
                  <a:lnTo>
                    <a:pt x="501" y="1340"/>
                  </a:lnTo>
                  <a:lnTo>
                    <a:pt x="545" y="1390"/>
                  </a:lnTo>
                  <a:lnTo>
                    <a:pt x="591" y="1438"/>
                  </a:lnTo>
                  <a:lnTo>
                    <a:pt x="640" y="1482"/>
                  </a:lnTo>
                  <a:lnTo>
                    <a:pt x="688" y="1524"/>
                  </a:lnTo>
                  <a:lnTo>
                    <a:pt x="737" y="1562"/>
                  </a:lnTo>
                  <a:lnTo>
                    <a:pt x="757" y="1566"/>
                  </a:lnTo>
                  <a:lnTo>
                    <a:pt x="774" y="1568"/>
                  </a:lnTo>
                  <a:lnTo>
                    <a:pt x="787" y="1570"/>
                  </a:lnTo>
                  <a:lnTo>
                    <a:pt x="797" y="1570"/>
                  </a:lnTo>
                  <a:lnTo>
                    <a:pt x="805" y="1570"/>
                  </a:lnTo>
                  <a:lnTo>
                    <a:pt x="814" y="1570"/>
                  </a:lnTo>
                  <a:lnTo>
                    <a:pt x="826" y="1568"/>
                  </a:lnTo>
                  <a:lnTo>
                    <a:pt x="839" y="1566"/>
                  </a:lnTo>
                  <a:lnTo>
                    <a:pt x="855" y="1564"/>
                  </a:lnTo>
                  <a:lnTo>
                    <a:pt x="872" y="1562"/>
                  </a:lnTo>
                  <a:lnTo>
                    <a:pt x="891" y="1559"/>
                  </a:lnTo>
                  <a:lnTo>
                    <a:pt x="912" y="1555"/>
                  </a:lnTo>
                  <a:lnTo>
                    <a:pt x="695" y="1441"/>
                  </a:lnTo>
                  <a:lnTo>
                    <a:pt x="720" y="1380"/>
                  </a:lnTo>
                  <a:lnTo>
                    <a:pt x="753" y="1322"/>
                  </a:lnTo>
                  <a:lnTo>
                    <a:pt x="791" y="1267"/>
                  </a:lnTo>
                  <a:lnTo>
                    <a:pt x="835" y="1215"/>
                  </a:lnTo>
                  <a:lnTo>
                    <a:pt x="728" y="1155"/>
                  </a:lnTo>
                  <a:lnTo>
                    <a:pt x="753" y="1107"/>
                  </a:lnTo>
                  <a:lnTo>
                    <a:pt x="778" y="1065"/>
                  </a:lnTo>
                  <a:lnTo>
                    <a:pt x="803" y="1027"/>
                  </a:lnTo>
                  <a:lnTo>
                    <a:pt x="830" y="994"/>
                  </a:lnTo>
                  <a:lnTo>
                    <a:pt x="855" y="967"/>
                  </a:lnTo>
                  <a:lnTo>
                    <a:pt x="883" y="942"/>
                  </a:lnTo>
                  <a:lnTo>
                    <a:pt x="910" y="925"/>
                  </a:lnTo>
                  <a:lnTo>
                    <a:pt x="939" y="912"/>
                  </a:lnTo>
                  <a:lnTo>
                    <a:pt x="816" y="846"/>
                  </a:lnTo>
                  <a:lnTo>
                    <a:pt x="832" y="812"/>
                  </a:lnTo>
                  <a:lnTo>
                    <a:pt x="849" y="781"/>
                  </a:lnTo>
                  <a:lnTo>
                    <a:pt x="864" y="750"/>
                  </a:lnTo>
                  <a:lnTo>
                    <a:pt x="882" y="724"/>
                  </a:lnTo>
                  <a:lnTo>
                    <a:pt x="899" y="697"/>
                  </a:lnTo>
                  <a:lnTo>
                    <a:pt x="918" y="674"/>
                  </a:lnTo>
                  <a:lnTo>
                    <a:pt x="937" y="653"/>
                  </a:lnTo>
                  <a:lnTo>
                    <a:pt x="956" y="633"/>
                  </a:lnTo>
                  <a:lnTo>
                    <a:pt x="976" y="616"/>
                  </a:lnTo>
                  <a:lnTo>
                    <a:pt x="997" y="603"/>
                  </a:lnTo>
                  <a:lnTo>
                    <a:pt x="1020" y="591"/>
                  </a:lnTo>
                  <a:lnTo>
                    <a:pt x="1041" y="580"/>
                  </a:lnTo>
                  <a:lnTo>
                    <a:pt x="1064" y="572"/>
                  </a:lnTo>
                  <a:lnTo>
                    <a:pt x="1087" y="566"/>
                  </a:lnTo>
                  <a:lnTo>
                    <a:pt x="1112" y="564"/>
                  </a:lnTo>
                  <a:lnTo>
                    <a:pt x="1137" y="562"/>
                  </a:lnTo>
                  <a:lnTo>
                    <a:pt x="1181" y="566"/>
                  </a:lnTo>
                  <a:lnTo>
                    <a:pt x="1225" y="578"/>
                  </a:lnTo>
                  <a:lnTo>
                    <a:pt x="1248" y="585"/>
                  </a:lnTo>
                  <a:lnTo>
                    <a:pt x="1271" y="597"/>
                  </a:lnTo>
                  <a:lnTo>
                    <a:pt x="1294" y="610"/>
                  </a:lnTo>
                  <a:lnTo>
                    <a:pt x="1317" y="624"/>
                  </a:lnTo>
                  <a:lnTo>
                    <a:pt x="1477" y="622"/>
                  </a:lnTo>
                  <a:lnTo>
                    <a:pt x="1431" y="599"/>
                  </a:lnTo>
                  <a:lnTo>
                    <a:pt x="1385" y="568"/>
                  </a:lnTo>
                  <a:lnTo>
                    <a:pt x="1335" y="530"/>
                  </a:lnTo>
                  <a:lnTo>
                    <a:pt x="1285" y="484"/>
                  </a:lnTo>
                  <a:lnTo>
                    <a:pt x="1248" y="505"/>
                  </a:lnTo>
                  <a:lnTo>
                    <a:pt x="1214" y="524"/>
                  </a:lnTo>
                  <a:lnTo>
                    <a:pt x="1177" y="539"/>
                  </a:lnTo>
                  <a:lnTo>
                    <a:pt x="1139" y="553"/>
                  </a:lnTo>
                  <a:lnTo>
                    <a:pt x="1102" y="562"/>
                  </a:lnTo>
                  <a:lnTo>
                    <a:pt x="1064" y="570"/>
                  </a:lnTo>
                  <a:lnTo>
                    <a:pt x="1026" y="574"/>
                  </a:lnTo>
                  <a:lnTo>
                    <a:pt x="987" y="576"/>
                  </a:lnTo>
                  <a:lnTo>
                    <a:pt x="947" y="572"/>
                  </a:lnTo>
                  <a:lnTo>
                    <a:pt x="943" y="466"/>
                  </a:lnTo>
                  <a:lnTo>
                    <a:pt x="972" y="468"/>
                  </a:lnTo>
                  <a:lnTo>
                    <a:pt x="1014" y="466"/>
                  </a:lnTo>
                  <a:lnTo>
                    <a:pt x="1056" y="461"/>
                  </a:lnTo>
                  <a:lnTo>
                    <a:pt x="1099" y="453"/>
                  </a:lnTo>
                  <a:lnTo>
                    <a:pt x="1141" y="441"/>
                  </a:lnTo>
                  <a:lnTo>
                    <a:pt x="1181" y="424"/>
                  </a:lnTo>
                  <a:lnTo>
                    <a:pt x="1221" y="405"/>
                  </a:lnTo>
                  <a:lnTo>
                    <a:pt x="1262" y="384"/>
                  </a:lnTo>
                  <a:lnTo>
                    <a:pt x="1302" y="357"/>
                  </a:lnTo>
                  <a:lnTo>
                    <a:pt x="1339" y="401"/>
                  </a:lnTo>
                  <a:lnTo>
                    <a:pt x="1375" y="440"/>
                  </a:lnTo>
                  <a:lnTo>
                    <a:pt x="1414" y="474"/>
                  </a:lnTo>
                  <a:lnTo>
                    <a:pt x="1450" y="499"/>
                  </a:lnTo>
                  <a:lnTo>
                    <a:pt x="1487" y="520"/>
                  </a:lnTo>
                  <a:lnTo>
                    <a:pt x="1525" y="536"/>
                  </a:lnTo>
                  <a:lnTo>
                    <a:pt x="1561" y="545"/>
                  </a:lnTo>
                  <a:lnTo>
                    <a:pt x="1600" y="547"/>
                  </a:lnTo>
                  <a:lnTo>
                    <a:pt x="1623" y="547"/>
                  </a:lnTo>
                  <a:lnTo>
                    <a:pt x="1646" y="543"/>
                  </a:lnTo>
                  <a:lnTo>
                    <a:pt x="1669" y="536"/>
                  </a:lnTo>
                  <a:lnTo>
                    <a:pt x="1692" y="526"/>
                  </a:lnTo>
                  <a:lnTo>
                    <a:pt x="1713" y="514"/>
                  </a:lnTo>
                  <a:lnTo>
                    <a:pt x="1734" y="501"/>
                  </a:lnTo>
                  <a:lnTo>
                    <a:pt x="1753" y="484"/>
                  </a:lnTo>
                  <a:lnTo>
                    <a:pt x="1773" y="464"/>
                  </a:lnTo>
                  <a:lnTo>
                    <a:pt x="1502" y="155"/>
                  </a:lnTo>
                  <a:lnTo>
                    <a:pt x="1060" y="109"/>
                  </a:lnTo>
                  <a:close/>
                  <a:moveTo>
                    <a:pt x="1054" y="0"/>
                  </a:moveTo>
                  <a:lnTo>
                    <a:pt x="1536" y="54"/>
                  </a:lnTo>
                  <a:lnTo>
                    <a:pt x="1608" y="134"/>
                  </a:lnTo>
                  <a:lnTo>
                    <a:pt x="2318" y="154"/>
                  </a:lnTo>
                  <a:lnTo>
                    <a:pt x="2378" y="155"/>
                  </a:lnTo>
                  <a:lnTo>
                    <a:pt x="2431" y="157"/>
                  </a:lnTo>
                  <a:lnTo>
                    <a:pt x="2481" y="161"/>
                  </a:lnTo>
                  <a:lnTo>
                    <a:pt x="2528" y="167"/>
                  </a:lnTo>
                  <a:lnTo>
                    <a:pt x="2568" y="175"/>
                  </a:lnTo>
                  <a:lnTo>
                    <a:pt x="2602" y="184"/>
                  </a:lnTo>
                  <a:lnTo>
                    <a:pt x="2635" y="196"/>
                  </a:lnTo>
                  <a:lnTo>
                    <a:pt x="2662" y="207"/>
                  </a:lnTo>
                  <a:lnTo>
                    <a:pt x="2683" y="223"/>
                  </a:lnTo>
                  <a:lnTo>
                    <a:pt x="2704" y="240"/>
                  </a:lnTo>
                  <a:lnTo>
                    <a:pt x="2720" y="259"/>
                  </a:lnTo>
                  <a:lnTo>
                    <a:pt x="2735" y="280"/>
                  </a:lnTo>
                  <a:lnTo>
                    <a:pt x="2745" y="305"/>
                  </a:lnTo>
                  <a:lnTo>
                    <a:pt x="2752" y="332"/>
                  </a:lnTo>
                  <a:lnTo>
                    <a:pt x="2756" y="361"/>
                  </a:lnTo>
                  <a:lnTo>
                    <a:pt x="2758" y="393"/>
                  </a:lnTo>
                  <a:lnTo>
                    <a:pt x="2756" y="420"/>
                  </a:lnTo>
                  <a:lnTo>
                    <a:pt x="2752" y="447"/>
                  </a:lnTo>
                  <a:lnTo>
                    <a:pt x="2745" y="470"/>
                  </a:lnTo>
                  <a:lnTo>
                    <a:pt x="2733" y="493"/>
                  </a:lnTo>
                  <a:lnTo>
                    <a:pt x="2720" y="514"/>
                  </a:lnTo>
                  <a:lnTo>
                    <a:pt x="2700" y="532"/>
                  </a:lnTo>
                  <a:lnTo>
                    <a:pt x="2681" y="549"/>
                  </a:lnTo>
                  <a:lnTo>
                    <a:pt x="2656" y="564"/>
                  </a:lnTo>
                  <a:lnTo>
                    <a:pt x="2629" y="578"/>
                  </a:lnTo>
                  <a:lnTo>
                    <a:pt x="2599" y="589"/>
                  </a:lnTo>
                  <a:lnTo>
                    <a:pt x="2566" y="601"/>
                  </a:lnTo>
                  <a:lnTo>
                    <a:pt x="2529" y="608"/>
                  </a:lnTo>
                  <a:lnTo>
                    <a:pt x="2489" y="614"/>
                  </a:lnTo>
                  <a:lnTo>
                    <a:pt x="2447" y="618"/>
                  </a:lnTo>
                  <a:lnTo>
                    <a:pt x="2401" y="622"/>
                  </a:lnTo>
                  <a:lnTo>
                    <a:pt x="2353" y="622"/>
                  </a:lnTo>
                  <a:lnTo>
                    <a:pt x="1725" y="631"/>
                  </a:lnTo>
                  <a:lnTo>
                    <a:pt x="1661" y="649"/>
                  </a:lnTo>
                  <a:lnTo>
                    <a:pt x="1682" y="666"/>
                  </a:lnTo>
                  <a:lnTo>
                    <a:pt x="1700" y="685"/>
                  </a:lnTo>
                  <a:lnTo>
                    <a:pt x="1715" y="704"/>
                  </a:lnTo>
                  <a:lnTo>
                    <a:pt x="1727" y="727"/>
                  </a:lnTo>
                  <a:lnTo>
                    <a:pt x="1736" y="750"/>
                  </a:lnTo>
                  <a:lnTo>
                    <a:pt x="1744" y="777"/>
                  </a:lnTo>
                  <a:lnTo>
                    <a:pt x="1748" y="804"/>
                  </a:lnTo>
                  <a:lnTo>
                    <a:pt x="1748" y="835"/>
                  </a:lnTo>
                  <a:lnTo>
                    <a:pt x="1746" y="875"/>
                  </a:lnTo>
                  <a:lnTo>
                    <a:pt x="1738" y="912"/>
                  </a:lnTo>
                  <a:lnTo>
                    <a:pt x="1727" y="944"/>
                  </a:lnTo>
                  <a:lnTo>
                    <a:pt x="1709" y="973"/>
                  </a:lnTo>
                  <a:lnTo>
                    <a:pt x="1688" y="1000"/>
                  </a:lnTo>
                  <a:lnTo>
                    <a:pt x="1661" y="1021"/>
                  </a:lnTo>
                  <a:lnTo>
                    <a:pt x="1631" y="1040"/>
                  </a:lnTo>
                  <a:lnTo>
                    <a:pt x="1596" y="1056"/>
                  </a:lnTo>
                  <a:lnTo>
                    <a:pt x="1604" y="1084"/>
                  </a:lnTo>
                  <a:lnTo>
                    <a:pt x="1609" y="1111"/>
                  </a:lnTo>
                  <a:lnTo>
                    <a:pt x="1613" y="1136"/>
                  </a:lnTo>
                  <a:lnTo>
                    <a:pt x="1615" y="1159"/>
                  </a:lnTo>
                  <a:lnTo>
                    <a:pt x="1611" y="1207"/>
                  </a:lnTo>
                  <a:lnTo>
                    <a:pt x="1602" y="1251"/>
                  </a:lnTo>
                  <a:lnTo>
                    <a:pt x="1586" y="1290"/>
                  </a:lnTo>
                  <a:lnTo>
                    <a:pt x="1565" y="1321"/>
                  </a:lnTo>
                  <a:lnTo>
                    <a:pt x="1538" y="1347"/>
                  </a:lnTo>
                  <a:lnTo>
                    <a:pt x="1504" y="1370"/>
                  </a:lnTo>
                  <a:lnTo>
                    <a:pt x="1463" y="1386"/>
                  </a:lnTo>
                  <a:lnTo>
                    <a:pt x="1417" y="1397"/>
                  </a:lnTo>
                  <a:lnTo>
                    <a:pt x="1419" y="1416"/>
                  </a:lnTo>
                  <a:lnTo>
                    <a:pt x="1419" y="1432"/>
                  </a:lnTo>
                  <a:lnTo>
                    <a:pt x="1417" y="1459"/>
                  </a:lnTo>
                  <a:lnTo>
                    <a:pt x="1415" y="1486"/>
                  </a:lnTo>
                  <a:lnTo>
                    <a:pt x="1410" y="1511"/>
                  </a:lnTo>
                  <a:lnTo>
                    <a:pt x="1402" y="1532"/>
                  </a:lnTo>
                  <a:lnTo>
                    <a:pt x="1394" y="1553"/>
                  </a:lnTo>
                  <a:lnTo>
                    <a:pt x="1383" y="1572"/>
                  </a:lnTo>
                  <a:lnTo>
                    <a:pt x="1369" y="1589"/>
                  </a:lnTo>
                  <a:lnTo>
                    <a:pt x="1354" y="1605"/>
                  </a:lnTo>
                  <a:lnTo>
                    <a:pt x="1337" y="1618"/>
                  </a:lnTo>
                  <a:lnTo>
                    <a:pt x="1317" y="1630"/>
                  </a:lnTo>
                  <a:lnTo>
                    <a:pt x="1296" y="1639"/>
                  </a:lnTo>
                  <a:lnTo>
                    <a:pt x="1273" y="1649"/>
                  </a:lnTo>
                  <a:lnTo>
                    <a:pt x="1246" y="1654"/>
                  </a:lnTo>
                  <a:lnTo>
                    <a:pt x="1220" y="1658"/>
                  </a:lnTo>
                  <a:lnTo>
                    <a:pt x="1191" y="1662"/>
                  </a:lnTo>
                  <a:lnTo>
                    <a:pt x="1158" y="1662"/>
                  </a:lnTo>
                  <a:lnTo>
                    <a:pt x="1099" y="1658"/>
                  </a:lnTo>
                  <a:lnTo>
                    <a:pt x="1033" y="1624"/>
                  </a:lnTo>
                  <a:lnTo>
                    <a:pt x="979" y="1643"/>
                  </a:lnTo>
                  <a:lnTo>
                    <a:pt x="928" y="1656"/>
                  </a:lnTo>
                  <a:lnTo>
                    <a:pt x="876" y="1664"/>
                  </a:lnTo>
                  <a:lnTo>
                    <a:pt x="828" y="1666"/>
                  </a:lnTo>
                  <a:lnTo>
                    <a:pt x="809" y="1666"/>
                  </a:lnTo>
                  <a:lnTo>
                    <a:pt x="785" y="1664"/>
                  </a:lnTo>
                  <a:lnTo>
                    <a:pt x="757" y="1660"/>
                  </a:lnTo>
                  <a:lnTo>
                    <a:pt x="722" y="1656"/>
                  </a:lnTo>
                  <a:lnTo>
                    <a:pt x="676" y="1626"/>
                  </a:lnTo>
                  <a:lnTo>
                    <a:pt x="628" y="1591"/>
                  </a:lnTo>
                  <a:lnTo>
                    <a:pt x="578" y="1553"/>
                  </a:lnTo>
                  <a:lnTo>
                    <a:pt x="530" y="1509"/>
                  </a:lnTo>
                  <a:lnTo>
                    <a:pt x="482" y="1459"/>
                  </a:lnTo>
                  <a:lnTo>
                    <a:pt x="432" y="1403"/>
                  </a:lnTo>
                  <a:lnTo>
                    <a:pt x="382" y="1344"/>
                  </a:lnTo>
                  <a:lnTo>
                    <a:pt x="332" y="1280"/>
                  </a:lnTo>
                  <a:lnTo>
                    <a:pt x="83" y="1280"/>
                  </a:lnTo>
                  <a:lnTo>
                    <a:pt x="63" y="1219"/>
                  </a:lnTo>
                  <a:lnTo>
                    <a:pt x="46" y="1157"/>
                  </a:lnTo>
                  <a:lnTo>
                    <a:pt x="33" y="1096"/>
                  </a:lnTo>
                  <a:lnTo>
                    <a:pt x="19" y="1036"/>
                  </a:lnTo>
                  <a:lnTo>
                    <a:pt x="11" y="975"/>
                  </a:lnTo>
                  <a:lnTo>
                    <a:pt x="4" y="914"/>
                  </a:lnTo>
                  <a:lnTo>
                    <a:pt x="0" y="854"/>
                  </a:lnTo>
                  <a:lnTo>
                    <a:pt x="0" y="793"/>
                  </a:lnTo>
                  <a:lnTo>
                    <a:pt x="0" y="724"/>
                  </a:lnTo>
                  <a:lnTo>
                    <a:pt x="6" y="656"/>
                  </a:lnTo>
                  <a:lnTo>
                    <a:pt x="11" y="591"/>
                  </a:lnTo>
                  <a:lnTo>
                    <a:pt x="23" y="526"/>
                  </a:lnTo>
                  <a:lnTo>
                    <a:pt x="34" y="463"/>
                  </a:lnTo>
                  <a:lnTo>
                    <a:pt x="52" y="399"/>
                  </a:lnTo>
                  <a:lnTo>
                    <a:pt x="69" y="336"/>
                  </a:lnTo>
                  <a:lnTo>
                    <a:pt x="92" y="276"/>
                  </a:lnTo>
                  <a:lnTo>
                    <a:pt x="465" y="276"/>
                  </a:lnTo>
                  <a:lnTo>
                    <a:pt x="530" y="236"/>
                  </a:lnTo>
                  <a:lnTo>
                    <a:pt x="599" y="200"/>
                  </a:lnTo>
                  <a:lnTo>
                    <a:pt x="668" y="163"/>
                  </a:lnTo>
                  <a:lnTo>
                    <a:pt x="741" y="129"/>
                  </a:lnTo>
                  <a:lnTo>
                    <a:pt x="816" y="94"/>
                  </a:lnTo>
                  <a:lnTo>
                    <a:pt x="893" y="61"/>
                  </a:lnTo>
                  <a:lnTo>
                    <a:pt x="972" y="31"/>
                  </a:lnTo>
                  <a:lnTo>
                    <a:pt x="105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>
              <a:normAutofit/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5336" y="819150"/>
            <a:ext cx="9601328" cy="892175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1295700" y="2098800"/>
            <a:ext cx="9600600" cy="1990800"/>
          </a:xfrm>
        </p:spPr>
        <p:txBody>
          <a:bodyPr anchor="ctr" anchorCtr="0">
            <a:normAutofit/>
          </a:bodyPr>
          <a:lstStyle>
            <a:lvl1pPr marL="342900" indent="-342900">
              <a:buFont typeface="Wingdings" pitchFamily="2" charset="2"/>
              <a:buChar char="Ø"/>
              <a:defRPr/>
            </a:lvl1pPr>
            <a:lvl2pPr marL="685800" indent="-228600">
              <a:buFont typeface="Wingdings" pitchFamily="2" charset="2"/>
              <a:buChar char="Ø"/>
              <a:defRPr/>
            </a:lvl2pPr>
            <a:lvl3pPr marL="1143000" indent="-228600">
              <a:buFont typeface="Wingdings" pitchFamily="2" charset="2"/>
              <a:buChar char="Ø"/>
              <a:defRPr/>
            </a:lvl3pPr>
            <a:lvl4pPr marL="1600200" indent="-228600">
              <a:buFont typeface="Wingdings" pitchFamily="2" charset="2"/>
              <a:buChar char="Ø"/>
              <a:defRPr/>
            </a:lvl4pPr>
            <a:lvl5pPr marL="2057400" indent="-228600">
              <a:buFont typeface="Wingdings" pitchFamily="2" charset="2"/>
              <a:buChar char="Ø"/>
              <a:defRPr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1295700" y="4374000"/>
            <a:ext cx="9600600" cy="1990800"/>
          </a:xfrm>
        </p:spPr>
        <p:txBody>
          <a:bodyPr anchor="ctr" anchorCtr="0">
            <a:normAutofit/>
          </a:bodyPr>
          <a:lstStyle>
            <a:lvl1pPr marL="342900" indent="-342900">
              <a:buFont typeface="Wingdings" pitchFamily="2" charset="2"/>
              <a:buChar char="Ø"/>
              <a:defRPr/>
            </a:lvl1pPr>
            <a:lvl2pPr marL="685800" indent="-228600">
              <a:buFont typeface="Wingdings" pitchFamily="2" charset="2"/>
              <a:buChar char="Ø"/>
              <a:defRPr/>
            </a:lvl2pPr>
            <a:lvl3pPr marL="1143000" indent="-228600">
              <a:buFont typeface="Wingdings" pitchFamily="2" charset="2"/>
              <a:buChar char="Ø"/>
              <a:defRPr/>
            </a:lvl3pPr>
            <a:lvl4pPr marL="1600200" indent="-228600">
              <a:buFont typeface="Wingdings" pitchFamily="2" charset="2"/>
              <a:buChar char="Ø"/>
              <a:defRPr/>
            </a:lvl4pPr>
            <a:lvl5pPr marL="2057400" indent="-228600">
              <a:buFont typeface="Wingdings" pitchFamily="2" charset="2"/>
              <a:buChar char="Ø"/>
              <a:defRPr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401740"/>
            <a:ext cx="2743200" cy="365125"/>
          </a:xfrm>
        </p:spPr>
        <p:txBody>
          <a:bodyPr>
            <a:normAutofit/>
          </a:bodyPr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401740"/>
            <a:ext cx="4114800" cy="365125"/>
          </a:xfrm>
        </p:spPr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401740"/>
            <a:ext cx="2743200" cy="365125"/>
          </a:xfrm>
        </p:spPr>
        <p:txBody>
          <a:bodyPr>
            <a:normAutofit/>
          </a:bodyPr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549" y="365125"/>
            <a:ext cx="9055014" cy="1325563"/>
          </a:xfrm>
        </p:spPr>
        <p:txBody>
          <a:bodyPr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/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/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C9E60F58-3108-4415-857A-6D0360DF62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AE85CE2-CEAD-46BB-861E-7D62265DC96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4000" y="2556000"/>
            <a:ext cx="7466400" cy="1800000"/>
          </a:xfrm>
          <a:noFill/>
        </p:spPr>
        <p:txBody>
          <a:bodyPr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800" y="457200"/>
            <a:ext cx="4165200" cy="16020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0"/>
            <a:ext cx="6170400" cy="54036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>
            <a:normAutofit/>
          </a:bodyPr>
          <a:lstStyle/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838800" y="914400"/>
            <a:ext cx="10515600" cy="5313388"/>
          </a:xfrm>
        </p:spPr>
        <p:txBody>
          <a:bodyPr/>
          <a:lstStyle/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153" y="2076554"/>
            <a:ext cx="9144918" cy="1626826"/>
          </a:xfrm>
        </p:spPr>
        <p:txBody>
          <a:bodyPr anchor="b"/>
          <a:lstStyle>
            <a:lvl1pPr algn="ctr">
              <a:defRPr sz="535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153" y="3793474"/>
            <a:ext cx="9144918" cy="984614"/>
          </a:xfrm>
        </p:spPr>
        <p:txBody>
          <a:bodyPr/>
          <a:lstStyle>
            <a:lvl1pPr marL="0" indent="0" algn="ctr">
              <a:buNone/>
              <a:defRPr sz="2140">
                <a:solidFill>
                  <a:schemeClr val="accent1"/>
                </a:solidFill>
              </a:defRPr>
            </a:lvl1pPr>
            <a:lvl2pPr marL="407670" indent="0" algn="ctr">
              <a:buNone/>
              <a:defRPr sz="1785"/>
            </a:lvl2pPr>
            <a:lvl3pPr marL="815975" indent="0" algn="ctr">
              <a:buNone/>
              <a:defRPr sz="1605"/>
            </a:lvl3pPr>
            <a:lvl4pPr marL="1222375" indent="0" algn="ctr">
              <a:buNone/>
              <a:defRPr sz="1425"/>
            </a:lvl4pPr>
            <a:lvl5pPr marL="1630045" indent="0" algn="ctr">
              <a:buNone/>
              <a:defRPr sz="1425"/>
            </a:lvl5pPr>
            <a:lvl6pPr marL="2038350" indent="0" algn="ctr">
              <a:buNone/>
              <a:defRPr sz="1425"/>
            </a:lvl6pPr>
            <a:lvl7pPr marL="2446020" indent="0" algn="ctr">
              <a:buNone/>
              <a:defRPr sz="1425"/>
            </a:lvl7pPr>
            <a:lvl8pPr marL="2853690" indent="0" algn="ctr">
              <a:buNone/>
              <a:defRPr sz="1425"/>
            </a:lvl8pPr>
            <a:lvl9pPr marL="3260725" indent="0" algn="ctr">
              <a:buNone/>
              <a:defRPr sz="1425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BE782-8C3B-4D07-B5A9-2CB0B14F316E}" type="slidenum">
              <a:rPr lang="en-US" altLang="zh-CN"/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82747" y="1784048"/>
            <a:ext cx="10699985" cy="3951733"/>
          </a:xfrm>
        </p:spPr>
        <p:txBody>
          <a:bodyPr lIns="90000" tIns="46800" rIns="90000" bIns="46800" anchor="t" anchorCtr="0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7E352-26BA-4857-8B37-487B7C3E5B31}" type="slidenum">
              <a:rPr lang="en-US" altLang="zh-CN"/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00408" y="2641052"/>
            <a:ext cx="8986255" cy="1562455"/>
          </a:xfrm>
        </p:spPr>
        <p:txBody>
          <a:bodyPr anchor="ctr"/>
          <a:lstStyle>
            <a:lvl1pPr algn="l">
              <a:defRPr sz="535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100408" y="4232060"/>
            <a:ext cx="8986255" cy="573975"/>
          </a:xfrm>
        </p:spPr>
        <p:txBody>
          <a:bodyPr/>
          <a:lstStyle>
            <a:lvl1pPr marL="0" indent="0" algn="r">
              <a:buNone/>
              <a:defRPr sz="2140">
                <a:solidFill>
                  <a:schemeClr val="accent1"/>
                </a:solidFill>
              </a:defRPr>
            </a:lvl1pPr>
            <a:lvl2pPr marL="407670" indent="0">
              <a:buNone/>
              <a:defRPr sz="1785">
                <a:solidFill>
                  <a:schemeClr val="tx1">
                    <a:tint val="75000"/>
                  </a:schemeClr>
                </a:solidFill>
              </a:defRPr>
            </a:lvl2pPr>
            <a:lvl3pPr marL="815975" indent="0">
              <a:buNone/>
              <a:defRPr sz="1605">
                <a:solidFill>
                  <a:schemeClr val="tx1">
                    <a:tint val="75000"/>
                  </a:schemeClr>
                </a:solidFill>
              </a:defRPr>
            </a:lvl3pPr>
            <a:lvl4pPr marL="1222375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4pPr>
            <a:lvl5pPr marL="1630045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5pPr>
            <a:lvl6pPr marL="203835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6pPr>
            <a:lvl7pPr marL="244602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7pPr>
            <a:lvl8pPr marL="285369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8pPr>
            <a:lvl9pPr marL="3260725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E8170-9EC9-4D79-B955-AC6FC865ADEB}" type="slidenum">
              <a:rPr lang="en-US" altLang="zh-CN"/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2749" y="629782"/>
            <a:ext cx="10566786" cy="741146"/>
          </a:xfrm>
        </p:spPr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11784" y="2161210"/>
            <a:ext cx="4871495" cy="3795243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578039" y="2161210"/>
            <a:ext cx="4871495" cy="3795243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fld id="{F29CE4DA-C496-4411-9879-DB546FA6DAE4}" type="slidenum">
              <a:rPr lang="en-US" altLang="zh-CN"/>
            </a:fld>
            <a:endParaRPr lang="zh-CN"/>
          </a:p>
        </p:txBody>
      </p:sp>
      <p:sp>
        <p:nvSpPr>
          <p:cNvPr id="8" name="简单箭头 50"/>
          <p:cNvSpPr>
            <a:spLocks noChangeArrowheads="1"/>
          </p:cNvSpPr>
          <p:nvPr userDrawn="1"/>
        </p:nvSpPr>
        <p:spPr bwMode="auto">
          <a:xfrm>
            <a:off x="610933" y="1831975"/>
            <a:ext cx="297260" cy="509429"/>
          </a:xfrm>
          <a:prstGeom prst="chevron">
            <a:avLst>
              <a:gd name="adj" fmla="val 88005"/>
            </a:avLst>
          </a:prstGeo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/>
          <a:p>
            <a:endParaRPr lang="zh-CN" altLang="zh-CN" sz="1885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简单箭头 50"/>
          <p:cNvSpPr>
            <a:spLocks noChangeArrowheads="1"/>
          </p:cNvSpPr>
          <p:nvPr userDrawn="1"/>
        </p:nvSpPr>
        <p:spPr bwMode="auto">
          <a:xfrm>
            <a:off x="6280779" y="1831975"/>
            <a:ext cx="297260" cy="509429"/>
          </a:xfrm>
          <a:prstGeom prst="chevron">
            <a:avLst>
              <a:gd name="adj" fmla="val 88005"/>
            </a:avLst>
          </a:prstGeo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/>
          <a:p>
            <a:endParaRPr lang="zh-CN" altLang="zh-CN" sz="1885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0" name="直接连接符 11269"/>
          <p:cNvSpPr/>
          <p:nvPr userDrawn="1"/>
        </p:nvSpPr>
        <p:spPr>
          <a:xfrm>
            <a:off x="6094337" y="2158035"/>
            <a:ext cx="3329" cy="4033822"/>
          </a:xfrm>
          <a:prstGeom prst="line">
            <a:avLst/>
          </a:prstGeom>
          <a:ln w="3175" cap="flat" cmpd="sng">
            <a:solidFill>
              <a:schemeClr val="accent5"/>
            </a:solidFill>
            <a:prstDash val="solid"/>
            <a:headEnd type="none" w="med" len="med"/>
            <a:tailEnd type="none" w="med" len="med"/>
          </a:ln>
        </p:spPr>
        <p:txBody>
          <a:bodyPr>
            <a:normAutofit fontScale="25000" lnSpcReduction="20000"/>
          </a:bodyPr>
          <a:lstStyle/>
          <a:p>
            <a:endParaRPr lang="zh-CN" altLang="en-US" sz="1530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873" y="624468"/>
            <a:ext cx="10516656" cy="735981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873" y="1681121"/>
            <a:ext cx="5158305" cy="823891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07670" indent="0">
              <a:buNone/>
              <a:defRPr sz="1785" b="1"/>
            </a:lvl2pPr>
            <a:lvl3pPr marL="815975" indent="0">
              <a:buNone/>
              <a:defRPr sz="1605" b="1"/>
            </a:lvl3pPr>
            <a:lvl4pPr marL="1222375" indent="0">
              <a:buNone/>
              <a:defRPr sz="1425" b="1"/>
            </a:lvl4pPr>
            <a:lvl5pPr marL="1630045" indent="0">
              <a:buNone/>
              <a:defRPr sz="1425" b="1"/>
            </a:lvl5pPr>
            <a:lvl6pPr marL="2038350" indent="0">
              <a:buNone/>
              <a:defRPr sz="1425" b="1"/>
            </a:lvl6pPr>
            <a:lvl7pPr marL="2446020" indent="0">
              <a:buNone/>
              <a:defRPr sz="1425" b="1"/>
            </a:lvl7pPr>
            <a:lvl8pPr marL="2853690" indent="0">
              <a:buNone/>
              <a:defRPr sz="1425" b="1"/>
            </a:lvl8pPr>
            <a:lvl9pPr marL="3260725" indent="0">
              <a:buNone/>
              <a:defRPr sz="1425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873" y="2505012"/>
            <a:ext cx="5158305" cy="368449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820" y="1681121"/>
            <a:ext cx="5183708" cy="823891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07670" indent="0">
              <a:buNone/>
              <a:defRPr sz="1785" b="1"/>
            </a:lvl2pPr>
            <a:lvl3pPr marL="815975" indent="0">
              <a:buNone/>
              <a:defRPr sz="1605" b="1"/>
            </a:lvl3pPr>
            <a:lvl4pPr marL="1222375" indent="0">
              <a:buNone/>
              <a:defRPr sz="1425" b="1"/>
            </a:lvl4pPr>
            <a:lvl5pPr marL="1630045" indent="0">
              <a:buNone/>
              <a:defRPr sz="1425" b="1"/>
            </a:lvl5pPr>
            <a:lvl6pPr marL="2038350" indent="0">
              <a:buNone/>
              <a:defRPr sz="1425" b="1"/>
            </a:lvl6pPr>
            <a:lvl7pPr marL="2446020" indent="0">
              <a:buNone/>
              <a:defRPr sz="1425" b="1"/>
            </a:lvl7pPr>
            <a:lvl8pPr marL="2853690" indent="0">
              <a:buNone/>
              <a:defRPr sz="1425" b="1"/>
            </a:lvl8pPr>
            <a:lvl9pPr marL="3260725" indent="0">
              <a:buNone/>
              <a:defRPr sz="1425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820" y="2505012"/>
            <a:ext cx="5183708" cy="368449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19AD1-FC39-47FC-AA01-0EA28437DECD}" type="slidenum">
              <a:rPr lang="en-US" altLang="zh-CN"/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fld id="{D844D1A8-A93B-4E7D-9B38-A9EBF6A84373}" type="slidenum">
              <a:rPr lang="en-US" altLang="zh-CN"/>
            </a:fld>
            <a:endParaRPr lang="zh-CN"/>
          </a:p>
        </p:txBody>
      </p:sp>
      <p:sp>
        <p:nvSpPr>
          <p:cNvPr id="6" name="矩形 5"/>
          <p:cNvSpPr/>
          <p:nvPr userDrawn="1"/>
        </p:nvSpPr>
        <p:spPr>
          <a:xfrm>
            <a:off x="2773331" y="2667020"/>
            <a:ext cx="6645339" cy="1523959"/>
          </a:xfrm>
          <a:prstGeom prst="rect">
            <a:avLst/>
          </a:prstGeom>
          <a:solidFill>
            <a:schemeClr val="accent1"/>
          </a:solidFill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rmAutofit fontScale="82500"/>
          </a:bodyPr>
          <a:lstStyle/>
          <a:p>
            <a:pPr algn="ctr"/>
            <a:endParaRPr lang="zh-CN" altLang="en-US" sz="12060" b="1" dirty="0" smtClean="0">
              <a:solidFill>
                <a:srgbClr val="F9F9F9"/>
              </a:solidFill>
              <a:latin typeface="+mn-lt"/>
              <a:ea typeface="+mn-ea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2698513" y="2590822"/>
            <a:ext cx="6794975" cy="1676355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rmAutofit fontScale="90000"/>
          </a:bodyPr>
          <a:lstStyle/>
          <a:p>
            <a:pPr algn="ctr"/>
            <a:endParaRPr lang="zh-CN" altLang="en-US" sz="12060" b="1" dirty="0" smtClean="0">
              <a:solidFill>
                <a:srgbClr val="F9F9F9"/>
              </a:solidFill>
              <a:latin typeface="+mn-lt"/>
              <a:ea typeface="+mn-ea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2585263" y="2476525"/>
            <a:ext cx="7021475" cy="1904949"/>
          </a:xfrm>
          <a:prstGeom prst="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rmAutofit/>
          </a:bodyPr>
          <a:lstStyle/>
          <a:p>
            <a:pPr algn="ctr"/>
            <a:endParaRPr lang="zh-CN" altLang="en-US" sz="12060" b="1" dirty="0" smtClean="0">
              <a:solidFill>
                <a:srgbClr val="F9F9F9"/>
              </a:solidFill>
              <a:latin typeface="+mn-lt"/>
              <a:ea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774615" y="2666928"/>
            <a:ext cx="6643976" cy="1523959"/>
          </a:xfrm>
        </p:spPr>
        <p:txBody>
          <a:bodyPr lIns="0" tIns="0" rIns="0" bIns="0">
            <a:normAutofit/>
          </a:bodyPr>
          <a:lstStyle>
            <a:lvl1pPr algn="ctr">
              <a:defRPr sz="12060" b="1"/>
            </a:lvl1pPr>
          </a:lstStyle>
          <a:p>
            <a:r>
              <a:rPr lang="zh-CN" altLang="en-US" noProof="1" smtClean="0"/>
              <a:t>编辑标题</a:t>
            </a:r>
            <a:endParaRPr lang="zh-CN" altLang="en-US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1001D-274E-44A6-BBE7-C42080A253BD}" type="slidenum">
              <a:rPr lang="en-US" altLang="zh-CN"/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23251" y="4884288"/>
            <a:ext cx="4443159" cy="1268696"/>
          </a:xfrm>
        </p:spPr>
        <p:txBody>
          <a:bodyPr lIns="90000" tIns="46800" rIns="90000" bIns="46800" anchor="b">
            <a:normAutofit/>
          </a:bodyPr>
          <a:lstStyle>
            <a:lvl1pPr>
              <a:defRPr sz="3775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05848" y="2430715"/>
            <a:ext cx="6032428" cy="3722269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2850"/>
            </a:lvl1pPr>
            <a:lvl2pPr marL="407670" indent="0">
              <a:buNone/>
              <a:defRPr sz="2495"/>
            </a:lvl2pPr>
            <a:lvl3pPr marL="815975" indent="0">
              <a:buNone/>
              <a:defRPr sz="2140"/>
            </a:lvl3pPr>
            <a:lvl4pPr marL="1222375" indent="0">
              <a:buNone/>
              <a:defRPr sz="1785"/>
            </a:lvl4pPr>
            <a:lvl5pPr marL="1630045" indent="0">
              <a:buNone/>
              <a:defRPr sz="1785"/>
            </a:lvl5pPr>
            <a:lvl6pPr marL="2038350" indent="0">
              <a:buNone/>
              <a:defRPr sz="1785"/>
            </a:lvl6pPr>
            <a:lvl7pPr marL="2446020" indent="0">
              <a:buNone/>
              <a:defRPr sz="1785"/>
            </a:lvl7pPr>
            <a:lvl8pPr marL="2853690" indent="0">
              <a:buNone/>
              <a:defRPr sz="1785"/>
            </a:lvl8pPr>
            <a:lvl9pPr marL="3260725" indent="0">
              <a:buNone/>
              <a:defRPr sz="1785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64397" y="697211"/>
            <a:ext cx="9811190" cy="1623016"/>
          </a:xfrm>
        </p:spPr>
        <p:txBody>
          <a:bodyPr lIns="90000" tIns="46800" rIns="90000" bIns="46800" anchor="ctr" anchorCtr="0">
            <a:normAutofit/>
          </a:bodyPr>
          <a:lstStyle>
            <a:lvl1pPr marL="0" indent="0">
              <a:buNone/>
              <a:defRPr sz="1885"/>
            </a:lvl1pPr>
            <a:lvl2pPr marL="407670" indent="0">
              <a:buNone/>
              <a:defRPr sz="1250"/>
            </a:lvl2pPr>
            <a:lvl3pPr marL="815975" indent="0">
              <a:buNone/>
              <a:defRPr sz="1070"/>
            </a:lvl3pPr>
            <a:lvl4pPr marL="1222375" indent="0">
              <a:buNone/>
              <a:defRPr sz="890"/>
            </a:lvl4pPr>
            <a:lvl5pPr marL="1630045" indent="0">
              <a:buNone/>
              <a:defRPr sz="890"/>
            </a:lvl5pPr>
            <a:lvl6pPr marL="2038350" indent="0">
              <a:buNone/>
              <a:defRPr sz="890"/>
            </a:lvl6pPr>
            <a:lvl7pPr marL="2446020" indent="0">
              <a:buNone/>
              <a:defRPr sz="890"/>
            </a:lvl7pPr>
            <a:lvl8pPr marL="2853690" indent="0">
              <a:buNone/>
              <a:defRPr sz="890"/>
            </a:lvl8pPr>
            <a:lvl9pPr marL="3260725" indent="0">
              <a:buNone/>
              <a:defRPr sz="89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fld id="{0293692B-F876-443C-A885-8B49668A32C6}" type="slidenum">
              <a:rPr lang="en-US" altLang="zh-CN"/>
            </a:fld>
            <a:endParaRPr lang="zh-CN"/>
          </a:p>
        </p:txBody>
      </p:sp>
      <p:sp>
        <p:nvSpPr>
          <p:cNvPr id="8" name="简单箭头 50"/>
          <p:cNvSpPr>
            <a:spLocks noChangeArrowheads="1"/>
          </p:cNvSpPr>
          <p:nvPr userDrawn="1"/>
        </p:nvSpPr>
        <p:spPr bwMode="auto">
          <a:xfrm>
            <a:off x="11349680" y="5426925"/>
            <a:ext cx="424490" cy="727466"/>
          </a:xfrm>
          <a:prstGeom prst="chevron">
            <a:avLst>
              <a:gd name="adj" fmla="val 88005"/>
            </a:avLst>
          </a:prstGeo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/>
          <a:p>
            <a:endParaRPr lang="zh-CN" altLang="zh-CN" sz="1885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331" y="274946"/>
            <a:ext cx="2742718" cy="5850058"/>
          </a:xfrm>
        </p:spPr>
        <p:txBody>
          <a:bodyPr vert="eaVert"/>
          <a:lstStyle>
            <a:lvl1pPr>
              <a:defRPr>
                <a:solidFill>
                  <a:srgbClr val="353535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11175" y="274946"/>
            <a:ext cx="8069159" cy="585005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138AE-B632-497D-9B67-6B376D449596}" type="slidenum">
              <a:rPr lang="en-US" altLang="zh-CN"/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B4D0-2C42-4712-9B93-31A9EA32BB43}" type="slidenum">
              <a:rPr lang="en-US" altLang="zh-CN" smtClean="0"/>
            </a:fld>
            <a:endParaRPr lang="zh-CN"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560388" y="412955"/>
            <a:ext cx="11237912" cy="5575095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2400"/>
            </a:lvl1pPr>
            <a:lvl2pPr marL="720725" indent="-342900">
              <a:buFont typeface="Arial" pitchFamily="34" charset="0"/>
              <a:buChar char="•"/>
              <a:defRPr sz="2000"/>
            </a:lvl2pPr>
            <a:lvl3pPr marL="1205230" indent="-342900">
              <a:buFont typeface="Arial" pitchFamily="34" charset="0"/>
              <a:buChar char="•"/>
              <a:defRPr sz="1800"/>
            </a:lvl3pPr>
            <a:lvl4pPr marL="1632585" indent="-342900">
              <a:buFont typeface="Arial" pitchFamily="34" charset="0"/>
              <a:buChar char="•"/>
              <a:defRPr sz="1800"/>
            </a:lvl4pPr>
            <a:lvl5pPr marL="2064385" indent="-342900">
              <a:buFont typeface="Arial" pitchFamily="34" charset="0"/>
              <a:buChar char="•"/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12" Type="http://schemas.openxmlformats.org/officeDocument/2006/relationships/image" Target="../media/image2.png"/><Relationship Id="rId11" Type="http://schemas.openxmlformats.org/officeDocument/2006/relationships/image" Target="../media/image1.png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9.xml"/><Relationship Id="rId8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11" Type="http://schemas.openxmlformats.org/officeDocument/2006/relationships/image" Target="../media/image5.png"/><Relationship Id="rId10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3" t="3924" r="41404" b="51676"/>
          <a:stretch>
            <a:fillRect/>
          </a:stretch>
        </p:blipFill>
        <p:spPr>
          <a:xfrm>
            <a:off x="0" y="0"/>
            <a:ext cx="4247804" cy="2458279"/>
          </a:xfrm>
          <a:prstGeom prst="rect">
            <a:avLst/>
          </a:prstGeom>
        </p:spPr>
      </p:pic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03400"/>
            <a:ext cx="10515600" cy="398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2049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500">
                <a:solidFill>
                  <a:schemeClr val="tx1"/>
                </a:solidFill>
              </a:defRPr>
            </a:lvl1pPr>
          </a:lstStyle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2049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5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2049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500">
                <a:solidFill>
                  <a:schemeClr val="tx1"/>
                </a:solidFill>
              </a:defRPr>
            </a:lvl1pPr>
          </a:lstStyle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752601" y="819150"/>
            <a:ext cx="9601200" cy="892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45" t="22574" r="4134" b="5512"/>
          <a:stretch>
            <a:fillRect/>
          </a:stretch>
        </p:blipFill>
        <p:spPr>
          <a:xfrm>
            <a:off x="10471594" y="5613400"/>
            <a:ext cx="1722574" cy="1244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Ø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Ø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Ø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882748" y="629782"/>
            <a:ext cx="10699985" cy="741146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lIns="50650" tIns="25325" rIns="50650" bIns="25325" anchor="ctr">
            <a:normAutofit/>
          </a:bodyPr>
          <a:lstStyle/>
          <a:p>
            <a:pPr lvl="0"/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610932" y="1601097"/>
            <a:ext cx="10971801" cy="452439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lIns="50650" tIns="25325" rIns="50650" bIns="25325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10933" y="6244779"/>
            <a:ext cx="2844910" cy="477137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50650" tIns="25325" rIns="50650" bIns="25325">
            <a:normAutofit/>
          </a:bodyPr>
          <a:lstStyle>
            <a:lvl1pPr>
              <a:defRPr sz="1190" noProof="1"/>
            </a:lvl1pPr>
          </a:lstStyle>
          <a:p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6655" y="6244779"/>
            <a:ext cx="3860356" cy="477137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50650" tIns="25325" rIns="50650" bIns="25325">
            <a:normAutofit/>
          </a:bodyPr>
          <a:lstStyle>
            <a:lvl1pPr algn="ctr">
              <a:defRPr sz="1190" noProof="1"/>
            </a:lvl1pPr>
          </a:lstStyle>
          <a:p>
            <a:endParaRPr lang="zh-CN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823" y="6244779"/>
            <a:ext cx="2844910" cy="477137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50650" tIns="25325" rIns="50650" bIns="25325">
            <a:normAutofit/>
          </a:bodyPr>
          <a:lstStyle>
            <a:lvl1pPr algn="r">
              <a:defRPr sz="1190" noProof="1">
                <a:latin typeface="Arial" charset="0"/>
                <a:ea typeface="宋体" charset="-122"/>
                <a:cs typeface="+mn-ea"/>
              </a:defRPr>
            </a:lvl1pPr>
          </a:lstStyle>
          <a:p>
            <a:fld id="{B692B4D0-2C42-4712-9B93-31A9EA32BB43}" type="slidenum">
              <a:rPr lang="en-US" altLang="zh-CN"/>
            </a:fld>
            <a:endParaRPr lang="zh-CN">
              <a:latin typeface="Arial" pitchFamily="34" charset="0"/>
              <a:ea typeface="宋体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just" defTabSz="859790" rtl="0" fontAlgn="base">
        <a:spcBef>
          <a:spcPct val="0"/>
        </a:spcBef>
        <a:spcAft>
          <a:spcPct val="0"/>
        </a:spcAft>
        <a:buFont typeface="Arial" pitchFamily="34" charset="0"/>
        <a:defRPr sz="3985" kern="1200">
          <a:solidFill>
            <a:schemeClr val="bg1"/>
          </a:solidFill>
          <a:latin typeface="+mj-lt"/>
          <a:ea typeface="+mj-ea"/>
          <a:cs typeface="+mj-cs"/>
        </a:defRPr>
      </a:lvl1pPr>
      <a:lvl2pPr algn="ctr" defTabSz="859790" rtl="0" fontAlgn="base">
        <a:spcBef>
          <a:spcPct val="0"/>
        </a:spcBef>
        <a:spcAft>
          <a:spcPct val="0"/>
        </a:spcAft>
        <a:buFont typeface="Arial" pitchFamily="34" charset="0"/>
        <a:defRPr sz="3985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defTabSz="859790" rtl="0" fontAlgn="base">
        <a:spcBef>
          <a:spcPct val="0"/>
        </a:spcBef>
        <a:spcAft>
          <a:spcPct val="0"/>
        </a:spcAft>
        <a:buFont typeface="Arial" pitchFamily="34" charset="0"/>
        <a:defRPr sz="3985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defTabSz="859790" rtl="0" fontAlgn="base">
        <a:spcBef>
          <a:spcPct val="0"/>
        </a:spcBef>
        <a:spcAft>
          <a:spcPct val="0"/>
        </a:spcAft>
        <a:buFont typeface="Arial" pitchFamily="34" charset="0"/>
        <a:defRPr sz="3985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defTabSz="859790" rtl="0" fontAlgn="base">
        <a:spcBef>
          <a:spcPct val="0"/>
        </a:spcBef>
        <a:spcAft>
          <a:spcPct val="0"/>
        </a:spcAft>
        <a:buFont typeface="Arial" pitchFamily="34" charset="0"/>
        <a:defRPr sz="3985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79425" algn="ctr" defTabSz="859790" rtl="0" fontAlgn="base">
        <a:spcBef>
          <a:spcPct val="0"/>
        </a:spcBef>
        <a:spcAft>
          <a:spcPct val="0"/>
        </a:spcAft>
        <a:buFont typeface="Arial" pitchFamily="34" charset="0"/>
        <a:defRPr sz="3985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58850" algn="ctr" defTabSz="859790" rtl="0" fontAlgn="base">
        <a:spcBef>
          <a:spcPct val="0"/>
        </a:spcBef>
        <a:spcAft>
          <a:spcPct val="0"/>
        </a:spcAft>
        <a:buFont typeface="Arial" pitchFamily="34" charset="0"/>
        <a:defRPr sz="3985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438275" algn="ctr" defTabSz="859790" rtl="0" fontAlgn="base">
        <a:spcBef>
          <a:spcPct val="0"/>
        </a:spcBef>
        <a:spcAft>
          <a:spcPct val="0"/>
        </a:spcAft>
        <a:buFont typeface="Arial" pitchFamily="34" charset="0"/>
        <a:defRPr sz="3985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917700" algn="ctr" defTabSz="859790" rtl="0" fontAlgn="base">
        <a:spcBef>
          <a:spcPct val="0"/>
        </a:spcBef>
        <a:spcAft>
          <a:spcPct val="0"/>
        </a:spcAft>
        <a:buFont typeface="Arial" pitchFamily="34" charset="0"/>
        <a:defRPr sz="3985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defTabSz="859790" rtl="0" fontAlgn="base">
        <a:lnSpc>
          <a:spcPct val="130000"/>
        </a:lnSpc>
        <a:spcBef>
          <a:spcPts val="126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20725" lvl="1" indent="-342900" algn="just" defTabSz="859790" rtl="0" fontAlgn="base">
        <a:lnSpc>
          <a:spcPct val="120000"/>
        </a:lnSpc>
        <a:spcBef>
          <a:spcPts val="63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5230" lvl="2" indent="-342900" algn="just" defTabSz="859790" rtl="0" fontAlgn="base">
        <a:spcBef>
          <a:spcPts val="175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585" lvl="3" indent="-342900" algn="just" defTabSz="859790" rtl="0" fontAlgn="base">
        <a:spcBef>
          <a:spcPts val="175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64385" lvl="4" indent="-342900" algn="just" defTabSz="859790" rtl="0" fontAlgn="base">
        <a:spcBef>
          <a:spcPts val="175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4272280" lvl="5" indent="-387350" algn="l" defTabSz="860425" eaLnBrk="1" fontAlgn="base" latinLnBrk="0" hangingPunct="1">
        <a:spcBef>
          <a:spcPts val="170"/>
        </a:spcBef>
        <a:spcAft>
          <a:spcPct val="0"/>
        </a:spcAft>
        <a:buChar char="»"/>
        <a:defRPr sz="18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49520" lvl="6" indent="-387350" algn="l" defTabSz="860425" eaLnBrk="1" fontAlgn="base" latinLnBrk="0" hangingPunct="1">
        <a:spcBef>
          <a:spcPts val="170"/>
        </a:spcBef>
        <a:spcAft>
          <a:spcPct val="0"/>
        </a:spcAft>
        <a:buChar char="»"/>
        <a:defRPr sz="18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5826125" lvl="7" indent="-387350" algn="l" defTabSz="860425" eaLnBrk="1" fontAlgn="base" latinLnBrk="0" hangingPunct="1">
        <a:spcBef>
          <a:spcPts val="170"/>
        </a:spcBef>
        <a:spcAft>
          <a:spcPct val="0"/>
        </a:spcAft>
        <a:buChar char="»"/>
        <a:defRPr sz="18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6602730" lvl="8" indent="-387350" algn="l" defTabSz="860425" eaLnBrk="1" fontAlgn="base" latinLnBrk="0" hangingPunct="1">
        <a:spcBef>
          <a:spcPts val="170"/>
        </a:spcBef>
        <a:spcAft>
          <a:spcPct val="0"/>
        </a:spcAft>
        <a:buChar char="»"/>
        <a:defRPr sz="18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155321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30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77240" lvl="1" indent="0" algn="l" defTabSz="958215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94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553210" lvl="2" indent="0" algn="l" defTabSz="958215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94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2330450" lvl="3" indent="0" algn="l" defTabSz="958215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94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3107690" lvl="4" indent="0" algn="l" defTabSz="958215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94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3883660" lvl="5" indent="0" algn="l" defTabSz="958215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94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4660900" lvl="6" indent="0" algn="l" defTabSz="958215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94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5437505" lvl="7" indent="0" algn="l" defTabSz="958215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94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6214745" lvl="8" indent="0" algn="l" defTabSz="958215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94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21.xml"/><Relationship Id="rId5" Type="http://schemas.openxmlformats.org/officeDocument/2006/relationships/tags" Target="../tags/tag3.xml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6.x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image" Target="../media/image2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3.jpeg"/><Relationship Id="rId1" Type="http://schemas.openxmlformats.org/officeDocument/2006/relationships/image" Target="../media/image32.jpe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25.xml"/><Relationship Id="rId8" Type="http://schemas.openxmlformats.org/officeDocument/2006/relationships/tags" Target="../tags/tag24.xml"/><Relationship Id="rId7" Type="http://schemas.openxmlformats.org/officeDocument/2006/relationships/tags" Target="../tags/tag23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3" Type="http://schemas.openxmlformats.org/officeDocument/2006/relationships/tags" Target="../tags/tag19.xml"/><Relationship Id="rId22" Type="http://schemas.openxmlformats.org/officeDocument/2006/relationships/notesSlide" Target="../notesSlides/notesSlide8.xml"/><Relationship Id="rId21" Type="http://schemas.openxmlformats.org/officeDocument/2006/relationships/slideLayout" Target="../slideLayouts/slideLayout16.xml"/><Relationship Id="rId20" Type="http://schemas.openxmlformats.org/officeDocument/2006/relationships/tags" Target="../tags/tag36.xml"/><Relationship Id="rId2" Type="http://schemas.openxmlformats.org/officeDocument/2006/relationships/tags" Target="../tags/tag18.xml"/><Relationship Id="rId19" Type="http://schemas.openxmlformats.org/officeDocument/2006/relationships/tags" Target="../tags/tag35.xml"/><Relationship Id="rId18" Type="http://schemas.openxmlformats.org/officeDocument/2006/relationships/tags" Target="../tags/tag34.xml"/><Relationship Id="rId17" Type="http://schemas.openxmlformats.org/officeDocument/2006/relationships/tags" Target="../tags/tag33.xml"/><Relationship Id="rId16" Type="http://schemas.openxmlformats.org/officeDocument/2006/relationships/tags" Target="../tags/tag32.xml"/><Relationship Id="rId15" Type="http://schemas.openxmlformats.org/officeDocument/2006/relationships/tags" Target="../tags/tag31.xml"/><Relationship Id="rId14" Type="http://schemas.openxmlformats.org/officeDocument/2006/relationships/tags" Target="../tags/tag30.xml"/><Relationship Id="rId13" Type="http://schemas.openxmlformats.org/officeDocument/2006/relationships/tags" Target="../tags/tag29.xml"/><Relationship Id="rId12" Type="http://schemas.openxmlformats.org/officeDocument/2006/relationships/tags" Target="../tags/tag28.xml"/><Relationship Id="rId11" Type="http://schemas.openxmlformats.org/officeDocument/2006/relationships/tags" Target="../tags/tag27.xml"/><Relationship Id="rId10" Type="http://schemas.openxmlformats.org/officeDocument/2006/relationships/tags" Target="../tags/tag26.xml"/><Relationship Id="rId1" Type="http://schemas.openxmlformats.org/officeDocument/2006/relationships/image" Target="../media/image3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11.xml"/><Relationship Id="rId8" Type="http://schemas.openxmlformats.org/officeDocument/2006/relationships/tags" Target="../tags/tag10.xml"/><Relationship Id="rId7" Type="http://schemas.openxmlformats.org/officeDocument/2006/relationships/tags" Target="../tags/tag9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7" Type="http://schemas.openxmlformats.org/officeDocument/2006/relationships/notesSlide" Target="../notesSlides/notesSlide3.xml"/><Relationship Id="rId16" Type="http://schemas.openxmlformats.org/officeDocument/2006/relationships/slideLayout" Target="../slideLayouts/slideLayout7.xml"/><Relationship Id="rId15" Type="http://schemas.openxmlformats.org/officeDocument/2006/relationships/tags" Target="../tags/tag17.xml"/><Relationship Id="rId14" Type="http://schemas.openxmlformats.org/officeDocument/2006/relationships/tags" Target="../tags/tag16.xml"/><Relationship Id="rId13" Type="http://schemas.openxmlformats.org/officeDocument/2006/relationships/tags" Target="../tags/tag15.xml"/><Relationship Id="rId12" Type="http://schemas.openxmlformats.org/officeDocument/2006/relationships/tags" Target="../tags/tag14.xml"/><Relationship Id="rId11" Type="http://schemas.openxmlformats.org/officeDocument/2006/relationships/tags" Target="../tags/tag13.xml"/><Relationship Id="rId10" Type="http://schemas.openxmlformats.org/officeDocument/2006/relationships/tags" Target="../tags/tag12.xml"/><Relationship Id="rId1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5.jpeg"/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7.jpeg"/><Relationship Id="rId1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9.jpeg"/><Relationship Id="rId1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1.jpeg"/><Relationship Id="rId1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3.jpeg"/><Relationship Id="rId1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63393" y="2457554"/>
            <a:ext cx="9144918" cy="1626826"/>
          </a:xfrm>
        </p:spPr>
        <p:txBody>
          <a:bodyPr>
            <a:normAutofit/>
          </a:bodyPr>
          <a:lstStyle/>
          <a:p>
            <a:r>
              <a:rPr lang="zh-CN" altLang="en-US" sz="5300" dirty="0">
                <a:sym typeface="+mn-ea"/>
              </a:rPr>
              <a:t>微信智慧医院解决方案</a:t>
            </a:r>
            <a:endParaRPr lang="zh-CN" altLang="en-US" sz="5300" dirty="0"/>
          </a:p>
          <a:p>
            <a:endParaRPr lang="en-US" altLang="zh-CN" smtClean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78633" y="3778234"/>
            <a:ext cx="9144918" cy="984614"/>
          </a:xfrm>
        </p:spPr>
        <p:txBody>
          <a:bodyPr/>
          <a:lstStyle/>
          <a:p>
            <a:r>
              <a:rPr lang="zh-CN" altLang="en-US" sz="2800" dirty="0">
                <a:sym typeface="+mn-lt"/>
              </a:rPr>
              <a:t>北京微讯富通科技有限公司</a:t>
            </a:r>
            <a:endParaRPr lang="en-US" altLang="zh-CN" sz="2800" smtClean="0"/>
          </a:p>
        </p:txBody>
      </p:sp>
      <p:pic>
        <p:nvPicPr>
          <p:cNvPr id="6" name="图片 5" descr="女医生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0" y="2259965"/>
            <a:ext cx="2967990" cy="230822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0" y="2232660"/>
            <a:ext cx="3002280" cy="2346960"/>
          </a:xfrm>
          <a:prstGeom prst="rect">
            <a:avLst/>
          </a:prstGeom>
          <a:solidFill>
            <a:schemeClr val="bg2">
              <a:alpha val="66000"/>
            </a:schemeClr>
          </a:solidFill>
        </p:spPr>
        <p:txBody>
          <a:bodyPr wrap="square" rtlCol="0" anchor="ctr" anchorCtr="0">
            <a:noAutofit/>
          </a:bodyPr>
          <a:p>
            <a:pPr algn="ctr"/>
            <a:endParaRPr lang="zh-CN" altLang="en-US" sz="1800" dirty="0" smtClean="0">
              <a:latin typeface="+mn-lt"/>
              <a:ea typeface="+mn-ea"/>
            </a:endParaRPr>
          </a:p>
        </p:txBody>
      </p:sp>
      <p:pic>
        <p:nvPicPr>
          <p:cNvPr id="8" name="图片 7" descr="微信智慧医院图标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21596" t="24312" r="21996" b="34817"/>
          <a:stretch>
            <a:fillRect/>
          </a:stretch>
        </p:blipFill>
        <p:spPr>
          <a:xfrm>
            <a:off x="334645" y="2429510"/>
            <a:ext cx="1880870" cy="181610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701040" y="3558540"/>
            <a:ext cx="1188085" cy="4476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1800" dirty="0" smtClean="0">
                <a:latin typeface="+mn-lt"/>
                <a:ea typeface="+mn-ea"/>
              </a:rPr>
              <a:t>智慧医院</a:t>
            </a:r>
            <a:endParaRPr lang="zh-CN" altLang="en-US" sz="1800" dirty="0" smtClean="0">
              <a:latin typeface="+mn-lt"/>
              <a:ea typeface="+mn-ea"/>
            </a:endParaRPr>
          </a:p>
        </p:txBody>
      </p:sp>
    </p:spTree>
    <p:custDataLst>
      <p:tags r:id="rId5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" name="图片 10" descr="女医生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1590" y="-10160"/>
            <a:ext cx="12219940" cy="6871335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-52070" y="-41275"/>
            <a:ext cx="12268200" cy="6918325"/>
          </a:xfrm>
          <a:prstGeom prst="rect">
            <a:avLst/>
          </a:prstGeom>
          <a:solidFill>
            <a:schemeClr val="bg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063875" y="167640"/>
            <a:ext cx="608076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400" b="1">
                <a:latin typeface="宋体" charset="0"/>
                <a:ea typeface="宋体" charset="0"/>
                <a:cs typeface="宋体" charset="0"/>
                <a:sym typeface="+mn-ea"/>
              </a:rPr>
              <a:t>二、微信缴费打通医保</a:t>
            </a:r>
            <a:endParaRPr lang="zh-CN" altLang="en-US" sz="4400" b="1"/>
          </a:p>
        </p:txBody>
      </p:sp>
      <p:sp>
        <p:nvSpPr>
          <p:cNvPr id="13" name="右箭头 12"/>
          <p:cNvSpPr/>
          <p:nvPr/>
        </p:nvSpPr>
        <p:spPr>
          <a:xfrm>
            <a:off x="15875" y="830580"/>
            <a:ext cx="12191365" cy="1447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04800" y="1363980"/>
            <a:ext cx="11125200" cy="6591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chemeClr val="bg1"/>
                </a:solidFill>
                <a:latin typeface="微软雅黑" charset="0"/>
                <a:ea typeface="微软雅黑" charset="0"/>
                <a:cs typeface="Helvetica" charset="0"/>
                <a:sym typeface="+mn-ea"/>
              </a:rPr>
              <a:t>微信账单自动包含医保和自费比例明细，点击支付只需支付自费部分，账单查询医保记账部分标注清晰</a:t>
            </a:r>
            <a:endParaRPr lang="zh-CN" altLang="en-US" b="1" u="none">
              <a:solidFill>
                <a:schemeClr val="bg1"/>
              </a:solidFill>
              <a:latin typeface="微软雅黑" charset="0"/>
              <a:ea typeface="微软雅黑" charset="0"/>
              <a:cs typeface="Helvetica" charset="0"/>
              <a:sym typeface="+mn-ea"/>
            </a:endParaRPr>
          </a:p>
          <a:p>
            <a:endParaRPr lang="zh-CN" altLang="en-US">
              <a:latin typeface="微软雅黑" charset="0"/>
              <a:ea typeface="微软雅黑" charset="0"/>
            </a:endParaRPr>
          </a:p>
        </p:txBody>
      </p:sp>
      <p:pic>
        <p:nvPicPr>
          <p:cNvPr id="2" name="图片 1" descr="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485" y="2068195"/>
            <a:ext cx="2511425" cy="4697095"/>
          </a:xfrm>
          <a:prstGeom prst="rect">
            <a:avLst/>
          </a:prstGeom>
        </p:spPr>
      </p:pic>
      <p:pic>
        <p:nvPicPr>
          <p:cNvPr id="3" name="图片 2" descr="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19400" y="2016760"/>
            <a:ext cx="2561590" cy="4736465"/>
          </a:xfrm>
          <a:prstGeom prst="rect">
            <a:avLst/>
          </a:prstGeom>
        </p:spPr>
      </p:pic>
      <p:pic>
        <p:nvPicPr>
          <p:cNvPr id="4" name="图片 3" descr="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71540" y="1906905"/>
            <a:ext cx="2510790" cy="4888865"/>
          </a:xfrm>
          <a:prstGeom prst="rect">
            <a:avLst/>
          </a:prstGeom>
        </p:spPr>
      </p:pic>
      <p:pic>
        <p:nvPicPr>
          <p:cNvPr id="14" name="图片 13" descr="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83320" y="1965325"/>
            <a:ext cx="2580640" cy="481203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女医生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715" y="5080"/>
            <a:ext cx="12204065" cy="683577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-36830" y="-22860"/>
            <a:ext cx="12252960" cy="6903720"/>
          </a:xfrm>
          <a:prstGeom prst="rect">
            <a:avLst/>
          </a:prstGeom>
          <a:solidFill>
            <a:schemeClr val="bg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3" name="图片 2" descr="QQ图片2016020512162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31115" y="2333625"/>
            <a:ext cx="1607185" cy="1286510"/>
          </a:xfrm>
          <a:prstGeom prst="rect">
            <a:avLst/>
          </a:prstGeom>
        </p:spPr>
      </p:pic>
      <p:pic>
        <p:nvPicPr>
          <p:cNvPr id="5" name="图片 4" descr="QQ截图2016020512245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31170" y="2364105"/>
            <a:ext cx="1435735" cy="12414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07950" y="3657600"/>
            <a:ext cx="147891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参保人就医</a:t>
            </a:r>
            <a:endParaRPr lang="zh-CN" altLang="en-US"/>
          </a:p>
        </p:txBody>
      </p:sp>
      <p:grpSp>
        <p:nvGrpSpPr>
          <p:cNvPr id="23" name="组合 22"/>
          <p:cNvGrpSpPr/>
          <p:nvPr/>
        </p:nvGrpSpPr>
        <p:grpSpPr>
          <a:xfrm>
            <a:off x="2057400" y="548640"/>
            <a:ext cx="8275320" cy="5547360"/>
            <a:chOff x="3984" y="936"/>
            <a:chExt cx="13032" cy="8736"/>
          </a:xfrm>
        </p:grpSpPr>
        <p:sp>
          <p:nvSpPr>
            <p:cNvPr id="10" name="右箭头 9"/>
            <p:cNvSpPr/>
            <p:nvPr/>
          </p:nvSpPr>
          <p:spPr>
            <a:xfrm>
              <a:off x="3984" y="984"/>
              <a:ext cx="4896" cy="1800"/>
            </a:xfrm>
            <a:prstGeom prst="rightArrow">
              <a:avLst/>
            </a:prstGeom>
            <a:noFill/>
            <a:ln w="28575">
              <a:solidFill>
                <a:srgbClr val="00B05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右箭头 12"/>
            <p:cNvSpPr/>
            <p:nvPr/>
          </p:nvSpPr>
          <p:spPr>
            <a:xfrm>
              <a:off x="3984" y="5560"/>
              <a:ext cx="4896" cy="1800"/>
            </a:xfrm>
            <a:prstGeom prst="rightArrow">
              <a:avLst/>
            </a:prstGeom>
            <a:noFill/>
            <a:ln w="28575">
              <a:solidFill>
                <a:srgbClr val="00B05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右箭头 13"/>
            <p:cNvSpPr/>
            <p:nvPr/>
          </p:nvSpPr>
          <p:spPr>
            <a:xfrm>
              <a:off x="3984" y="7824"/>
              <a:ext cx="4896" cy="1800"/>
            </a:xfrm>
            <a:prstGeom prst="rightArrow">
              <a:avLst/>
            </a:prstGeom>
            <a:noFill/>
            <a:ln w="28575">
              <a:solidFill>
                <a:srgbClr val="00B05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5" name="左箭头 14"/>
            <p:cNvSpPr/>
            <p:nvPr/>
          </p:nvSpPr>
          <p:spPr>
            <a:xfrm>
              <a:off x="3984" y="3248"/>
              <a:ext cx="4920" cy="1848"/>
            </a:xfrm>
            <a:prstGeom prst="leftArrow">
              <a:avLst/>
            </a:prstGeom>
            <a:noFill/>
            <a:ln w="28575">
              <a:solidFill>
                <a:srgbClr val="00B05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9240" y="936"/>
              <a:ext cx="2568" cy="8736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左箭头 16"/>
            <p:cNvSpPr/>
            <p:nvPr/>
          </p:nvSpPr>
          <p:spPr>
            <a:xfrm>
              <a:off x="12000" y="3248"/>
              <a:ext cx="4920" cy="1848"/>
            </a:xfrm>
            <a:prstGeom prst="leftArrow">
              <a:avLst/>
            </a:prstGeom>
            <a:noFill/>
            <a:ln w="28575">
              <a:solidFill>
                <a:srgbClr val="00B05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右箭头 18"/>
            <p:cNvSpPr/>
            <p:nvPr/>
          </p:nvSpPr>
          <p:spPr>
            <a:xfrm>
              <a:off x="12072" y="984"/>
              <a:ext cx="4896" cy="1800"/>
            </a:xfrm>
            <a:prstGeom prst="rightArrow">
              <a:avLst/>
            </a:prstGeom>
            <a:noFill/>
            <a:ln w="28575">
              <a:solidFill>
                <a:srgbClr val="00B05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右箭头 19"/>
            <p:cNvSpPr/>
            <p:nvPr/>
          </p:nvSpPr>
          <p:spPr>
            <a:xfrm>
              <a:off x="12120" y="5560"/>
              <a:ext cx="4896" cy="1800"/>
            </a:xfrm>
            <a:prstGeom prst="rightArrow">
              <a:avLst/>
            </a:prstGeom>
            <a:noFill/>
            <a:ln w="28575">
              <a:solidFill>
                <a:srgbClr val="00B05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2" name="左箭头 21"/>
            <p:cNvSpPr/>
            <p:nvPr/>
          </p:nvSpPr>
          <p:spPr>
            <a:xfrm>
              <a:off x="12000" y="7808"/>
              <a:ext cx="4920" cy="1848"/>
            </a:xfrm>
            <a:prstGeom prst="leftArrow">
              <a:avLst/>
            </a:prstGeom>
            <a:noFill/>
            <a:ln w="28575">
              <a:solidFill>
                <a:srgbClr val="00B05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10501630" y="3680460"/>
            <a:ext cx="16452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医保</a:t>
            </a:r>
            <a:r>
              <a:rPr lang="en-US" altLang="en-US"/>
              <a:t>/</a:t>
            </a:r>
            <a:r>
              <a:rPr lang="zh-CN" altLang="en-US"/>
              <a:t>社保中心</a:t>
            </a:r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2162810" y="967740"/>
            <a:ext cx="24993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/>
              <a:t>微信绑定医保卡</a:t>
            </a:r>
            <a:endParaRPr lang="zh-CN" altLang="zh-CN"/>
          </a:p>
        </p:txBody>
      </p:sp>
      <p:sp>
        <p:nvSpPr>
          <p:cNvPr id="27" name="文本框 26"/>
          <p:cNvSpPr txBox="1"/>
          <p:nvPr/>
        </p:nvSpPr>
        <p:spPr>
          <a:xfrm>
            <a:off x="7313930" y="967740"/>
            <a:ext cx="24231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就诊费用明细</a:t>
            </a:r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7603490" y="2461260"/>
            <a:ext cx="2316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核算医保自费比例</a:t>
            </a:r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2482850" y="2430780"/>
            <a:ext cx="21945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返回费用比例结构</a:t>
            </a:r>
            <a:endParaRPr lang="zh-CN" altLang="en-US"/>
          </a:p>
        </p:txBody>
      </p:sp>
      <p:sp>
        <p:nvSpPr>
          <p:cNvPr id="30" name="文本框 29"/>
          <p:cNvSpPr txBox="1"/>
          <p:nvPr/>
        </p:nvSpPr>
        <p:spPr>
          <a:xfrm>
            <a:off x="2345690" y="3893820"/>
            <a:ext cx="21945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支付自费部分</a:t>
            </a:r>
            <a:endParaRPr lang="zh-CN" altLang="en-US"/>
          </a:p>
        </p:txBody>
      </p:sp>
      <p:sp>
        <p:nvSpPr>
          <p:cNvPr id="31" name="文本框 30"/>
          <p:cNvSpPr txBox="1"/>
          <p:nvPr/>
        </p:nvSpPr>
        <p:spPr>
          <a:xfrm>
            <a:off x="7512050" y="3878580"/>
            <a:ext cx="220980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结算确认</a:t>
            </a:r>
            <a:endParaRPr lang="zh-CN" altLang="en-US"/>
          </a:p>
        </p:txBody>
      </p:sp>
      <p:sp>
        <p:nvSpPr>
          <p:cNvPr id="32" name="文本框 31"/>
          <p:cNvSpPr txBox="1"/>
          <p:nvPr/>
        </p:nvSpPr>
        <p:spPr>
          <a:xfrm>
            <a:off x="7633970" y="5311140"/>
            <a:ext cx="237744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结算社保医保部分</a:t>
            </a:r>
            <a:endParaRPr lang="zh-CN" altLang="en-US"/>
          </a:p>
        </p:txBody>
      </p:sp>
      <p:sp>
        <p:nvSpPr>
          <p:cNvPr id="33" name="文本框 32"/>
          <p:cNvSpPr txBox="1"/>
          <p:nvPr/>
        </p:nvSpPr>
        <p:spPr>
          <a:xfrm>
            <a:off x="2208530" y="5250180"/>
            <a:ext cx="220980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记账社保医保部分</a:t>
            </a:r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5970270" y="2233295"/>
            <a:ext cx="459740" cy="164655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/>
              <a:t>医院</a:t>
            </a:r>
            <a:r>
              <a:rPr lang="en-US" altLang="zh-CN"/>
              <a:t>HIS</a:t>
            </a:r>
            <a:r>
              <a:rPr lang="zh-CN" altLang="en-US"/>
              <a:t>系统</a:t>
            </a:r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 descr="女医生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715" y="-26670"/>
            <a:ext cx="12219305" cy="689483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-20320" y="-46355"/>
            <a:ext cx="12237720" cy="6934200"/>
          </a:xfrm>
          <a:prstGeom prst="rect">
            <a:avLst/>
          </a:prstGeom>
          <a:solidFill>
            <a:schemeClr val="bg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7" name="文本框 106"/>
          <p:cNvSpPr txBox="1"/>
          <p:nvPr/>
        </p:nvSpPr>
        <p:spPr>
          <a:xfrm>
            <a:off x="2703195" y="39370"/>
            <a:ext cx="6801485" cy="762000"/>
          </a:xfrm>
          <a:prstGeom prst="rect">
            <a:avLst/>
          </a:prstGeom>
          <a:solidFill>
            <a:srgbClr val="FFFFFF"/>
          </a:solidFill>
          <a:ln w="9525" cap="flat" cmpd="sng">
            <a:noFill/>
            <a:prstDash val="solid"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marL="0" indent="0" algn="ctr"/>
            <a:r>
              <a:rPr lang="zh-CN" altLang="en-US" sz="4400" b="1" u="none">
                <a:latin typeface="宋体" charset="0"/>
                <a:ea typeface="宋体" charset="0"/>
                <a:cs typeface="宋体" charset="0"/>
              </a:rPr>
              <a:t>三、未来我们希望做到</a:t>
            </a:r>
            <a:endParaRPr lang="zh-CN" altLang="en-US" sz="4400" b="1"/>
          </a:p>
        </p:txBody>
      </p:sp>
      <p:pic>
        <p:nvPicPr>
          <p:cNvPr id="5" name="图片 4" descr="hospital_detail_img_82aebbb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6055" y="890905"/>
            <a:ext cx="4171315" cy="593407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女医生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1590" y="-10160"/>
            <a:ext cx="12204700" cy="688276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-51435" y="-35560"/>
            <a:ext cx="12252960" cy="6918325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0" name="任意多边形 39"/>
          <p:cNvSpPr/>
          <p:nvPr>
            <p:custDataLst>
              <p:tags r:id="rId2"/>
            </p:custDataLst>
          </p:nvPr>
        </p:nvSpPr>
        <p:spPr>
          <a:xfrm>
            <a:off x="2392364" y="2854325"/>
            <a:ext cx="1133475" cy="573088"/>
          </a:xfrm>
          <a:custGeom>
            <a:avLst/>
            <a:gdLst>
              <a:gd name="connsiteX0" fmla="*/ 91926 w 986971"/>
              <a:gd name="connsiteY0" fmla="*/ 0 h 499654"/>
              <a:gd name="connsiteX1" fmla="*/ 895045 w 986971"/>
              <a:gd name="connsiteY1" fmla="*/ 0 h 499654"/>
              <a:gd name="connsiteX2" fmla="*/ 986971 w 986971"/>
              <a:gd name="connsiteY2" fmla="*/ 91926 h 499654"/>
              <a:gd name="connsiteX3" fmla="*/ 986971 w 986971"/>
              <a:gd name="connsiteY3" fmla="*/ 499654 h 499654"/>
              <a:gd name="connsiteX4" fmla="*/ 0 w 986971"/>
              <a:gd name="connsiteY4" fmla="*/ 499654 h 499654"/>
              <a:gd name="connsiteX5" fmla="*/ 0 w 986971"/>
              <a:gd name="connsiteY5" fmla="*/ 91926 h 499654"/>
              <a:gd name="connsiteX6" fmla="*/ 91926 w 986971"/>
              <a:gd name="connsiteY6" fmla="*/ 0 h 499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971" h="499654">
                <a:moveTo>
                  <a:pt x="91926" y="0"/>
                </a:moveTo>
                <a:lnTo>
                  <a:pt x="895045" y="0"/>
                </a:lnTo>
                <a:cubicBezTo>
                  <a:pt x="945814" y="0"/>
                  <a:pt x="986971" y="41157"/>
                  <a:pt x="986971" y="91926"/>
                </a:cubicBezTo>
                <a:lnTo>
                  <a:pt x="986971" y="499654"/>
                </a:lnTo>
                <a:lnTo>
                  <a:pt x="0" y="499654"/>
                </a:lnTo>
                <a:lnTo>
                  <a:pt x="0" y="91926"/>
                </a:lnTo>
                <a:cubicBezTo>
                  <a:pt x="0" y="41157"/>
                  <a:pt x="41157" y="0"/>
                  <a:pt x="9192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7" name="任意多边形 36"/>
          <p:cNvSpPr/>
          <p:nvPr>
            <p:custDataLst>
              <p:tags r:id="rId3"/>
            </p:custDataLst>
          </p:nvPr>
        </p:nvSpPr>
        <p:spPr>
          <a:xfrm>
            <a:off x="2392364" y="3449639"/>
            <a:ext cx="1133475" cy="573087"/>
          </a:xfrm>
          <a:custGeom>
            <a:avLst/>
            <a:gdLst>
              <a:gd name="connsiteX0" fmla="*/ 0 w 986971"/>
              <a:gd name="connsiteY0" fmla="*/ 0 h 499656"/>
              <a:gd name="connsiteX1" fmla="*/ 986971 w 986971"/>
              <a:gd name="connsiteY1" fmla="*/ 0 h 499656"/>
              <a:gd name="connsiteX2" fmla="*/ 986971 w 986971"/>
              <a:gd name="connsiteY2" fmla="*/ 407730 h 499656"/>
              <a:gd name="connsiteX3" fmla="*/ 895045 w 986971"/>
              <a:gd name="connsiteY3" fmla="*/ 499656 h 499656"/>
              <a:gd name="connsiteX4" fmla="*/ 91926 w 986971"/>
              <a:gd name="connsiteY4" fmla="*/ 499656 h 499656"/>
              <a:gd name="connsiteX5" fmla="*/ 0 w 986971"/>
              <a:gd name="connsiteY5" fmla="*/ 407730 h 499656"/>
              <a:gd name="connsiteX6" fmla="*/ 0 w 986971"/>
              <a:gd name="connsiteY6" fmla="*/ 0 h 49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971" h="499656">
                <a:moveTo>
                  <a:pt x="0" y="0"/>
                </a:moveTo>
                <a:lnTo>
                  <a:pt x="986971" y="0"/>
                </a:lnTo>
                <a:lnTo>
                  <a:pt x="986971" y="407730"/>
                </a:lnTo>
                <a:cubicBezTo>
                  <a:pt x="986971" y="458499"/>
                  <a:pt x="945814" y="499656"/>
                  <a:pt x="895045" y="499656"/>
                </a:cubicBezTo>
                <a:lnTo>
                  <a:pt x="91926" y="499656"/>
                </a:lnTo>
                <a:cubicBezTo>
                  <a:pt x="41157" y="499656"/>
                  <a:pt x="0" y="458499"/>
                  <a:pt x="0" y="40773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dist="50800" dir="5400000" algn="t" rotWithShape="0">
              <a:schemeClr val="accent1"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2" name="任意多边形 41"/>
          <p:cNvSpPr/>
          <p:nvPr>
            <p:custDataLst>
              <p:tags r:id="rId4"/>
            </p:custDataLst>
          </p:nvPr>
        </p:nvSpPr>
        <p:spPr>
          <a:xfrm>
            <a:off x="3659189" y="2854325"/>
            <a:ext cx="1131887" cy="573088"/>
          </a:xfrm>
          <a:custGeom>
            <a:avLst/>
            <a:gdLst>
              <a:gd name="connsiteX0" fmla="*/ 91926 w 986971"/>
              <a:gd name="connsiteY0" fmla="*/ 0 h 499654"/>
              <a:gd name="connsiteX1" fmla="*/ 895045 w 986971"/>
              <a:gd name="connsiteY1" fmla="*/ 0 h 499654"/>
              <a:gd name="connsiteX2" fmla="*/ 986971 w 986971"/>
              <a:gd name="connsiteY2" fmla="*/ 91926 h 499654"/>
              <a:gd name="connsiteX3" fmla="*/ 986971 w 986971"/>
              <a:gd name="connsiteY3" fmla="*/ 499654 h 499654"/>
              <a:gd name="connsiteX4" fmla="*/ 0 w 986971"/>
              <a:gd name="connsiteY4" fmla="*/ 499654 h 499654"/>
              <a:gd name="connsiteX5" fmla="*/ 0 w 986971"/>
              <a:gd name="connsiteY5" fmla="*/ 91926 h 499654"/>
              <a:gd name="connsiteX6" fmla="*/ 91926 w 986971"/>
              <a:gd name="connsiteY6" fmla="*/ 0 h 499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971" h="499654">
                <a:moveTo>
                  <a:pt x="91926" y="0"/>
                </a:moveTo>
                <a:lnTo>
                  <a:pt x="895045" y="0"/>
                </a:lnTo>
                <a:cubicBezTo>
                  <a:pt x="945814" y="0"/>
                  <a:pt x="986971" y="41157"/>
                  <a:pt x="986971" y="91926"/>
                </a:cubicBezTo>
                <a:lnTo>
                  <a:pt x="986971" y="499654"/>
                </a:lnTo>
                <a:lnTo>
                  <a:pt x="0" y="499654"/>
                </a:lnTo>
                <a:lnTo>
                  <a:pt x="0" y="91926"/>
                </a:lnTo>
                <a:cubicBezTo>
                  <a:pt x="0" y="41157"/>
                  <a:pt x="41157" y="0"/>
                  <a:pt x="9192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4" name="任意多边形 43"/>
          <p:cNvSpPr/>
          <p:nvPr>
            <p:custDataLst>
              <p:tags r:id="rId5"/>
            </p:custDataLst>
          </p:nvPr>
        </p:nvSpPr>
        <p:spPr>
          <a:xfrm>
            <a:off x="3659189" y="3449639"/>
            <a:ext cx="1131887" cy="573087"/>
          </a:xfrm>
          <a:custGeom>
            <a:avLst/>
            <a:gdLst>
              <a:gd name="connsiteX0" fmla="*/ 0 w 986971"/>
              <a:gd name="connsiteY0" fmla="*/ 0 h 499656"/>
              <a:gd name="connsiteX1" fmla="*/ 986971 w 986971"/>
              <a:gd name="connsiteY1" fmla="*/ 0 h 499656"/>
              <a:gd name="connsiteX2" fmla="*/ 986971 w 986971"/>
              <a:gd name="connsiteY2" fmla="*/ 407730 h 499656"/>
              <a:gd name="connsiteX3" fmla="*/ 895045 w 986971"/>
              <a:gd name="connsiteY3" fmla="*/ 499656 h 499656"/>
              <a:gd name="connsiteX4" fmla="*/ 91926 w 986971"/>
              <a:gd name="connsiteY4" fmla="*/ 499656 h 499656"/>
              <a:gd name="connsiteX5" fmla="*/ 0 w 986971"/>
              <a:gd name="connsiteY5" fmla="*/ 407730 h 499656"/>
              <a:gd name="connsiteX6" fmla="*/ 0 w 986971"/>
              <a:gd name="connsiteY6" fmla="*/ 0 h 49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971" h="499656">
                <a:moveTo>
                  <a:pt x="0" y="0"/>
                </a:moveTo>
                <a:lnTo>
                  <a:pt x="986971" y="0"/>
                </a:lnTo>
                <a:lnTo>
                  <a:pt x="986971" y="407730"/>
                </a:lnTo>
                <a:cubicBezTo>
                  <a:pt x="986971" y="458499"/>
                  <a:pt x="945814" y="499656"/>
                  <a:pt x="895045" y="499656"/>
                </a:cubicBezTo>
                <a:lnTo>
                  <a:pt x="91926" y="499656"/>
                </a:lnTo>
                <a:cubicBezTo>
                  <a:pt x="41157" y="499656"/>
                  <a:pt x="0" y="458499"/>
                  <a:pt x="0" y="40773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dist="50800" dir="5400000" algn="t" rotWithShape="0">
              <a:schemeClr val="accent2"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5" name="任意多边形 44"/>
          <p:cNvSpPr/>
          <p:nvPr>
            <p:custDataLst>
              <p:tags r:id="rId6"/>
            </p:custDataLst>
          </p:nvPr>
        </p:nvSpPr>
        <p:spPr>
          <a:xfrm>
            <a:off x="4924426" y="2854325"/>
            <a:ext cx="1133475" cy="573088"/>
          </a:xfrm>
          <a:custGeom>
            <a:avLst/>
            <a:gdLst>
              <a:gd name="connsiteX0" fmla="*/ 91926 w 986971"/>
              <a:gd name="connsiteY0" fmla="*/ 0 h 499654"/>
              <a:gd name="connsiteX1" fmla="*/ 895045 w 986971"/>
              <a:gd name="connsiteY1" fmla="*/ 0 h 499654"/>
              <a:gd name="connsiteX2" fmla="*/ 986971 w 986971"/>
              <a:gd name="connsiteY2" fmla="*/ 91926 h 499654"/>
              <a:gd name="connsiteX3" fmla="*/ 986971 w 986971"/>
              <a:gd name="connsiteY3" fmla="*/ 499654 h 499654"/>
              <a:gd name="connsiteX4" fmla="*/ 0 w 986971"/>
              <a:gd name="connsiteY4" fmla="*/ 499654 h 499654"/>
              <a:gd name="connsiteX5" fmla="*/ 0 w 986971"/>
              <a:gd name="connsiteY5" fmla="*/ 91926 h 499654"/>
              <a:gd name="connsiteX6" fmla="*/ 91926 w 986971"/>
              <a:gd name="connsiteY6" fmla="*/ 0 h 499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971" h="499654">
                <a:moveTo>
                  <a:pt x="91926" y="0"/>
                </a:moveTo>
                <a:lnTo>
                  <a:pt x="895045" y="0"/>
                </a:lnTo>
                <a:cubicBezTo>
                  <a:pt x="945814" y="0"/>
                  <a:pt x="986971" y="41157"/>
                  <a:pt x="986971" y="91926"/>
                </a:cubicBezTo>
                <a:lnTo>
                  <a:pt x="986971" y="499654"/>
                </a:lnTo>
                <a:lnTo>
                  <a:pt x="0" y="499654"/>
                </a:lnTo>
                <a:lnTo>
                  <a:pt x="0" y="91926"/>
                </a:lnTo>
                <a:cubicBezTo>
                  <a:pt x="0" y="41157"/>
                  <a:pt x="41157" y="0"/>
                  <a:pt x="9192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6" name="任意多边形 45"/>
          <p:cNvSpPr/>
          <p:nvPr>
            <p:custDataLst>
              <p:tags r:id="rId7"/>
            </p:custDataLst>
          </p:nvPr>
        </p:nvSpPr>
        <p:spPr>
          <a:xfrm>
            <a:off x="4924426" y="3449639"/>
            <a:ext cx="1133475" cy="573087"/>
          </a:xfrm>
          <a:custGeom>
            <a:avLst/>
            <a:gdLst>
              <a:gd name="connsiteX0" fmla="*/ 0 w 986971"/>
              <a:gd name="connsiteY0" fmla="*/ 0 h 499656"/>
              <a:gd name="connsiteX1" fmla="*/ 986971 w 986971"/>
              <a:gd name="connsiteY1" fmla="*/ 0 h 499656"/>
              <a:gd name="connsiteX2" fmla="*/ 986971 w 986971"/>
              <a:gd name="connsiteY2" fmla="*/ 407730 h 499656"/>
              <a:gd name="connsiteX3" fmla="*/ 895045 w 986971"/>
              <a:gd name="connsiteY3" fmla="*/ 499656 h 499656"/>
              <a:gd name="connsiteX4" fmla="*/ 91926 w 986971"/>
              <a:gd name="connsiteY4" fmla="*/ 499656 h 499656"/>
              <a:gd name="connsiteX5" fmla="*/ 0 w 986971"/>
              <a:gd name="connsiteY5" fmla="*/ 407730 h 499656"/>
              <a:gd name="connsiteX6" fmla="*/ 0 w 986971"/>
              <a:gd name="connsiteY6" fmla="*/ 0 h 49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971" h="499656">
                <a:moveTo>
                  <a:pt x="0" y="0"/>
                </a:moveTo>
                <a:lnTo>
                  <a:pt x="986971" y="0"/>
                </a:lnTo>
                <a:lnTo>
                  <a:pt x="986971" y="407730"/>
                </a:lnTo>
                <a:cubicBezTo>
                  <a:pt x="986971" y="458499"/>
                  <a:pt x="945814" y="499656"/>
                  <a:pt x="895045" y="499656"/>
                </a:cubicBezTo>
                <a:lnTo>
                  <a:pt x="91926" y="499656"/>
                </a:lnTo>
                <a:cubicBezTo>
                  <a:pt x="41157" y="499656"/>
                  <a:pt x="0" y="458499"/>
                  <a:pt x="0" y="40773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dist="50800" dir="5400000" algn="t" rotWithShape="0">
              <a:schemeClr val="accent3"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7" name="任意多边形 46"/>
          <p:cNvSpPr/>
          <p:nvPr>
            <p:custDataLst>
              <p:tags r:id="rId8"/>
            </p:custDataLst>
          </p:nvPr>
        </p:nvSpPr>
        <p:spPr>
          <a:xfrm>
            <a:off x="6191251" y="2854325"/>
            <a:ext cx="1133475" cy="573088"/>
          </a:xfrm>
          <a:custGeom>
            <a:avLst/>
            <a:gdLst>
              <a:gd name="connsiteX0" fmla="*/ 91926 w 986971"/>
              <a:gd name="connsiteY0" fmla="*/ 0 h 499654"/>
              <a:gd name="connsiteX1" fmla="*/ 895045 w 986971"/>
              <a:gd name="connsiteY1" fmla="*/ 0 h 499654"/>
              <a:gd name="connsiteX2" fmla="*/ 986971 w 986971"/>
              <a:gd name="connsiteY2" fmla="*/ 91926 h 499654"/>
              <a:gd name="connsiteX3" fmla="*/ 986971 w 986971"/>
              <a:gd name="connsiteY3" fmla="*/ 499654 h 499654"/>
              <a:gd name="connsiteX4" fmla="*/ 0 w 986971"/>
              <a:gd name="connsiteY4" fmla="*/ 499654 h 499654"/>
              <a:gd name="connsiteX5" fmla="*/ 0 w 986971"/>
              <a:gd name="connsiteY5" fmla="*/ 91926 h 499654"/>
              <a:gd name="connsiteX6" fmla="*/ 91926 w 986971"/>
              <a:gd name="connsiteY6" fmla="*/ 0 h 499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971" h="499654">
                <a:moveTo>
                  <a:pt x="91926" y="0"/>
                </a:moveTo>
                <a:lnTo>
                  <a:pt x="895045" y="0"/>
                </a:lnTo>
                <a:cubicBezTo>
                  <a:pt x="945814" y="0"/>
                  <a:pt x="986971" y="41157"/>
                  <a:pt x="986971" y="91926"/>
                </a:cubicBezTo>
                <a:lnTo>
                  <a:pt x="986971" y="499654"/>
                </a:lnTo>
                <a:lnTo>
                  <a:pt x="0" y="499654"/>
                </a:lnTo>
                <a:lnTo>
                  <a:pt x="0" y="91926"/>
                </a:lnTo>
                <a:cubicBezTo>
                  <a:pt x="0" y="41157"/>
                  <a:pt x="41157" y="0"/>
                  <a:pt x="9192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8" name="任意多边形 47"/>
          <p:cNvSpPr/>
          <p:nvPr>
            <p:custDataLst>
              <p:tags r:id="rId9"/>
            </p:custDataLst>
          </p:nvPr>
        </p:nvSpPr>
        <p:spPr>
          <a:xfrm>
            <a:off x="6191251" y="3449639"/>
            <a:ext cx="1133475" cy="573087"/>
          </a:xfrm>
          <a:custGeom>
            <a:avLst/>
            <a:gdLst>
              <a:gd name="connsiteX0" fmla="*/ 0 w 986971"/>
              <a:gd name="connsiteY0" fmla="*/ 0 h 499656"/>
              <a:gd name="connsiteX1" fmla="*/ 986971 w 986971"/>
              <a:gd name="connsiteY1" fmla="*/ 0 h 499656"/>
              <a:gd name="connsiteX2" fmla="*/ 986971 w 986971"/>
              <a:gd name="connsiteY2" fmla="*/ 407730 h 499656"/>
              <a:gd name="connsiteX3" fmla="*/ 895045 w 986971"/>
              <a:gd name="connsiteY3" fmla="*/ 499656 h 499656"/>
              <a:gd name="connsiteX4" fmla="*/ 91926 w 986971"/>
              <a:gd name="connsiteY4" fmla="*/ 499656 h 499656"/>
              <a:gd name="connsiteX5" fmla="*/ 0 w 986971"/>
              <a:gd name="connsiteY5" fmla="*/ 407730 h 499656"/>
              <a:gd name="connsiteX6" fmla="*/ 0 w 986971"/>
              <a:gd name="connsiteY6" fmla="*/ 0 h 49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971" h="499656">
                <a:moveTo>
                  <a:pt x="0" y="0"/>
                </a:moveTo>
                <a:lnTo>
                  <a:pt x="986971" y="0"/>
                </a:lnTo>
                <a:lnTo>
                  <a:pt x="986971" y="407730"/>
                </a:lnTo>
                <a:cubicBezTo>
                  <a:pt x="986971" y="458499"/>
                  <a:pt x="945814" y="499656"/>
                  <a:pt x="895045" y="499656"/>
                </a:cubicBezTo>
                <a:lnTo>
                  <a:pt x="91926" y="499656"/>
                </a:lnTo>
                <a:cubicBezTo>
                  <a:pt x="41157" y="499656"/>
                  <a:pt x="0" y="458499"/>
                  <a:pt x="0" y="40773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dist="50800" dir="5400000" algn="t" rotWithShape="0">
              <a:schemeClr val="accent4"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9" name="任意多边形 48"/>
          <p:cNvSpPr/>
          <p:nvPr>
            <p:custDataLst>
              <p:tags r:id="rId10"/>
            </p:custDataLst>
          </p:nvPr>
        </p:nvSpPr>
        <p:spPr>
          <a:xfrm>
            <a:off x="7458076" y="2854325"/>
            <a:ext cx="1133475" cy="573088"/>
          </a:xfrm>
          <a:custGeom>
            <a:avLst/>
            <a:gdLst>
              <a:gd name="connsiteX0" fmla="*/ 91926 w 986971"/>
              <a:gd name="connsiteY0" fmla="*/ 0 h 499654"/>
              <a:gd name="connsiteX1" fmla="*/ 895045 w 986971"/>
              <a:gd name="connsiteY1" fmla="*/ 0 h 499654"/>
              <a:gd name="connsiteX2" fmla="*/ 986971 w 986971"/>
              <a:gd name="connsiteY2" fmla="*/ 91926 h 499654"/>
              <a:gd name="connsiteX3" fmla="*/ 986971 w 986971"/>
              <a:gd name="connsiteY3" fmla="*/ 499654 h 499654"/>
              <a:gd name="connsiteX4" fmla="*/ 0 w 986971"/>
              <a:gd name="connsiteY4" fmla="*/ 499654 h 499654"/>
              <a:gd name="connsiteX5" fmla="*/ 0 w 986971"/>
              <a:gd name="connsiteY5" fmla="*/ 91926 h 499654"/>
              <a:gd name="connsiteX6" fmla="*/ 91926 w 986971"/>
              <a:gd name="connsiteY6" fmla="*/ 0 h 499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971" h="499654">
                <a:moveTo>
                  <a:pt x="91926" y="0"/>
                </a:moveTo>
                <a:lnTo>
                  <a:pt x="895045" y="0"/>
                </a:lnTo>
                <a:cubicBezTo>
                  <a:pt x="945814" y="0"/>
                  <a:pt x="986971" y="41157"/>
                  <a:pt x="986971" y="91926"/>
                </a:cubicBezTo>
                <a:lnTo>
                  <a:pt x="986971" y="499654"/>
                </a:lnTo>
                <a:lnTo>
                  <a:pt x="0" y="499654"/>
                </a:lnTo>
                <a:lnTo>
                  <a:pt x="0" y="91926"/>
                </a:lnTo>
                <a:cubicBezTo>
                  <a:pt x="0" y="41157"/>
                  <a:pt x="41157" y="0"/>
                  <a:pt x="9192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0" name="任意多边形 49"/>
          <p:cNvSpPr/>
          <p:nvPr>
            <p:custDataLst>
              <p:tags r:id="rId11"/>
            </p:custDataLst>
          </p:nvPr>
        </p:nvSpPr>
        <p:spPr>
          <a:xfrm>
            <a:off x="7458076" y="3449639"/>
            <a:ext cx="1133475" cy="573087"/>
          </a:xfrm>
          <a:custGeom>
            <a:avLst/>
            <a:gdLst>
              <a:gd name="connsiteX0" fmla="*/ 0 w 986971"/>
              <a:gd name="connsiteY0" fmla="*/ 0 h 499656"/>
              <a:gd name="connsiteX1" fmla="*/ 986971 w 986971"/>
              <a:gd name="connsiteY1" fmla="*/ 0 h 499656"/>
              <a:gd name="connsiteX2" fmla="*/ 986971 w 986971"/>
              <a:gd name="connsiteY2" fmla="*/ 407730 h 499656"/>
              <a:gd name="connsiteX3" fmla="*/ 895045 w 986971"/>
              <a:gd name="connsiteY3" fmla="*/ 499656 h 499656"/>
              <a:gd name="connsiteX4" fmla="*/ 91926 w 986971"/>
              <a:gd name="connsiteY4" fmla="*/ 499656 h 499656"/>
              <a:gd name="connsiteX5" fmla="*/ 0 w 986971"/>
              <a:gd name="connsiteY5" fmla="*/ 407730 h 499656"/>
              <a:gd name="connsiteX6" fmla="*/ 0 w 986971"/>
              <a:gd name="connsiteY6" fmla="*/ 0 h 49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971" h="499656">
                <a:moveTo>
                  <a:pt x="0" y="0"/>
                </a:moveTo>
                <a:lnTo>
                  <a:pt x="986971" y="0"/>
                </a:lnTo>
                <a:lnTo>
                  <a:pt x="986971" y="407730"/>
                </a:lnTo>
                <a:cubicBezTo>
                  <a:pt x="986971" y="458499"/>
                  <a:pt x="945814" y="499656"/>
                  <a:pt x="895045" y="499656"/>
                </a:cubicBezTo>
                <a:lnTo>
                  <a:pt x="91926" y="499656"/>
                </a:lnTo>
                <a:cubicBezTo>
                  <a:pt x="41157" y="499656"/>
                  <a:pt x="0" y="458499"/>
                  <a:pt x="0" y="40773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dist="50800" dir="5400000" algn="t" rotWithShape="0">
              <a:schemeClr val="accent1"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1" name="任意多边形 50"/>
          <p:cNvSpPr/>
          <p:nvPr>
            <p:custDataLst>
              <p:tags r:id="rId12"/>
            </p:custDataLst>
          </p:nvPr>
        </p:nvSpPr>
        <p:spPr>
          <a:xfrm>
            <a:off x="8724901" y="2854325"/>
            <a:ext cx="1133475" cy="573088"/>
          </a:xfrm>
          <a:custGeom>
            <a:avLst/>
            <a:gdLst>
              <a:gd name="connsiteX0" fmla="*/ 91926 w 986971"/>
              <a:gd name="connsiteY0" fmla="*/ 0 h 499654"/>
              <a:gd name="connsiteX1" fmla="*/ 895045 w 986971"/>
              <a:gd name="connsiteY1" fmla="*/ 0 h 499654"/>
              <a:gd name="connsiteX2" fmla="*/ 986971 w 986971"/>
              <a:gd name="connsiteY2" fmla="*/ 91926 h 499654"/>
              <a:gd name="connsiteX3" fmla="*/ 986971 w 986971"/>
              <a:gd name="connsiteY3" fmla="*/ 499654 h 499654"/>
              <a:gd name="connsiteX4" fmla="*/ 0 w 986971"/>
              <a:gd name="connsiteY4" fmla="*/ 499654 h 499654"/>
              <a:gd name="connsiteX5" fmla="*/ 0 w 986971"/>
              <a:gd name="connsiteY5" fmla="*/ 91926 h 499654"/>
              <a:gd name="connsiteX6" fmla="*/ 91926 w 986971"/>
              <a:gd name="connsiteY6" fmla="*/ 0 h 499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971" h="499654">
                <a:moveTo>
                  <a:pt x="91926" y="0"/>
                </a:moveTo>
                <a:lnTo>
                  <a:pt x="895045" y="0"/>
                </a:lnTo>
                <a:cubicBezTo>
                  <a:pt x="945814" y="0"/>
                  <a:pt x="986971" y="41157"/>
                  <a:pt x="986971" y="91926"/>
                </a:cubicBezTo>
                <a:lnTo>
                  <a:pt x="986971" y="499654"/>
                </a:lnTo>
                <a:lnTo>
                  <a:pt x="0" y="499654"/>
                </a:lnTo>
                <a:lnTo>
                  <a:pt x="0" y="91926"/>
                </a:lnTo>
                <a:cubicBezTo>
                  <a:pt x="0" y="41157"/>
                  <a:pt x="41157" y="0"/>
                  <a:pt x="9192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2" name="任意多边形 51"/>
          <p:cNvSpPr/>
          <p:nvPr>
            <p:custDataLst>
              <p:tags r:id="rId13"/>
            </p:custDataLst>
          </p:nvPr>
        </p:nvSpPr>
        <p:spPr>
          <a:xfrm>
            <a:off x="8724901" y="3449639"/>
            <a:ext cx="1133475" cy="573087"/>
          </a:xfrm>
          <a:custGeom>
            <a:avLst/>
            <a:gdLst>
              <a:gd name="connsiteX0" fmla="*/ 0 w 986971"/>
              <a:gd name="connsiteY0" fmla="*/ 0 h 499656"/>
              <a:gd name="connsiteX1" fmla="*/ 986971 w 986971"/>
              <a:gd name="connsiteY1" fmla="*/ 0 h 499656"/>
              <a:gd name="connsiteX2" fmla="*/ 986971 w 986971"/>
              <a:gd name="connsiteY2" fmla="*/ 407730 h 499656"/>
              <a:gd name="connsiteX3" fmla="*/ 895045 w 986971"/>
              <a:gd name="connsiteY3" fmla="*/ 499656 h 499656"/>
              <a:gd name="connsiteX4" fmla="*/ 91926 w 986971"/>
              <a:gd name="connsiteY4" fmla="*/ 499656 h 499656"/>
              <a:gd name="connsiteX5" fmla="*/ 0 w 986971"/>
              <a:gd name="connsiteY5" fmla="*/ 407730 h 499656"/>
              <a:gd name="connsiteX6" fmla="*/ 0 w 986971"/>
              <a:gd name="connsiteY6" fmla="*/ 0 h 49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971" h="499656">
                <a:moveTo>
                  <a:pt x="0" y="0"/>
                </a:moveTo>
                <a:lnTo>
                  <a:pt x="986971" y="0"/>
                </a:lnTo>
                <a:lnTo>
                  <a:pt x="986971" y="407730"/>
                </a:lnTo>
                <a:cubicBezTo>
                  <a:pt x="986971" y="458499"/>
                  <a:pt x="945814" y="499656"/>
                  <a:pt x="895045" y="499656"/>
                </a:cubicBezTo>
                <a:lnTo>
                  <a:pt x="91926" y="499656"/>
                </a:lnTo>
                <a:cubicBezTo>
                  <a:pt x="41157" y="499656"/>
                  <a:pt x="0" y="458499"/>
                  <a:pt x="0" y="40773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dist="50800" dir="5400000" algn="t" rotWithShape="0">
              <a:schemeClr val="accent3"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062" name="文本框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92364" y="2554289"/>
            <a:ext cx="11334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7200">
                <a:solidFill>
                  <a:srgbClr val="FFFFFF"/>
                </a:solidFill>
                <a:latin typeface="Impact" pitchFamily="34" charset="0"/>
              </a:rPr>
              <a:t>T</a:t>
            </a:r>
            <a:endParaRPr lang="zh-CN" altLang="en-US" sz="720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2063" name="文本框 54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659189" y="2554289"/>
            <a:ext cx="113188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7200">
                <a:solidFill>
                  <a:srgbClr val="FFFFFF"/>
                </a:solidFill>
                <a:latin typeface="Impact" pitchFamily="34" charset="0"/>
              </a:rPr>
              <a:t>H</a:t>
            </a:r>
            <a:endParaRPr lang="zh-CN" altLang="en-US" sz="720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2064" name="文本框 55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924426" y="2554289"/>
            <a:ext cx="11334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7200">
                <a:solidFill>
                  <a:srgbClr val="FFFFFF"/>
                </a:solidFill>
                <a:latin typeface="Impact" pitchFamily="34" charset="0"/>
              </a:rPr>
              <a:t>A</a:t>
            </a:r>
            <a:endParaRPr lang="zh-CN" altLang="en-US" sz="720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2065" name="文本框 5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191251" y="2554289"/>
            <a:ext cx="11334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7200">
                <a:solidFill>
                  <a:srgbClr val="FFFFFF"/>
                </a:solidFill>
                <a:latin typeface="Impact" pitchFamily="34" charset="0"/>
              </a:rPr>
              <a:t>N</a:t>
            </a:r>
            <a:endParaRPr lang="zh-CN" altLang="en-US" sz="720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2066" name="文本框 57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458076" y="2554289"/>
            <a:ext cx="11334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7200">
                <a:solidFill>
                  <a:srgbClr val="FFFFFF"/>
                </a:solidFill>
                <a:latin typeface="Impact" pitchFamily="34" charset="0"/>
              </a:rPr>
              <a:t>K</a:t>
            </a:r>
            <a:endParaRPr lang="zh-CN" altLang="en-US" sz="720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2067" name="文本框 58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724901" y="2554289"/>
            <a:ext cx="11334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7200">
                <a:solidFill>
                  <a:srgbClr val="FFFFFF"/>
                </a:solidFill>
                <a:latin typeface="Impact" pitchFamily="34" charset="0"/>
              </a:rPr>
              <a:t>S</a:t>
            </a:r>
            <a:endParaRPr lang="zh-CN" altLang="en-US" sz="720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759075" y="4351020"/>
            <a:ext cx="7635240" cy="8089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 b="1">
                <a:latin typeface="微软雅黑" charset="0"/>
                <a:ea typeface="微软雅黑" charset="0"/>
              </a:rPr>
              <a:t>北京微讯富通科技有限公司</a:t>
            </a:r>
            <a:endParaRPr lang="zh-CN" altLang="en-US" sz="4400" b="1">
              <a:latin typeface="微软雅黑" charset="0"/>
              <a:ea typeface="微软雅黑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60955" y="5295900"/>
            <a:ext cx="7132320" cy="8089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400">
                <a:latin typeface="微软雅黑" charset="0"/>
                <a:ea typeface="微软雅黑" charset="0"/>
              </a:rPr>
              <a:t>马宏昌 </a:t>
            </a:r>
            <a:r>
              <a:rPr lang="en-US" altLang="zh-CN" sz="4400">
                <a:latin typeface="微软雅黑" charset="0"/>
                <a:ea typeface="微软雅黑" charset="0"/>
              </a:rPr>
              <a:t>18210023227</a:t>
            </a:r>
            <a:endParaRPr lang="en-US" altLang="zh-CN" sz="4400">
              <a:latin typeface="微软雅黑" charset="0"/>
              <a:ea typeface="微软雅黑" charset="0"/>
            </a:endParaRPr>
          </a:p>
        </p:txBody>
      </p:sp>
    </p:spTree>
    <p:custDataLst>
      <p:tags r:id="rId20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15240" y="0"/>
            <a:ext cx="12192000" cy="6858000"/>
            <a:chOff x="0" y="0"/>
            <a:chExt cx="19200" cy="10800"/>
          </a:xfrm>
        </p:grpSpPr>
        <p:pic>
          <p:nvPicPr>
            <p:cNvPr id="4" name="图片 3" descr="医院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" y="0"/>
              <a:ext cx="19166" cy="10782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0" y="0"/>
              <a:ext cx="19200" cy="10800"/>
            </a:xfrm>
            <a:prstGeom prst="rect">
              <a:avLst/>
            </a:prstGeom>
            <a:solidFill>
              <a:schemeClr val="bg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45720" y="106680"/>
            <a:ext cx="12222480" cy="7435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 b="1">
                <a:solidFill>
                  <a:schemeClr val="accent6">
                    <a:lumMod val="75000"/>
                  </a:schemeClr>
                </a:solidFill>
                <a:latin typeface="微软雅黑" charset="0"/>
                <a:ea typeface="微软雅黑" charset="0"/>
              </a:rPr>
              <a:t>        </a:t>
            </a:r>
            <a:r>
              <a:rPr lang="en-US" altLang="zh-CN" sz="4000" b="1">
                <a:solidFill>
                  <a:schemeClr val="accent6">
                    <a:lumMod val="50000"/>
                  </a:schemeClr>
                </a:solidFill>
                <a:latin typeface="微软雅黑" charset="0"/>
                <a:ea typeface="微软雅黑" charset="0"/>
              </a:rPr>
              <a:t> </a:t>
            </a:r>
            <a:r>
              <a:rPr lang="zh-CN" altLang="en-US" sz="4000" b="1">
                <a:solidFill>
                  <a:schemeClr val="accent6">
                    <a:lumMod val="75000"/>
                  </a:schemeClr>
                </a:solidFill>
                <a:latin typeface="微软雅黑" charset="0"/>
                <a:ea typeface="微软雅黑" charset="0"/>
              </a:rPr>
              <a:t>传统医院               </a:t>
            </a:r>
            <a:r>
              <a:rPr lang="en-US" altLang="zh-CN" sz="4000" b="1">
                <a:solidFill>
                  <a:schemeClr val="accent6">
                    <a:lumMod val="75000"/>
                  </a:schemeClr>
                </a:solidFill>
                <a:latin typeface="微软雅黑" charset="0"/>
                <a:ea typeface="微软雅黑" charset="0"/>
              </a:rPr>
              <a:t>VS           </a:t>
            </a:r>
            <a:r>
              <a:rPr lang="zh-CN" altLang="en-US" sz="4000" b="1">
                <a:solidFill>
                  <a:schemeClr val="accent6">
                    <a:lumMod val="75000"/>
                  </a:schemeClr>
                </a:solidFill>
                <a:latin typeface="微软雅黑" charset="0"/>
                <a:ea typeface="微软雅黑" charset="0"/>
              </a:rPr>
              <a:t>微信智慧医院</a:t>
            </a:r>
            <a:endParaRPr lang="zh-CN" altLang="en-US" sz="4000" b="1">
              <a:solidFill>
                <a:schemeClr val="accent6">
                  <a:lumMod val="75000"/>
                </a:schemeClr>
              </a:solidFill>
              <a:latin typeface="微软雅黑" charset="0"/>
              <a:ea typeface="微软雅黑" charset="0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426085" y="830580"/>
            <a:ext cx="11323955" cy="30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370205" y="1017270"/>
            <a:ext cx="114598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indent="0"/>
            <a:r>
              <a:rPr lang="en-US" altLang="zh-CN" sz="3200" b="1">
                <a:solidFill>
                  <a:srgbClr val="00B050"/>
                </a:solidFill>
              </a:rPr>
              <a:t>             </a:t>
            </a:r>
            <a:r>
              <a:rPr lang="zh-CN" altLang="en-US" sz="2800" b="1">
                <a:solidFill>
                  <a:srgbClr val="00B050"/>
                </a:solidFill>
              </a:rPr>
              <a:t>行业痛点</a:t>
            </a:r>
            <a:r>
              <a:rPr lang="zh-CN" altLang="en-US" sz="3200" b="1">
                <a:solidFill>
                  <a:srgbClr val="00B050"/>
                </a:solidFill>
              </a:rPr>
              <a:t>	                             </a:t>
            </a:r>
            <a:r>
              <a:rPr lang="zh-CN" altLang="en-US" sz="2800" b="1">
                <a:solidFill>
                  <a:srgbClr val="00B050"/>
                </a:solidFill>
              </a:rPr>
              <a:t>VS	                    微信智慧医院</a:t>
            </a:r>
            <a:endParaRPr lang="zh-CN" altLang="en-US" sz="2800"/>
          </a:p>
        </p:txBody>
      </p:sp>
      <p:sp>
        <p:nvSpPr>
          <p:cNvPr id="12" name="矩形 11"/>
          <p:cNvSpPr/>
          <p:nvPr/>
        </p:nvSpPr>
        <p:spPr>
          <a:xfrm>
            <a:off x="472440" y="1699260"/>
            <a:ext cx="11323320" cy="8077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5746750" y="1699895"/>
            <a:ext cx="732155" cy="71628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5822315" y="1790700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chemeClr val="bg1"/>
                </a:solidFill>
              </a:rPr>
              <a:t>VS</a:t>
            </a:r>
            <a:endParaRPr lang="en-US" altLang="zh-CN" sz="2800" b="1">
              <a:solidFill>
                <a:schemeClr val="bg1"/>
              </a:solidFill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5751830" y="1699895"/>
            <a:ext cx="732155" cy="71628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5813425" y="1790700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chemeClr val="bg1"/>
                </a:solidFill>
              </a:rPr>
              <a:t>VS</a:t>
            </a:r>
            <a:endParaRPr lang="en-US" altLang="zh-CN" sz="2800" b="1">
              <a:solidFill>
                <a:schemeClr val="bg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77520" y="3533140"/>
            <a:ext cx="11323320" cy="8077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5751830" y="3533775"/>
            <a:ext cx="732155" cy="71628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5813425" y="3624580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chemeClr val="bg1"/>
                </a:solidFill>
              </a:rPr>
              <a:t>VS</a:t>
            </a:r>
            <a:endParaRPr lang="en-US" altLang="zh-CN" sz="2800" b="1">
              <a:solidFill>
                <a:schemeClr val="bg1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77520" y="5361940"/>
            <a:ext cx="11323320" cy="8077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5751830" y="5362575"/>
            <a:ext cx="732155" cy="71628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5813425" y="5453380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chemeClr val="bg1"/>
                </a:solidFill>
              </a:rPr>
              <a:t>VS</a:t>
            </a:r>
            <a:endParaRPr lang="en-US" altLang="zh-CN" sz="2800" b="1">
              <a:solidFill>
                <a:schemeClr val="bg1"/>
              </a:solidFill>
            </a:endParaRPr>
          </a:p>
        </p:txBody>
      </p:sp>
      <p:sp>
        <p:nvSpPr>
          <p:cNvPr id="208" name="文本框 207"/>
          <p:cNvSpPr txBox="1"/>
          <p:nvPr/>
        </p:nvSpPr>
        <p:spPr>
          <a:xfrm>
            <a:off x="621030" y="1885950"/>
            <a:ext cx="4846320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医院号源无处查，挂号排队难</a:t>
            </a:r>
            <a:endParaRPr lang="zh-CN" altLang="en-US" sz="2800" b="1"/>
          </a:p>
        </p:txBody>
      </p:sp>
      <p:sp>
        <p:nvSpPr>
          <p:cNvPr id="209" name="文本框 208"/>
          <p:cNvSpPr txBox="1"/>
          <p:nvPr/>
        </p:nvSpPr>
        <p:spPr>
          <a:xfrm>
            <a:off x="7498080" y="1855470"/>
            <a:ext cx="3688080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微信挂号，候诊提醒</a:t>
            </a:r>
            <a:endParaRPr lang="zh-CN" altLang="en-US"/>
          </a:p>
        </p:txBody>
      </p:sp>
      <p:sp>
        <p:nvSpPr>
          <p:cNvPr id="57" name="文本框 56"/>
          <p:cNvSpPr txBox="1"/>
          <p:nvPr/>
        </p:nvSpPr>
        <p:spPr>
          <a:xfrm>
            <a:off x="621030" y="2571750"/>
            <a:ext cx="5028565" cy="944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看诊缴费、取报告诊疗流程重复排队</a:t>
            </a:r>
            <a:endParaRPr lang="zh-CN" altLang="en-US" sz="2800" b="1"/>
          </a:p>
        </p:txBody>
      </p:sp>
      <p:sp>
        <p:nvSpPr>
          <p:cNvPr id="58" name="文本框 57"/>
          <p:cNvSpPr txBox="1"/>
          <p:nvPr/>
        </p:nvSpPr>
        <p:spPr>
          <a:xfrm>
            <a:off x="7498080" y="2526030"/>
            <a:ext cx="4526280" cy="944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微信支付诊间费用，电子报告微信实时送达</a:t>
            </a:r>
            <a:endParaRPr lang="zh-CN" altLang="en-US" sz="2800" b="1"/>
          </a:p>
        </p:txBody>
      </p:sp>
      <p:sp>
        <p:nvSpPr>
          <p:cNvPr id="178" name="文本框 177"/>
          <p:cNvSpPr txBox="1"/>
          <p:nvPr/>
        </p:nvSpPr>
        <p:spPr>
          <a:xfrm>
            <a:off x="621030" y="3664516"/>
            <a:ext cx="4785360" cy="518019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看诊过程得不到有效指引</a:t>
            </a:r>
            <a:endParaRPr lang="zh-CN" altLang="en-US" sz="2800" b="1"/>
          </a:p>
        </p:txBody>
      </p:sp>
      <p:sp>
        <p:nvSpPr>
          <p:cNvPr id="179" name="文本框 178"/>
          <p:cNvSpPr txBox="1"/>
          <p:nvPr/>
        </p:nvSpPr>
        <p:spPr>
          <a:xfrm>
            <a:off x="7498080" y="3649276"/>
            <a:ext cx="2423160" cy="518019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微信导航</a:t>
            </a:r>
            <a:endParaRPr lang="zh-CN" altLang="en-US" sz="2800" b="1"/>
          </a:p>
        </p:txBody>
      </p:sp>
      <p:sp>
        <p:nvSpPr>
          <p:cNvPr id="203" name="文本框 202"/>
          <p:cNvSpPr txBox="1"/>
          <p:nvPr/>
        </p:nvSpPr>
        <p:spPr>
          <a:xfrm>
            <a:off x="621030" y="4365625"/>
            <a:ext cx="4861560" cy="944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医院、专家停诊等临时消息无法得知</a:t>
            </a:r>
            <a:endParaRPr lang="zh-CN" altLang="en-US" sz="2800" b="1"/>
          </a:p>
        </p:txBody>
      </p:sp>
      <p:sp>
        <p:nvSpPr>
          <p:cNvPr id="204" name="文本框 203"/>
          <p:cNvSpPr txBox="1"/>
          <p:nvPr/>
        </p:nvSpPr>
        <p:spPr>
          <a:xfrm>
            <a:off x="7498080" y="4521835"/>
            <a:ext cx="3505200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微信即时通知推送</a:t>
            </a:r>
            <a:endParaRPr lang="zh-CN" altLang="en-US" sz="2800" b="1"/>
          </a:p>
        </p:txBody>
      </p:sp>
      <p:sp>
        <p:nvSpPr>
          <p:cNvPr id="217" name="文本框 216"/>
          <p:cNvSpPr txBox="1"/>
          <p:nvPr/>
        </p:nvSpPr>
        <p:spPr>
          <a:xfrm>
            <a:off x="621030" y="5310505"/>
            <a:ext cx="4511040" cy="944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缴费单据收纳麻烦退费无通知</a:t>
            </a:r>
            <a:endParaRPr lang="zh-CN" altLang="en-US" sz="2800" b="1"/>
          </a:p>
        </p:txBody>
      </p:sp>
      <p:sp>
        <p:nvSpPr>
          <p:cNvPr id="231" name="文本框 230"/>
          <p:cNvSpPr txBox="1"/>
          <p:nvPr/>
        </p:nvSpPr>
        <p:spPr>
          <a:xfrm>
            <a:off x="7498080" y="5371465"/>
            <a:ext cx="3992880" cy="944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票据电子化，微信即时通知</a:t>
            </a:r>
            <a:endParaRPr lang="zh-CN" altLang="en-US" sz="2800" b="1"/>
          </a:p>
        </p:txBody>
      </p:sp>
      <p:sp>
        <p:nvSpPr>
          <p:cNvPr id="25" name="椭圆 24"/>
          <p:cNvSpPr/>
          <p:nvPr/>
        </p:nvSpPr>
        <p:spPr>
          <a:xfrm>
            <a:off x="5751830" y="2634615"/>
            <a:ext cx="732155" cy="71628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5813425" y="2740660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chemeClr val="bg1"/>
                </a:solidFill>
              </a:rPr>
              <a:t>VS</a:t>
            </a:r>
            <a:endParaRPr lang="en-US" altLang="zh-CN" sz="2800" b="1">
              <a:solidFill>
                <a:schemeClr val="bg1"/>
              </a:solidFill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5751830" y="4438015"/>
            <a:ext cx="732155" cy="71628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0" name="文本框 29"/>
          <p:cNvSpPr txBox="1"/>
          <p:nvPr/>
        </p:nvSpPr>
        <p:spPr>
          <a:xfrm>
            <a:off x="5813425" y="4483100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chemeClr val="bg1"/>
                </a:solidFill>
              </a:rPr>
              <a:t>VS</a:t>
            </a:r>
            <a:endParaRPr lang="en-US" altLang="zh-CN" sz="28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女医生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715" y="-10160"/>
            <a:ext cx="12185015" cy="6880225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-20955" y="-6350"/>
            <a:ext cx="12252960" cy="6887845"/>
          </a:xfrm>
          <a:prstGeom prst="rect">
            <a:avLst/>
          </a:prstGeom>
          <a:solidFill>
            <a:schemeClr val="bg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>
            <p:custDataLst>
              <p:tags r:id="rId2"/>
            </p:custDataLst>
          </p:nvPr>
        </p:nvSpPr>
        <p:spPr>
          <a:xfrm>
            <a:off x="748665" y="61595"/>
            <a:ext cx="4172585" cy="6745605"/>
          </a:xfrm>
          <a:custGeom>
            <a:avLst/>
            <a:gdLst>
              <a:gd name="connsiteX0" fmla="*/ 140677 w 1784838"/>
              <a:gd name="connsiteY0" fmla="*/ 0 h 3288322"/>
              <a:gd name="connsiteX1" fmla="*/ 1784838 w 1784838"/>
              <a:gd name="connsiteY1" fmla="*/ 1644161 h 3288322"/>
              <a:gd name="connsiteX2" fmla="*/ 140677 w 1784838"/>
              <a:gd name="connsiteY2" fmla="*/ 3288322 h 3288322"/>
              <a:gd name="connsiteX3" fmla="*/ 0 w 1784838"/>
              <a:gd name="connsiteY3" fmla="*/ 3281219 h 3288322"/>
              <a:gd name="connsiteX4" fmla="*/ 27428 w 1784838"/>
              <a:gd name="connsiteY4" fmla="*/ 3279834 h 3288322"/>
              <a:gd name="connsiteX5" fmla="*/ 1503483 w 1784838"/>
              <a:gd name="connsiteY5" fmla="*/ 1644161 h 3288322"/>
              <a:gd name="connsiteX6" fmla="*/ 27428 w 1784838"/>
              <a:gd name="connsiteY6" fmla="*/ 8489 h 3288322"/>
              <a:gd name="connsiteX7" fmla="*/ 0 w 1784838"/>
              <a:gd name="connsiteY7" fmla="*/ 7104 h 3288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84838" h="3288322">
                <a:moveTo>
                  <a:pt x="140677" y="0"/>
                </a:moveTo>
                <a:cubicBezTo>
                  <a:pt x="1048722" y="0"/>
                  <a:pt x="1784838" y="736116"/>
                  <a:pt x="1784838" y="1644161"/>
                </a:cubicBezTo>
                <a:cubicBezTo>
                  <a:pt x="1784838" y="2552206"/>
                  <a:pt x="1048722" y="3288322"/>
                  <a:pt x="140677" y="3288322"/>
                </a:cubicBezTo>
                <a:lnTo>
                  <a:pt x="0" y="3281219"/>
                </a:lnTo>
                <a:lnTo>
                  <a:pt x="27428" y="3279834"/>
                </a:lnTo>
                <a:cubicBezTo>
                  <a:pt x="856506" y="3195636"/>
                  <a:pt x="1503483" y="2495453"/>
                  <a:pt x="1503483" y="1644161"/>
                </a:cubicBezTo>
                <a:cubicBezTo>
                  <a:pt x="1503483" y="792869"/>
                  <a:pt x="856506" y="92686"/>
                  <a:pt x="27428" y="8489"/>
                </a:cubicBezTo>
                <a:lnTo>
                  <a:pt x="0" y="7104"/>
                </a:lnTo>
                <a:close/>
              </a:path>
            </a:pathLst>
          </a:custGeom>
          <a:solidFill>
            <a:schemeClr val="accent1"/>
          </a:solidFill>
        </p:spPr>
        <p:txBody>
          <a:bodyPr rot="0" spcFirstLastPara="0" vertOverflow="overflow" horzOverflow="overflow" vert="horz" wrap="square" lIns="91440" tIns="45720" rIns="432000" bIns="45720" numCol="1" spcCol="0" rtlCol="0" fromWordArt="0" anchor="ctr" anchorCtr="0" forceAA="0" compatLnSpc="1">
            <a:norm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2400" b="1">
                <a:latin typeface="微软雅黑" charset="0"/>
                <a:ea typeface="微软雅黑" charset="0"/>
                <a:cs typeface="Helvetica" charset="0"/>
                <a:sym typeface="+mn-ea"/>
              </a:rPr>
              <a:t> </a:t>
            </a:r>
            <a:r>
              <a:rPr lang="zh-CN" altLang="en-US" sz="2400" b="1">
                <a:latin typeface="微软雅黑" charset="0"/>
                <a:ea typeface="微软雅黑" charset="0"/>
                <a:cs typeface="Helvetica" charset="0"/>
                <a:sym typeface="+mn-ea"/>
              </a:rPr>
              <a:t>智慧医院解决方案</a:t>
            </a:r>
            <a:endParaRPr lang="zh-CN" altLang="en-US" sz="2400" b="1">
              <a:latin typeface="微软雅黑" charset="0"/>
              <a:ea typeface="微软雅黑" charset="0"/>
              <a:cs typeface="Helvetica" charset="0"/>
              <a:sym typeface="+mn-ea"/>
            </a:endParaRPr>
          </a:p>
          <a:p>
            <a:pPr algn="ctr">
              <a:lnSpc>
                <a:spcPct val="130000"/>
              </a:lnSpc>
            </a:pPr>
            <a:r>
              <a:rPr lang="zh-CN" altLang="en-US" sz="2400" b="1">
                <a:latin typeface="微软雅黑" charset="0"/>
                <a:ea typeface="微软雅黑" charset="0"/>
                <a:cs typeface="Helvetica" charset="0"/>
                <a:sym typeface="+mn-ea"/>
              </a:rPr>
              <a:t>通过线上线下相结合</a:t>
            </a:r>
            <a:endParaRPr lang="zh-CN" altLang="en-US" sz="2400" b="1" dirty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  <a:sym typeface="+mn-ea"/>
            </a:endParaRPr>
          </a:p>
        </p:txBody>
      </p:sp>
      <p:grpSp>
        <p:nvGrpSpPr>
          <p:cNvPr id="27" name="组合 26"/>
          <p:cNvGrpSpPr/>
          <p:nvPr>
            <p:custDataLst>
              <p:tags r:id="rId3"/>
            </p:custDataLst>
          </p:nvPr>
        </p:nvGrpSpPr>
        <p:grpSpPr>
          <a:xfrm>
            <a:off x="3469372" y="106981"/>
            <a:ext cx="6931614" cy="732961"/>
            <a:chOff x="3756887" y="1435798"/>
            <a:chExt cx="4350195" cy="536330"/>
          </a:xfrm>
        </p:grpSpPr>
        <p:sp>
          <p:nvSpPr>
            <p:cNvPr id="7" name="椭圆 6"/>
            <p:cNvSpPr/>
            <p:nvPr>
              <p:custDataLst>
                <p:tags r:id="rId4"/>
              </p:custDataLst>
            </p:nvPr>
          </p:nvSpPr>
          <p:spPr>
            <a:xfrm>
              <a:off x="3756887" y="1435798"/>
              <a:ext cx="536330" cy="53633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rot="0" spcFirstLastPara="0" vertOverflow="overflow" horzOverflow="overflow" vert="horz" wrap="square" lIns="91440" tIns="0" rIns="0" bIns="0" numCol="1" spcCol="0" rtlCol="0" fromWordArt="0" anchor="ctr" anchorCtr="0" forceAA="0" compatLnSpc="1">
              <a:normAutofit/>
            </a:bodyPr>
            <a:lstStyle/>
            <a:p>
              <a:pPr algn="just"/>
              <a:r>
                <a:rPr lang="en-US" altLang="zh-CN" b="1" dirty="0">
                  <a:solidFill>
                    <a:schemeClr val="bg1"/>
                  </a:solidFill>
                  <a:sym typeface="Arial" pitchFamily="34" charset="0"/>
                </a:rPr>
                <a:t>01</a:t>
              </a:r>
              <a:endParaRPr lang="zh-CN" altLang="en-US" b="1" dirty="0" err="1">
                <a:solidFill>
                  <a:schemeClr val="bg1"/>
                </a:solidFill>
                <a:sym typeface="Arial" pitchFamily="34" charset="0"/>
              </a:endParaRPr>
            </a:p>
          </p:txBody>
        </p:sp>
        <p:sp>
          <p:nvSpPr>
            <p:cNvPr id="8" name="矩形 7"/>
            <p:cNvSpPr/>
            <p:nvPr>
              <p:custDataLst>
                <p:tags r:id="rId5"/>
              </p:custDataLst>
            </p:nvPr>
          </p:nvSpPr>
          <p:spPr>
            <a:xfrm>
              <a:off x="4293217" y="1519297"/>
              <a:ext cx="3813865" cy="369332"/>
            </a:xfrm>
            <a:prstGeom prst="rect">
              <a:avLst/>
            </a:prstGeom>
          </p:spPr>
          <p:txBody>
            <a:bodyPr wrap="none" anchor="ctr" anchorCtr="0">
              <a:noAutofit/>
            </a:bodyPr>
            <a:lstStyle/>
            <a:p>
              <a:pPr algn="just"/>
              <a:r>
                <a:rPr lang="zh-CN" altLang="en-US" sz="2800" b="1">
                  <a:solidFill>
                    <a:srgbClr val="333333"/>
                  </a:solidFill>
                  <a:latin typeface="微软雅黑" charset="0"/>
                  <a:ea typeface="微软雅黑" charset="0"/>
                  <a:cs typeface="Helvetica" charset="0"/>
                  <a:sym typeface="+mn-ea"/>
                </a:rPr>
                <a:t>优化现有医疗资源配置</a:t>
              </a:r>
              <a:endParaRPr lang="zh-CN" altLang="en-US" sz="2800" b="1" dirty="0">
                <a:solidFill>
                  <a:srgbClr val="333333"/>
                </a:solidFill>
                <a:latin typeface="微软雅黑" charset="0"/>
                <a:ea typeface="微软雅黑" charset="0"/>
                <a:cs typeface="Helvetica" charset="0"/>
                <a:sym typeface="+mn-ea"/>
              </a:endParaRPr>
            </a:p>
          </p:txBody>
        </p:sp>
      </p:grpSp>
      <p:grpSp>
        <p:nvGrpSpPr>
          <p:cNvPr id="28" name="组合 27"/>
          <p:cNvGrpSpPr/>
          <p:nvPr>
            <p:custDataLst>
              <p:tags r:id="rId6"/>
            </p:custDataLst>
          </p:nvPr>
        </p:nvGrpSpPr>
        <p:grpSpPr>
          <a:xfrm>
            <a:off x="5035072" y="2060344"/>
            <a:ext cx="6931614" cy="732961"/>
            <a:chOff x="3756887" y="2305142"/>
            <a:chExt cx="4350195" cy="536330"/>
          </a:xfrm>
        </p:grpSpPr>
        <p:sp>
          <p:nvSpPr>
            <p:cNvPr id="11" name="椭圆 10"/>
            <p:cNvSpPr/>
            <p:nvPr>
              <p:custDataLst>
                <p:tags r:id="rId7"/>
              </p:custDataLst>
            </p:nvPr>
          </p:nvSpPr>
          <p:spPr>
            <a:xfrm>
              <a:off x="3756887" y="2305142"/>
              <a:ext cx="536330" cy="53633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rot="0" spcFirstLastPara="0" vertOverflow="overflow" horzOverflow="overflow" vert="horz" wrap="square" lIns="91440" tIns="0" rIns="0" bIns="0" numCol="1" spcCol="0" rtlCol="0" fromWordArt="0" anchor="ctr" anchorCtr="0" forceAA="0" compatLnSpc="1">
              <a:normAutofit/>
            </a:bodyPr>
            <a:lstStyle/>
            <a:p>
              <a:pPr algn="just"/>
              <a:r>
                <a:rPr lang="en-US" altLang="zh-CN" b="1" dirty="0">
                  <a:solidFill>
                    <a:schemeClr val="bg1"/>
                  </a:solidFill>
                  <a:sym typeface="Arial" pitchFamily="34" charset="0"/>
                </a:rPr>
                <a:t>02</a:t>
              </a:r>
              <a:endParaRPr lang="zh-CN" altLang="en-US" b="1" dirty="0" err="1">
                <a:solidFill>
                  <a:schemeClr val="bg1"/>
                </a:solidFill>
                <a:sym typeface="Arial" pitchFamily="34" charset="0"/>
              </a:endParaRPr>
            </a:p>
          </p:txBody>
        </p:sp>
        <p:sp>
          <p:nvSpPr>
            <p:cNvPr id="12" name="矩形 11"/>
            <p:cNvSpPr/>
            <p:nvPr>
              <p:custDataLst>
                <p:tags r:id="rId8"/>
              </p:custDataLst>
            </p:nvPr>
          </p:nvSpPr>
          <p:spPr>
            <a:xfrm>
              <a:off x="4293217" y="2388641"/>
              <a:ext cx="3813865" cy="369332"/>
            </a:xfrm>
            <a:prstGeom prst="rect">
              <a:avLst/>
            </a:prstGeom>
          </p:spPr>
          <p:txBody>
            <a:bodyPr wrap="none" anchor="ctr" anchorCtr="0">
              <a:noAutofit/>
            </a:bodyPr>
            <a:lstStyle/>
            <a:p>
              <a:pPr algn="just"/>
              <a:r>
                <a:rPr lang="zh-CN" altLang="en-US" sz="2800" b="1">
                  <a:solidFill>
                    <a:srgbClr val="333333"/>
                  </a:solidFill>
                  <a:latin typeface="微软雅黑" charset="0"/>
                  <a:ea typeface="微软雅黑" charset="0"/>
                  <a:cs typeface="Helvetica" charset="0"/>
                  <a:sym typeface="+mn-ea"/>
                </a:rPr>
                <a:t>完善医疗服务体系</a:t>
              </a:r>
              <a:endParaRPr lang="zh-CN" altLang="en-US" sz="2800" b="1" dirty="0">
                <a:solidFill>
                  <a:srgbClr val="333333"/>
                </a:solidFill>
                <a:latin typeface="微软雅黑" charset="0"/>
                <a:ea typeface="微软雅黑" charset="0"/>
                <a:cs typeface="Helvetica" charset="0"/>
                <a:sym typeface="+mn-ea"/>
              </a:endParaRPr>
            </a:p>
          </p:txBody>
        </p:sp>
      </p:grpSp>
      <p:grpSp>
        <p:nvGrpSpPr>
          <p:cNvPr id="29" name="组合 28"/>
          <p:cNvGrpSpPr/>
          <p:nvPr>
            <p:custDataLst>
              <p:tags r:id="rId9"/>
            </p:custDataLst>
          </p:nvPr>
        </p:nvGrpSpPr>
        <p:grpSpPr>
          <a:xfrm>
            <a:off x="5035072" y="4013707"/>
            <a:ext cx="6931614" cy="732961"/>
            <a:chOff x="3756887" y="3174486"/>
            <a:chExt cx="4350195" cy="536330"/>
          </a:xfrm>
        </p:grpSpPr>
        <p:sp>
          <p:nvSpPr>
            <p:cNvPr id="14" name="椭圆 13"/>
            <p:cNvSpPr/>
            <p:nvPr>
              <p:custDataLst>
                <p:tags r:id="rId10"/>
              </p:custDataLst>
            </p:nvPr>
          </p:nvSpPr>
          <p:spPr>
            <a:xfrm>
              <a:off x="3756887" y="3174486"/>
              <a:ext cx="536330" cy="53633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rot="0" spcFirstLastPara="0" vertOverflow="overflow" horzOverflow="overflow" vert="horz" wrap="square" lIns="91440" tIns="0" rIns="0" bIns="0" numCol="1" spcCol="0" rtlCol="0" fromWordArt="0" anchor="ctr" anchorCtr="0" forceAA="0" compatLnSpc="1">
              <a:normAutofit/>
            </a:bodyPr>
            <a:lstStyle/>
            <a:p>
              <a:pPr algn="just"/>
              <a:r>
                <a:rPr lang="en-US" altLang="zh-CN" b="1" dirty="0">
                  <a:solidFill>
                    <a:schemeClr val="bg1"/>
                  </a:solidFill>
                  <a:sym typeface="Arial" pitchFamily="34" charset="0"/>
                </a:rPr>
                <a:t>03</a:t>
              </a:r>
              <a:endParaRPr lang="zh-CN" altLang="en-US" b="1" dirty="0" err="1">
                <a:solidFill>
                  <a:schemeClr val="bg1"/>
                </a:solidFill>
                <a:sym typeface="Arial" pitchFamily="34" charset="0"/>
              </a:endParaRPr>
            </a:p>
          </p:txBody>
        </p:sp>
        <p:sp>
          <p:nvSpPr>
            <p:cNvPr id="15" name="矩形 14"/>
            <p:cNvSpPr/>
            <p:nvPr>
              <p:custDataLst>
                <p:tags r:id="rId11"/>
              </p:custDataLst>
            </p:nvPr>
          </p:nvSpPr>
          <p:spPr>
            <a:xfrm>
              <a:off x="4293217" y="3257985"/>
              <a:ext cx="3813865" cy="369332"/>
            </a:xfrm>
            <a:prstGeom prst="rect">
              <a:avLst/>
            </a:prstGeom>
          </p:spPr>
          <p:txBody>
            <a:bodyPr wrap="none" anchor="ctr" anchorCtr="0">
              <a:noAutofit/>
            </a:bodyPr>
            <a:lstStyle/>
            <a:p>
              <a:pPr algn="just"/>
              <a:r>
                <a:rPr lang="zh-CN" altLang="en-US" sz="2800" b="1">
                  <a:solidFill>
                    <a:srgbClr val="333333"/>
                  </a:solidFill>
                  <a:latin typeface="微软雅黑" charset="0"/>
                  <a:ea typeface="微软雅黑" charset="0"/>
                  <a:cs typeface="Helvetica" charset="0"/>
                  <a:sym typeface="+mn-ea"/>
                </a:rPr>
                <a:t>提升医院内部管理效率</a:t>
              </a:r>
              <a:endParaRPr lang="zh-CN" altLang="en-US" sz="2800" b="1" dirty="0">
                <a:solidFill>
                  <a:srgbClr val="333333"/>
                </a:solidFill>
                <a:latin typeface="微软雅黑" charset="0"/>
                <a:ea typeface="微软雅黑" charset="0"/>
                <a:cs typeface="Helvetica" charset="0"/>
                <a:sym typeface="+mn-ea"/>
              </a:endParaRPr>
            </a:p>
          </p:txBody>
        </p:sp>
      </p:grpSp>
      <p:grpSp>
        <p:nvGrpSpPr>
          <p:cNvPr id="32" name="组合 31"/>
          <p:cNvGrpSpPr/>
          <p:nvPr>
            <p:custDataLst>
              <p:tags r:id="rId12"/>
            </p:custDataLst>
          </p:nvPr>
        </p:nvGrpSpPr>
        <p:grpSpPr>
          <a:xfrm>
            <a:off x="3469372" y="5967068"/>
            <a:ext cx="6931614" cy="732961"/>
            <a:chOff x="3756887" y="5782520"/>
            <a:chExt cx="4350195" cy="536330"/>
          </a:xfrm>
        </p:grpSpPr>
        <p:sp>
          <p:nvSpPr>
            <p:cNvPr id="23" name="椭圆 22"/>
            <p:cNvSpPr/>
            <p:nvPr>
              <p:custDataLst>
                <p:tags r:id="rId13"/>
              </p:custDataLst>
            </p:nvPr>
          </p:nvSpPr>
          <p:spPr>
            <a:xfrm>
              <a:off x="3756887" y="5782520"/>
              <a:ext cx="536330" cy="53633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rot="0" spcFirstLastPara="0" vertOverflow="overflow" horzOverflow="overflow" vert="horz" wrap="square" lIns="91440" tIns="0" rIns="0" bIns="0" numCol="1" spcCol="0" rtlCol="0" fromWordArt="0" anchor="ctr" anchorCtr="0" forceAA="0" compatLnSpc="1">
              <a:normAutofit/>
            </a:bodyPr>
            <a:lstStyle/>
            <a:p>
              <a:pPr algn="just"/>
              <a:r>
                <a:rPr lang="en-US" altLang="zh-CN" b="1" dirty="0">
                  <a:solidFill>
                    <a:schemeClr val="bg1"/>
                  </a:solidFill>
                  <a:sym typeface="Arial" pitchFamily="34" charset="0"/>
                </a:rPr>
                <a:t>04</a:t>
              </a:r>
              <a:endParaRPr lang="zh-CN" altLang="en-US" b="1" dirty="0" err="1">
                <a:solidFill>
                  <a:schemeClr val="bg1"/>
                </a:solidFill>
                <a:sym typeface="Arial" pitchFamily="34" charset="0"/>
              </a:endParaRPr>
            </a:p>
          </p:txBody>
        </p:sp>
        <p:sp>
          <p:nvSpPr>
            <p:cNvPr id="24" name="矩形 23"/>
            <p:cNvSpPr/>
            <p:nvPr>
              <p:custDataLst>
                <p:tags r:id="rId14"/>
              </p:custDataLst>
            </p:nvPr>
          </p:nvSpPr>
          <p:spPr>
            <a:xfrm>
              <a:off x="4293217" y="5866019"/>
              <a:ext cx="3813865" cy="369332"/>
            </a:xfrm>
            <a:prstGeom prst="rect">
              <a:avLst/>
            </a:prstGeom>
          </p:spPr>
          <p:txBody>
            <a:bodyPr wrap="none" anchor="ctr" anchorCtr="0">
              <a:no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2800" b="1">
                  <a:solidFill>
                    <a:srgbClr val="333333"/>
                  </a:solidFill>
                  <a:latin typeface="微软雅黑" charset="0"/>
                  <a:ea typeface="微软雅黑" charset="0"/>
                  <a:cs typeface="Helvetica" charset="0"/>
                  <a:sym typeface="+mn-ea"/>
                </a:rPr>
                <a:t>做到医疗对患者、对医院管理的智慧化升级</a:t>
              </a:r>
              <a:endParaRPr lang="zh-CN" altLang="en-US" sz="2800" b="1" dirty="0">
                <a:solidFill>
                  <a:srgbClr val="333333"/>
                </a:solidFill>
                <a:latin typeface="微软雅黑" charset="0"/>
                <a:ea typeface="微软雅黑" charset="0"/>
                <a:cs typeface="Helvetica" charset="0"/>
                <a:sym typeface="+mn-ea"/>
              </a:endParaRPr>
            </a:p>
          </p:txBody>
        </p:sp>
      </p:grpSp>
    </p:spTree>
    <p:custDataLst>
      <p:tags r:id="rId15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医院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145" y="-31750"/>
            <a:ext cx="12160885" cy="692467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0" y="-28575"/>
            <a:ext cx="12176760" cy="6933565"/>
          </a:xfrm>
          <a:prstGeom prst="rect">
            <a:avLst/>
          </a:prstGeom>
          <a:solidFill>
            <a:schemeClr val="bg1">
              <a:alpha val="8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3520440" y="5227320"/>
            <a:ext cx="5262880" cy="70104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4000" b="1">
                <a:solidFill>
                  <a:srgbClr val="333333"/>
                </a:solidFill>
                <a:latin typeface="宋体" charset="0"/>
                <a:ea typeface="宋体" charset="0"/>
                <a:cs typeface="宋体" charset="0"/>
                <a:sym typeface="+mn-ea"/>
              </a:rPr>
              <a:t>微信智慧医院解决方案</a:t>
            </a:r>
            <a:endParaRPr lang="zh-CN" altLang="en-US" sz="4000" b="1">
              <a:solidFill>
                <a:srgbClr val="333333"/>
              </a:solidFill>
              <a:latin typeface="宋体" charset="0"/>
              <a:ea typeface="宋体" charset="0"/>
              <a:cs typeface="宋体" charset="0"/>
              <a:sym typeface="+mn-ea"/>
            </a:endParaRPr>
          </a:p>
        </p:txBody>
      </p:sp>
      <p:pic>
        <p:nvPicPr>
          <p:cNvPr id="5" name="图片 4" descr="图片1_副本智慧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r="49192" b="61531"/>
          <a:stretch>
            <a:fillRect/>
          </a:stretch>
        </p:blipFill>
        <p:spPr>
          <a:xfrm>
            <a:off x="4084320" y="783590"/>
            <a:ext cx="4069715" cy="410591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3" name="图片 22" descr="女医生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1590" y="-10160"/>
            <a:ext cx="12219940" cy="6871335"/>
          </a:xfrm>
          <a:prstGeom prst="rect">
            <a:avLst/>
          </a:prstGeom>
        </p:spPr>
      </p:pic>
      <p:sp>
        <p:nvSpPr>
          <p:cNvPr id="24" name="矩形 23"/>
          <p:cNvSpPr/>
          <p:nvPr/>
        </p:nvSpPr>
        <p:spPr>
          <a:xfrm>
            <a:off x="-49530" y="-41275"/>
            <a:ext cx="12280900" cy="6898640"/>
          </a:xfrm>
          <a:prstGeom prst="rect">
            <a:avLst/>
          </a:prstGeom>
          <a:solidFill>
            <a:schemeClr val="bg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右箭头 12"/>
          <p:cNvSpPr/>
          <p:nvPr/>
        </p:nvSpPr>
        <p:spPr>
          <a:xfrm>
            <a:off x="31115" y="1744980"/>
            <a:ext cx="12191365" cy="1447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14605" y="2278380"/>
            <a:ext cx="12069445" cy="6591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chemeClr val="bg1"/>
                </a:solidFill>
                <a:latin typeface="微软雅黑" charset="0"/>
                <a:ea typeface="微软雅黑" charset="0"/>
                <a:cs typeface="Helvetica" charset="0"/>
                <a:sym typeface="+mn-ea"/>
              </a:rPr>
              <a:t>智能选择病患部位，智能问诊，确定看诊科室；提供挂号科室建议，选择科室(专家)、时段，支付挂号费用，完成挂号</a:t>
            </a:r>
            <a:endParaRPr lang="zh-CN" altLang="en-US" b="1" u="none">
              <a:solidFill>
                <a:schemeClr val="bg1"/>
              </a:solidFill>
              <a:latin typeface="微软雅黑" charset="0"/>
              <a:ea typeface="微软雅黑" charset="0"/>
              <a:cs typeface="Helvetica" charset="0"/>
              <a:sym typeface="+mn-ea"/>
            </a:endParaRPr>
          </a:p>
          <a:p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3251200" y="137160"/>
            <a:ext cx="4653280" cy="7620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indent="0" algn="ctr"/>
            <a:r>
              <a:rPr lang="zh-CN" altLang="en-US" sz="4400" b="1">
                <a:latin typeface="宋体" charset="0"/>
                <a:ea typeface="宋体" charset="0"/>
                <a:cs typeface="宋体" charset="0"/>
                <a:sym typeface="+mn-ea"/>
              </a:rPr>
              <a:t>一、智慧就医流程</a:t>
            </a:r>
            <a:endParaRPr lang="zh-CN" altLang="en-US" sz="4400" b="1"/>
          </a:p>
        </p:txBody>
      </p:sp>
      <p:grpSp>
        <p:nvGrpSpPr>
          <p:cNvPr id="19" name="组合 18"/>
          <p:cNvGrpSpPr/>
          <p:nvPr/>
        </p:nvGrpSpPr>
        <p:grpSpPr>
          <a:xfrm>
            <a:off x="563880" y="1051560"/>
            <a:ext cx="392430" cy="365760"/>
            <a:chOff x="888" y="2160"/>
            <a:chExt cx="618" cy="576"/>
          </a:xfrm>
        </p:grpSpPr>
        <p:sp>
          <p:nvSpPr>
            <p:cNvPr id="20" name="文本框 19"/>
            <p:cNvSpPr txBox="1"/>
            <p:nvPr/>
          </p:nvSpPr>
          <p:spPr>
            <a:xfrm>
              <a:off x="942" y="2160"/>
              <a:ext cx="564" cy="57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r>
                <a:rPr lang="en-US" altLang="zh-CN">
                  <a:solidFill>
                    <a:srgbClr val="38AC22"/>
                  </a:solidFill>
                  <a:latin typeface="Times New Roman" charset="0"/>
                  <a:ea typeface="Times New Roman" charset="0"/>
                  <a:cs typeface="Times New Roman" charset="0"/>
                  <a:sym typeface="+mn-ea"/>
                </a:rPr>
                <a:t>1</a:t>
              </a:r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888" y="2160"/>
              <a:ext cx="576" cy="576"/>
            </a:xfrm>
            <a:prstGeom prst="ellips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1059180" y="975360"/>
            <a:ext cx="3027680" cy="5791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3200" b="1">
                <a:solidFill>
                  <a:srgbClr val="333333"/>
                </a:solidFill>
                <a:latin typeface="宋体" charset="0"/>
                <a:ea typeface="宋体" charset="0"/>
                <a:cs typeface="宋体" charset="0"/>
                <a:sym typeface="+mn-ea"/>
              </a:rPr>
              <a:t>分诊及挂号流程</a:t>
            </a:r>
            <a:endParaRPr lang="zh-CN" altLang="en-US" sz="3200" b="1"/>
          </a:p>
        </p:txBody>
      </p:sp>
      <p:pic>
        <p:nvPicPr>
          <p:cNvPr id="11" name="图片 10" descr="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735" y="3204210"/>
            <a:ext cx="3888740" cy="3565525"/>
          </a:xfrm>
          <a:prstGeom prst="rect">
            <a:avLst/>
          </a:prstGeom>
        </p:spPr>
      </p:pic>
      <p:pic>
        <p:nvPicPr>
          <p:cNvPr id="12" name="图片 11" descr="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13860" y="3143885"/>
            <a:ext cx="3825875" cy="3590290"/>
          </a:xfrm>
          <a:prstGeom prst="rect">
            <a:avLst/>
          </a:prstGeom>
        </p:spPr>
      </p:pic>
      <p:pic>
        <p:nvPicPr>
          <p:cNvPr id="14" name="图片 13" descr="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58175" y="3128010"/>
            <a:ext cx="3822065" cy="36017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 descr="女医生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715" y="3810"/>
            <a:ext cx="12188825" cy="68592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-36195" y="-5080"/>
            <a:ext cx="12252960" cy="6888480"/>
          </a:xfrm>
          <a:prstGeom prst="rect">
            <a:avLst/>
          </a:prstGeom>
          <a:solidFill>
            <a:schemeClr val="bg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472440" y="548640"/>
            <a:ext cx="392430" cy="368300"/>
            <a:chOff x="888" y="2160"/>
            <a:chExt cx="618" cy="580"/>
          </a:xfrm>
        </p:grpSpPr>
        <p:sp>
          <p:nvSpPr>
            <p:cNvPr id="20" name="文本框 19"/>
            <p:cNvSpPr txBox="1"/>
            <p:nvPr/>
          </p:nvSpPr>
          <p:spPr>
            <a:xfrm>
              <a:off x="942" y="2160"/>
              <a:ext cx="564" cy="58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r>
                <a:rPr lang="en-US" altLang="zh-CN">
                  <a:solidFill>
                    <a:srgbClr val="92D050"/>
                  </a:solidFill>
                </a:rPr>
                <a:t>2</a:t>
              </a:r>
              <a:endParaRPr lang="en-US" altLang="zh-CN">
                <a:solidFill>
                  <a:srgbClr val="92D050"/>
                </a:solidFill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888" y="2160"/>
              <a:ext cx="576" cy="576"/>
            </a:xfrm>
            <a:prstGeom prst="ellips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960120" y="472440"/>
            <a:ext cx="3434080" cy="5791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3200" b="1">
                <a:solidFill>
                  <a:srgbClr val="333333"/>
                </a:solidFill>
                <a:latin typeface="宋体" charset="0"/>
                <a:ea typeface="宋体" charset="0"/>
                <a:cs typeface="宋体" charset="0"/>
                <a:sym typeface="+mn-ea"/>
              </a:rPr>
              <a:t>候诊查询服务流程</a:t>
            </a:r>
            <a:endParaRPr lang="zh-CN" altLang="en-US" sz="3200" b="1"/>
          </a:p>
        </p:txBody>
      </p:sp>
      <p:sp>
        <p:nvSpPr>
          <p:cNvPr id="6" name="文本框 5"/>
          <p:cNvSpPr txBox="1"/>
          <p:nvPr/>
        </p:nvSpPr>
        <p:spPr>
          <a:xfrm>
            <a:off x="990600" y="1432560"/>
            <a:ext cx="10241280" cy="483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/>
            <a:r>
              <a:rPr lang="zh-CN" altLang="en-US" sz="2400">
                <a:solidFill>
                  <a:srgbClr val="333333"/>
                </a:solidFill>
                <a:latin typeface="微软雅黑" charset="0"/>
                <a:ea typeface="微软雅黑" charset="0"/>
                <a:cs typeface="Helvetica" charset="0"/>
                <a:sym typeface="+mn-ea"/>
              </a:rPr>
              <a:t>看诊当天提醒挂号时间及看诊注意事项，公众号内查询当前诊室前排队情况</a:t>
            </a:r>
            <a:endParaRPr lang="zh-CN" altLang="en-US" sz="2400">
              <a:solidFill>
                <a:srgbClr val="333333"/>
              </a:solidFill>
              <a:latin typeface="微软雅黑" charset="0"/>
              <a:ea typeface="微软雅黑" charset="0"/>
              <a:cs typeface="Helvetica" charset="0"/>
              <a:sym typeface="+mn-ea"/>
            </a:endParaRPr>
          </a:p>
        </p:txBody>
      </p:sp>
      <p:pic>
        <p:nvPicPr>
          <p:cNvPr id="2" name="图片 1" descr="hospital_detail_img_22aebbb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7580" y="2034540"/>
            <a:ext cx="5257165" cy="479996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图片 7" descr="女医生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715" y="5080"/>
            <a:ext cx="12188825" cy="6835775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-20955" y="-7620"/>
            <a:ext cx="12207240" cy="6873240"/>
          </a:xfrm>
          <a:prstGeom prst="rect">
            <a:avLst/>
          </a:prstGeom>
          <a:solidFill>
            <a:schemeClr val="bg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472440" y="548640"/>
            <a:ext cx="392430" cy="368300"/>
            <a:chOff x="888" y="2160"/>
            <a:chExt cx="618" cy="580"/>
          </a:xfrm>
        </p:grpSpPr>
        <p:sp>
          <p:nvSpPr>
            <p:cNvPr id="20" name="文本框 19"/>
            <p:cNvSpPr txBox="1"/>
            <p:nvPr/>
          </p:nvSpPr>
          <p:spPr>
            <a:xfrm>
              <a:off x="942" y="2160"/>
              <a:ext cx="564" cy="58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r>
                <a:rPr lang="en-US" altLang="zh-CN">
                  <a:solidFill>
                    <a:srgbClr val="92D050"/>
                  </a:solidFill>
                </a:rPr>
                <a:t>3</a:t>
              </a:r>
              <a:endParaRPr lang="en-US" altLang="zh-CN">
                <a:solidFill>
                  <a:srgbClr val="92D050"/>
                </a:solidFill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888" y="2160"/>
              <a:ext cx="576" cy="576"/>
            </a:xfrm>
            <a:prstGeom prst="ellips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960120" y="472440"/>
            <a:ext cx="5059680" cy="5791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sz="3200" b="1">
                <a:solidFill>
                  <a:srgbClr val="333333"/>
                </a:solidFill>
                <a:latin typeface="宋体" charset="0"/>
                <a:ea typeface="宋体" charset="0"/>
                <a:cs typeface="宋体" charset="0"/>
                <a:sym typeface="+mn-ea"/>
              </a:rPr>
              <a:t>检查及检查费缴纳服务流程</a:t>
            </a:r>
            <a:endParaRPr lang="zh-CN" altLang="en-US" sz="3200" b="1"/>
          </a:p>
        </p:txBody>
      </p:sp>
      <p:sp>
        <p:nvSpPr>
          <p:cNvPr id="6" name="文本框 5"/>
          <p:cNvSpPr txBox="1"/>
          <p:nvPr/>
        </p:nvSpPr>
        <p:spPr>
          <a:xfrm>
            <a:off x="68580" y="1249680"/>
            <a:ext cx="12070080" cy="483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solidFill>
                  <a:srgbClr val="333333"/>
                </a:solidFill>
                <a:latin typeface="微软雅黑" charset="0"/>
                <a:ea typeface="微软雅黑" charset="0"/>
                <a:cs typeface="Helvetica" charset="0"/>
                <a:sym typeface="+mn-ea"/>
              </a:rPr>
              <a:t>微信推送检查单，点击即可支付检查费用；缴费成功后，微信导航到诊室，刷诊疗卡即可</a:t>
            </a:r>
            <a:endParaRPr lang="zh-CN" altLang="en-US" sz="2400">
              <a:latin typeface="微软雅黑" charset="0"/>
              <a:ea typeface="微软雅黑" charset="0"/>
            </a:endParaRPr>
          </a:p>
        </p:txBody>
      </p:sp>
      <p:pic>
        <p:nvPicPr>
          <p:cNvPr id="2" name="图片 1" descr="hospital_detail_img_32aebbb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1860" y="2019300"/>
            <a:ext cx="5257165" cy="479996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女医生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0955" y="5080"/>
            <a:ext cx="12204065" cy="683577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-51435" y="-38100"/>
            <a:ext cx="12268200" cy="6888480"/>
          </a:xfrm>
          <a:prstGeom prst="rect">
            <a:avLst/>
          </a:prstGeom>
          <a:solidFill>
            <a:schemeClr val="bg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472440" y="548640"/>
            <a:ext cx="365760" cy="36576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506730" y="548640"/>
            <a:ext cx="35814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>
                <a:solidFill>
                  <a:srgbClr val="92D050"/>
                </a:solidFill>
              </a:rPr>
              <a:t>4</a:t>
            </a:r>
            <a:endParaRPr lang="en-US" altLang="zh-CN">
              <a:solidFill>
                <a:srgbClr val="92D05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60120" y="472440"/>
            <a:ext cx="3027680" cy="5791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sz="3200" b="1">
                <a:solidFill>
                  <a:srgbClr val="333333"/>
                </a:solidFill>
                <a:latin typeface="宋体" charset="0"/>
                <a:ea typeface="宋体" charset="0"/>
                <a:cs typeface="宋体" charset="0"/>
                <a:sym typeface="+mn-ea"/>
              </a:rPr>
              <a:t>微信取电子报告</a:t>
            </a:r>
            <a:endParaRPr lang="zh-CN" altLang="en-US" sz="3200" b="1"/>
          </a:p>
        </p:txBody>
      </p:sp>
      <p:sp>
        <p:nvSpPr>
          <p:cNvPr id="7" name="文本框 6"/>
          <p:cNvSpPr txBox="1"/>
          <p:nvPr/>
        </p:nvSpPr>
        <p:spPr>
          <a:xfrm>
            <a:off x="3421380" y="1325880"/>
            <a:ext cx="5364480" cy="483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sz="2400">
                <a:solidFill>
                  <a:srgbClr val="333333"/>
                </a:solidFill>
                <a:latin typeface="微软雅黑" charset="0"/>
                <a:ea typeface="微软雅黑" charset="0"/>
                <a:cs typeface="Helvetica" charset="0"/>
                <a:sym typeface="+mn-ea"/>
              </a:rPr>
              <a:t>微信即时推送电子报告，点击即可查阅</a:t>
            </a:r>
            <a:endParaRPr lang="zh-CN" altLang="en-US" sz="2400">
              <a:latin typeface="微软雅黑" charset="0"/>
              <a:ea typeface="微软雅黑" charset="0"/>
            </a:endParaRPr>
          </a:p>
        </p:txBody>
      </p:sp>
      <p:pic>
        <p:nvPicPr>
          <p:cNvPr id="2" name="图片 1" descr="hospital_detail_img_42aebbb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67100" y="1953895"/>
            <a:ext cx="5257165" cy="480949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女医生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525" y="20320"/>
            <a:ext cx="12158345" cy="683577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-15240" y="-15240"/>
            <a:ext cx="12192000" cy="6903720"/>
          </a:xfrm>
          <a:prstGeom prst="rect">
            <a:avLst/>
          </a:prstGeom>
          <a:solidFill>
            <a:schemeClr val="bg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472440" y="548640"/>
            <a:ext cx="392430" cy="368300"/>
            <a:chOff x="888" y="2160"/>
            <a:chExt cx="618" cy="580"/>
          </a:xfrm>
        </p:grpSpPr>
        <p:sp>
          <p:nvSpPr>
            <p:cNvPr id="7" name="文本框 6"/>
            <p:cNvSpPr txBox="1"/>
            <p:nvPr/>
          </p:nvSpPr>
          <p:spPr>
            <a:xfrm>
              <a:off x="942" y="2160"/>
              <a:ext cx="564" cy="58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r>
                <a:rPr lang="en-US" altLang="zh-CN">
                  <a:solidFill>
                    <a:srgbClr val="92D050"/>
                  </a:solidFill>
                </a:rPr>
                <a:t>5</a:t>
              </a:r>
              <a:endParaRPr lang="en-US" altLang="zh-CN">
                <a:solidFill>
                  <a:srgbClr val="92D050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888" y="2160"/>
              <a:ext cx="576" cy="576"/>
            </a:xfrm>
            <a:prstGeom prst="ellips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960120" y="472440"/>
            <a:ext cx="2621280" cy="5791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sz="3200" b="1">
                <a:solidFill>
                  <a:srgbClr val="333333"/>
                </a:solidFill>
                <a:latin typeface="宋体" charset="0"/>
                <a:ea typeface="宋体" charset="0"/>
                <a:cs typeface="宋体" charset="0"/>
                <a:sym typeface="+mn-ea"/>
              </a:rPr>
              <a:t>微信缴费取药</a:t>
            </a:r>
            <a:endParaRPr lang="zh-CN" altLang="en-US" sz="3200" b="1"/>
          </a:p>
        </p:txBody>
      </p:sp>
      <p:sp>
        <p:nvSpPr>
          <p:cNvPr id="11" name="文本框 10"/>
          <p:cNvSpPr txBox="1"/>
          <p:nvPr/>
        </p:nvSpPr>
        <p:spPr>
          <a:xfrm>
            <a:off x="358140" y="1402080"/>
            <a:ext cx="11460480" cy="483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indent="0" algn="l"/>
            <a:r>
              <a:rPr lang="zh-CN" altLang="en-US" sz="2400">
                <a:solidFill>
                  <a:srgbClr val="333333"/>
                </a:solidFill>
                <a:latin typeface="微软雅黑" charset="0"/>
                <a:ea typeface="微软雅黑" charset="0"/>
                <a:cs typeface="Helvetica" charset="0"/>
                <a:sym typeface="+mn-ea"/>
              </a:rPr>
              <a:t>微信即时推送药单，点击即可支付，支付完成后微信导航到药房，刷诊疗卡即可取药</a:t>
            </a:r>
            <a:endParaRPr lang="zh-CN" altLang="en-US" sz="2400">
              <a:latin typeface="微软雅黑" charset="0"/>
              <a:ea typeface="微软雅黑" charset="0"/>
            </a:endParaRPr>
          </a:p>
        </p:txBody>
      </p:sp>
      <p:pic>
        <p:nvPicPr>
          <p:cNvPr id="2" name="图片 1" descr="hospital_detail_img_52aebbb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1860" y="1958340"/>
            <a:ext cx="5257165" cy="479996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306"/>
  <p:tag name="KSO_WM_UNIT_TYPE" val="a"/>
  <p:tag name="KSO_WM_UNIT_INDEX" val="1"/>
  <p:tag name="KSO_WM_UNIT_ID" val="custom160306_1*a*1"/>
  <p:tag name="KSO_WM_UNIT_CLEAR" val="1"/>
  <p:tag name="KSO_WM_UNIT_LAYERLEVEL" val="1"/>
  <p:tag name="KSO_WM_UNIT_VALUE" val="32"/>
  <p:tag name="KSO_WM_UNIT_ISCONTENTSTITLE" val="0"/>
  <p:tag name="KSO_WM_UNIT_HIGHLIGHT" val="0"/>
  <p:tag name="KSO_WM_UNIT_COMPATIBLE" val="0"/>
  <p:tag name="KSO_WM_UNIT_PRESET_TEXT" val="LOREM IPSUM DOLOR LOREM"/>
</p:tagLst>
</file>

<file path=ppt/tags/tag10.xml><?xml version="1.0" encoding="utf-8"?>
<p:tagLst xmlns:p="http://schemas.openxmlformats.org/presentationml/2006/main">
  <p:tag name="KSO_WM_TAG_VERSION" val="1.0"/>
  <p:tag name="KSO_WM_TEMPLATE_CATEGORY" val="diagram"/>
  <p:tag name="KSO_WM_TEMPLATE_INDEX" val="160524"/>
  <p:tag name="KSO_WM_UNIT_TYPE" val="n_h_f"/>
  <p:tag name="KSO_WM_UNIT_INDEX" val="1_2_2"/>
  <p:tag name="KSO_WM_UNIT_ID" val="258*n_h_f*1_2_2"/>
  <p:tag name="KSO_WM_UNIT_CLEAR" val="1"/>
  <p:tag name="KSO_WM_UNIT_LAYERLEVEL" val="1_1_1"/>
  <p:tag name="KSO_WM_UNIT_VALUE" val="15"/>
  <p:tag name="KSO_WM_UNIT_HIGHLIGHT" val="0"/>
  <p:tag name="KSO_WM_UNIT_COMPATIBLE" val="0"/>
  <p:tag name="KSO_WM_BEAUTIFY_FLAG" val="#wm#"/>
  <p:tag name="KSO_WM_DIAGRAM_GROUP_CODE" val="n1-1"/>
  <p:tag name="KSO_WM_UNIT_PRESET_TEXT" val="LOREM IPSUM DOLOR SIT AMET"/>
</p:tagLst>
</file>

<file path=ppt/tags/tag1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150995202*i*12"/>
  <p:tag name="KSO_WM_TEMPLATE_CATEGORY" val="diagram"/>
  <p:tag name="KSO_WM_TEMPLATE_INDEX" val="160524"/>
</p:tagLst>
</file>

<file path=ppt/tags/tag12.xml><?xml version="1.0" encoding="utf-8"?>
<p:tagLst xmlns:p="http://schemas.openxmlformats.org/presentationml/2006/main">
  <p:tag name="KSO_WM_TAG_VERSION" val="1.0"/>
  <p:tag name="KSO_WM_TEMPLATE_CATEGORY" val="diagram"/>
  <p:tag name="KSO_WM_TEMPLATE_INDEX" val="160524"/>
  <p:tag name="KSO_WM_UNIT_TYPE" val="n_i"/>
  <p:tag name="KSO_WM_UNIT_INDEX" val="1_3"/>
  <p:tag name="KSO_WM_UNIT_ID" val="258*n_i*1_3"/>
  <p:tag name="KSO_WM_UNIT_CLEAR" val="1"/>
  <p:tag name="KSO_WM_UNIT_LAYERLEVEL" val="1_1"/>
  <p:tag name="KSO_WM_BEAUTIFY_FLAG" val="#wm#"/>
  <p:tag name="KSO_WM_DIAGRAM_GROUP_CODE" val="n1-1"/>
</p:tagLst>
</file>

<file path=ppt/tags/tag13.xml><?xml version="1.0" encoding="utf-8"?>
<p:tagLst xmlns:p="http://schemas.openxmlformats.org/presentationml/2006/main">
  <p:tag name="KSO_WM_TAG_VERSION" val="1.0"/>
  <p:tag name="KSO_WM_TEMPLATE_CATEGORY" val="diagram"/>
  <p:tag name="KSO_WM_TEMPLATE_INDEX" val="160524"/>
  <p:tag name="KSO_WM_UNIT_TYPE" val="n_h_f"/>
  <p:tag name="KSO_WM_UNIT_INDEX" val="1_2_3"/>
  <p:tag name="KSO_WM_UNIT_ID" val="258*n_h_f*1_2_3"/>
  <p:tag name="KSO_WM_UNIT_CLEAR" val="1"/>
  <p:tag name="KSO_WM_UNIT_LAYERLEVEL" val="1_1_1"/>
  <p:tag name="KSO_WM_UNIT_VALUE" val="15"/>
  <p:tag name="KSO_WM_UNIT_HIGHLIGHT" val="0"/>
  <p:tag name="KSO_WM_UNIT_COMPATIBLE" val="0"/>
  <p:tag name="KSO_WM_BEAUTIFY_FLAG" val="#wm#"/>
  <p:tag name="KSO_WM_DIAGRAM_GROUP_CODE" val="n1-1"/>
  <p:tag name="KSO_WM_UNIT_PRESET_TEXT" val="LOREM IPSUM DOLOR SIT AMET"/>
</p:tagLst>
</file>

<file path=ppt/tags/tag1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150995202*i*17"/>
  <p:tag name="KSO_WM_TEMPLATE_CATEGORY" val="diagram"/>
  <p:tag name="KSO_WM_TEMPLATE_INDEX" val="160524"/>
</p:tagLst>
</file>

<file path=ppt/tags/tag15.xml><?xml version="1.0" encoding="utf-8"?>
<p:tagLst xmlns:p="http://schemas.openxmlformats.org/presentationml/2006/main">
  <p:tag name="KSO_WM_TAG_VERSION" val="1.0"/>
  <p:tag name="KSO_WM_TEMPLATE_CATEGORY" val="diagram"/>
  <p:tag name="KSO_WM_TEMPLATE_INDEX" val="160524"/>
  <p:tag name="KSO_WM_UNIT_TYPE" val="n_i"/>
  <p:tag name="KSO_WM_UNIT_INDEX" val="1_4"/>
  <p:tag name="KSO_WM_UNIT_ID" val="258*n_i*1_4"/>
  <p:tag name="KSO_WM_UNIT_CLEAR" val="1"/>
  <p:tag name="KSO_WM_UNIT_LAYERLEVEL" val="1_1"/>
  <p:tag name="KSO_WM_BEAUTIFY_FLAG" val="#wm#"/>
  <p:tag name="KSO_WM_DIAGRAM_GROUP_CODE" val="n1-1"/>
</p:tagLst>
</file>

<file path=ppt/tags/tag16.xml><?xml version="1.0" encoding="utf-8"?>
<p:tagLst xmlns:p="http://schemas.openxmlformats.org/presentationml/2006/main">
  <p:tag name="KSO_WM_TAG_VERSION" val="1.0"/>
  <p:tag name="KSO_WM_TEMPLATE_CATEGORY" val="diagram"/>
  <p:tag name="KSO_WM_TEMPLATE_INDEX" val="160524"/>
  <p:tag name="KSO_WM_UNIT_TYPE" val="n_h_f"/>
  <p:tag name="KSO_WM_UNIT_INDEX" val="1_2_4"/>
  <p:tag name="KSO_WM_UNIT_ID" val="258*n_h_f*1_2_4"/>
  <p:tag name="KSO_WM_UNIT_CLEAR" val="1"/>
  <p:tag name="KSO_WM_UNIT_LAYERLEVEL" val="1_1_1"/>
  <p:tag name="KSO_WM_UNIT_VALUE" val="15"/>
  <p:tag name="KSO_WM_UNIT_HIGHLIGHT" val="0"/>
  <p:tag name="KSO_WM_UNIT_COMPATIBLE" val="0"/>
  <p:tag name="KSO_WM_BEAUTIFY_FLAG" val="#wm#"/>
  <p:tag name="KSO_WM_DIAGRAM_GROUP_CODE" val="n1-1"/>
  <p:tag name="KSO_WM_UNIT_PRESET_TEXT" val="LOREM IPSUM DOLOR SIT AMET"/>
</p:tagLst>
</file>

<file path=ppt/tags/tag17.xml><?xml version="1.0" encoding="utf-8"?>
<p:tagLst xmlns:p="http://schemas.openxmlformats.org/presentationml/2006/main">
  <p:tag name="KSO_WM_SLIDE_ID" val="150995202"/>
  <p:tag name="KSO_WM_SLIDE_INDEX" val="3"/>
  <p:tag name="KSO_WM_SLIDE_ITEM_CNT" val="4"/>
  <p:tag name="KSO_WM_SLIDE_LAYOUT" val="a_n"/>
  <p:tag name="KSO_WM_SLIDE_LAYOUT_CNT" val="1_1"/>
  <p:tag name="KSO_WM_SLIDE_TYPE" val="text"/>
  <p:tag name="KSO_WM_BEAUTIFY_FLAG" val="#wm#"/>
  <p:tag name="KSO_WM_SLIDE_POSITION" val="189*118"/>
  <p:tag name="KSO_WM_SLIDE_SIZE" val="539*380"/>
  <p:tag name="KSO_WM_TEMPLATE_CATEGORY" val="diagram"/>
  <p:tag name="KSO_WM_TEMPLATE_INDEX" val="160524"/>
  <p:tag name="KSO_WM_DIAGRAM_GROUP_CODE" val="n1-1"/>
  <p:tag name="KSO_WM_TAG_VERSION" val="1.0"/>
</p:tagLst>
</file>

<file path=ppt/tags/tag18.xml><?xml version="1.0" encoding="utf-8"?>
<p:tagLst xmlns:p="http://schemas.openxmlformats.org/presentationml/2006/main">
  <p:tag name="MH" val="20151117160409"/>
  <p:tag name="MH_LIBRARY" val="GRAPHIC"/>
  <p:tag name="MH_ORDER" val="Freeform 39"/>
  <p:tag name="KSO_WM_TAG_VERSION" val="1.0"/>
  <p:tag name="KSO_WM_BEAUTIFY_FLAG" val="#wm#"/>
  <p:tag name="KSO_WM_UNIT_TYPE" val="i"/>
  <p:tag name="KSO_WM_UNIT_ID" val="custom160215_27*i*0"/>
  <p:tag name="KSO_WM_TEMPLATE_CATEGORY" val="custom"/>
  <p:tag name="KSO_WM_TEMPLATE_INDEX" val="160215"/>
</p:tagLst>
</file>

<file path=ppt/tags/tag19.xml><?xml version="1.0" encoding="utf-8"?>
<p:tagLst xmlns:p="http://schemas.openxmlformats.org/presentationml/2006/main">
  <p:tag name="MH" val="20151117160409"/>
  <p:tag name="MH_LIBRARY" val="GRAPHIC"/>
  <p:tag name="MH_ORDER" val="Freeform 36"/>
  <p:tag name="KSO_WM_TAG_VERSION" val="1.0"/>
  <p:tag name="KSO_WM_BEAUTIFY_FLAG" val="#wm#"/>
  <p:tag name="KSO_WM_UNIT_TYPE" val="i"/>
  <p:tag name="KSO_WM_UNIT_ID" val="custom160215_27*i*1"/>
  <p:tag name="KSO_WM_TEMPLATE_CATEGORY" val="custom"/>
  <p:tag name="KSO_WM_TEMPLATE_INDEX" val="160215"/>
</p:tagLst>
</file>

<file path=ppt/tags/tag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306"/>
  <p:tag name="KSO_WM_UNIT_TYPE" val="b"/>
  <p:tag name="KSO_WM_UNIT_INDEX" val="1"/>
  <p:tag name="KSO_WM_UNIT_ID" val="custom160306_1*b*1"/>
  <p:tag name="KSO_WM_UNIT_CLEAR" val="1"/>
  <p:tag name="KSO_WM_UNIT_LAYERLEVEL" val="1"/>
  <p:tag name="KSO_WM_UNIT_VALUE" val="70"/>
  <p:tag name="KSO_WM_UNIT_ISCONTENTSTITLE" val="0"/>
  <p:tag name="KSO_WM_UNIT_HIGHLIGHT" val="0"/>
  <p:tag name="KSO_WM_UNIT_COMPATIBLE" val="0"/>
  <p:tag name="KSO_WM_UNIT_PRESET_TEXT" val="LOREM IPSUM DOLOR LOREM"/>
</p:tagLst>
</file>

<file path=ppt/tags/tag20.xml><?xml version="1.0" encoding="utf-8"?>
<p:tagLst xmlns:p="http://schemas.openxmlformats.org/presentationml/2006/main">
  <p:tag name="MH" val="20151117160409"/>
  <p:tag name="MH_LIBRARY" val="GRAPHIC"/>
  <p:tag name="MH_ORDER" val="Freeform 41"/>
  <p:tag name="KSO_WM_TAG_VERSION" val="1.0"/>
  <p:tag name="KSO_WM_BEAUTIFY_FLAG" val="#wm#"/>
  <p:tag name="KSO_WM_UNIT_TYPE" val="i"/>
  <p:tag name="KSO_WM_UNIT_ID" val="custom160215_27*i*2"/>
  <p:tag name="KSO_WM_TEMPLATE_CATEGORY" val="custom"/>
  <p:tag name="KSO_WM_TEMPLATE_INDEX" val="160215"/>
</p:tagLst>
</file>

<file path=ppt/tags/tag21.xml><?xml version="1.0" encoding="utf-8"?>
<p:tagLst xmlns:p="http://schemas.openxmlformats.org/presentationml/2006/main">
  <p:tag name="MH" val="20151117160409"/>
  <p:tag name="MH_LIBRARY" val="GRAPHIC"/>
  <p:tag name="MH_ORDER" val="Freeform 43"/>
  <p:tag name="KSO_WM_TAG_VERSION" val="1.0"/>
  <p:tag name="KSO_WM_BEAUTIFY_FLAG" val="#wm#"/>
  <p:tag name="KSO_WM_UNIT_TYPE" val="i"/>
  <p:tag name="KSO_WM_UNIT_ID" val="custom160215_27*i*3"/>
  <p:tag name="KSO_WM_TEMPLATE_CATEGORY" val="custom"/>
  <p:tag name="KSO_WM_TEMPLATE_INDEX" val="160215"/>
</p:tagLst>
</file>

<file path=ppt/tags/tag22.xml><?xml version="1.0" encoding="utf-8"?>
<p:tagLst xmlns:p="http://schemas.openxmlformats.org/presentationml/2006/main">
  <p:tag name="MH" val="20151117160409"/>
  <p:tag name="MH_LIBRARY" val="GRAPHIC"/>
  <p:tag name="MH_ORDER" val="Freeform 44"/>
  <p:tag name="KSO_WM_TAG_VERSION" val="1.0"/>
  <p:tag name="KSO_WM_BEAUTIFY_FLAG" val="#wm#"/>
  <p:tag name="KSO_WM_UNIT_TYPE" val="i"/>
  <p:tag name="KSO_WM_UNIT_ID" val="custom160215_27*i*4"/>
  <p:tag name="KSO_WM_TEMPLATE_CATEGORY" val="custom"/>
  <p:tag name="KSO_WM_TEMPLATE_INDEX" val="160215"/>
</p:tagLst>
</file>

<file path=ppt/tags/tag23.xml><?xml version="1.0" encoding="utf-8"?>
<p:tagLst xmlns:p="http://schemas.openxmlformats.org/presentationml/2006/main">
  <p:tag name="MH" val="20151117160409"/>
  <p:tag name="MH_LIBRARY" val="GRAPHIC"/>
  <p:tag name="MH_ORDER" val="Freeform 45"/>
  <p:tag name="KSO_WM_TAG_VERSION" val="1.0"/>
  <p:tag name="KSO_WM_BEAUTIFY_FLAG" val="#wm#"/>
  <p:tag name="KSO_WM_UNIT_TYPE" val="i"/>
  <p:tag name="KSO_WM_UNIT_ID" val="custom160215_27*i*5"/>
  <p:tag name="KSO_WM_TEMPLATE_CATEGORY" val="custom"/>
  <p:tag name="KSO_WM_TEMPLATE_INDEX" val="160215"/>
</p:tagLst>
</file>

<file path=ppt/tags/tag24.xml><?xml version="1.0" encoding="utf-8"?>
<p:tagLst xmlns:p="http://schemas.openxmlformats.org/presentationml/2006/main">
  <p:tag name="MH" val="20151117160409"/>
  <p:tag name="MH_LIBRARY" val="GRAPHIC"/>
  <p:tag name="MH_ORDER" val="Freeform 46"/>
  <p:tag name="KSO_WM_TAG_VERSION" val="1.0"/>
  <p:tag name="KSO_WM_BEAUTIFY_FLAG" val="#wm#"/>
  <p:tag name="KSO_WM_UNIT_TYPE" val="i"/>
  <p:tag name="KSO_WM_UNIT_ID" val="custom160215_27*i*6"/>
  <p:tag name="KSO_WM_TEMPLATE_CATEGORY" val="custom"/>
  <p:tag name="KSO_WM_TEMPLATE_INDEX" val="160215"/>
</p:tagLst>
</file>

<file path=ppt/tags/tag25.xml><?xml version="1.0" encoding="utf-8"?>
<p:tagLst xmlns:p="http://schemas.openxmlformats.org/presentationml/2006/main">
  <p:tag name="MH" val="20151117160409"/>
  <p:tag name="MH_LIBRARY" val="GRAPHIC"/>
  <p:tag name="MH_ORDER" val="Freeform 47"/>
  <p:tag name="KSO_WM_TAG_VERSION" val="1.0"/>
  <p:tag name="KSO_WM_BEAUTIFY_FLAG" val="#wm#"/>
  <p:tag name="KSO_WM_UNIT_TYPE" val="i"/>
  <p:tag name="KSO_WM_UNIT_ID" val="custom160215_27*i*7"/>
  <p:tag name="KSO_WM_TEMPLATE_CATEGORY" val="custom"/>
  <p:tag name="KSO_WM_TEMPLATE_INDEX" val="160215"/>
</p:tagLst>
</file>

<file path=ppt/tags/tag26.xml><?xml version="1.0" encoding="utf-8"?>
<p:tagLst xmlns:p="http://schemas.openxmlformats.org/presentationml/2006/main">
  <p:tag name="MH" val="20151117160409"/>
  <p:tag name="MH_LIBRARY" val="GRAPHIC"/>
  <p:tag name="MH_ORDER" val="Freeform 48"/>
  <p:tag name="KSO_WM_TAG_VERSION" val="1.0"/>
  <p:tag name="KSO_WM_BEAUTIFY_FLAG" val="#wm#"/>
  <p:tag name="KSO_WM_UNIT_TYPE" val="i"/>
  <p:tag name="KSO_WM_UNIT_ID" val="custom160215_27*i*8"/>
  <p:tag name="KSO_WM_TEMPLATE_CATEGORY" val="custom"/>
  <p:tag name="KSO_WM_TEMPLATE_INDEX" val="160215"/>
</p:tagLst>
</file>

<file path=ppt/tags/tag27.xml><?xml version="1.0" encoding="utf-8"?>
<p:tagLst xmlns:p="http://schemas.openxmlformats.org/presentationml/2006/main">
  <p:tag name="MH" val="20151117160409"/>
  <p:tag name="MH_LIBRARY" val="GRAPHIC"/>
  <p:tag name="MH_ORDER" val="Freeform 49"/>
  <p:tag name="KSO_WM_TAG_VERSION" val="1.0"/>
  <p:tag name="KSO_WM_BEAUTIFY_FLAG" val="#wm#"/>
  <p:tag name="KSO_WM_UNIT_TYPE" val="i"/>
  <p:tag name="KSO_WM_UNIT_ID" val="custom160215_27*i*9"/>
  <p:tag name="KSO_WM_TEMPLATE_CATEGORY" val="custom"/>
  <p:tag name="KSO_WM_TEMPLATE_INDEX" val="160215"/>
</p:tagLst>
</file>

<file path=ppt/tags/tag28.xml><?xml version="1.0" encoding="utf-8"?>
<p:tagLst xmlns:p="http://schemas.openxmlformats.org/presentationml/2006/main">
  <p:tag name="MH" val="20151117160409"/>
  <p:tag name="MH_LIBRARY" val="GRAPHIC"/>
  <p:tag name="MH_ORDER" val="Freeform 50"/>
  <p:tag name="KSO_WM_TAG_VERSION" val="1.0"/>
  <p:tag name="KSO_WM_BEAUTIFY_FLAG" val="#wm#"/>
  <p:tag name="KSO_WM_UNIT_TYPE" val="i"/>
  <p:tag name="KSO_WM_UNIT_ID" val="custom160215_27*i*10"/>
  <p:tag name="KSO_WM_TEMPLATE_CATEGORY" val="custom"/>
  <p:tag name="KSO_WM_TEMPLATE_INDEX" val="160215"/>
</p:tagLst>
</file>

<file path=ppt/tags/tag29.xml><?xml version="1.0" encoding="utf-8"?>
<p:tagLst xmlns:p="http://schemas.openxmlformats.org/presentationml/2006/main">
  <p:tag name="MH" val="20151117160409"/>
  <p:tag name="MH_LIBRARY" val="GRAPHIC"/>
  <p:tag name="MH_ORDER" val="Freeform 51"/>
  <p:tag name="KSO_WM_TAG_VERSION" val="1.0"/>
  <p:tag name="KSO_WM_BEAUTIFY_FLAG" val="#wm#"/>
  <p:tag name="KSO_WM_UNIT_TYPE" val="i"/>
  <p:tag name="KSO_WM_UNIT_ID" val="custom160215_27*i*11"/>
  <p:tag name="KSO_WM_TEMPLATE_CATEGORY" val="custom"/>
  <p:tag name="KSO_WM_TEMPLATE_INDEX" val="160215"/>
</p:tagLst>
</file>

<file path=ppt/tags/tag3.xml><?xml version="1.0" encoding="utf-8"?>
<p:tagLst xmlns:p="http://schemas.openxmlformats.org/presentationml/2006/main">
  <p:tag name="KSO_WM_TEMPLATE_THUMBS_INDEX" val="1、5、8、11、12、15、24、25"/>
  <p:tag name="KSO_WM_TEMPLATE_CATEGORY" val="custom"/>
  <p:tag name="KSO_WM_TEMPLATE_INDEX" val="160306"/>
  <p:tag name="KSO_WM_TAG_VERSION" val="1.0"/>
  <p:tag name="KSO_WM_SLIDE_ID" val="custom16030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30.xml><?xml version="1.0" encoding="utf-8"?>
<p:tagLst xmlns:p="http://schemas.openxmlformats.org/presentationml/2006/main">
  <p:tag name="MH" val="20151117160409"/>
  <p:tag name="MH_LIBRARY" val="GRAPHIC"/>
  <p:tag name="MH_ORDER" val="文本框 15"/>
  <p:tag name="KSO_WM_TAG_VERSION" val="1.0"/>
  <p:tag name="KSO_WM_BEAUTIFY_FLAG" val="#wm#"/>
  <p:tag name="KSO_WM_UNIT_TYPE" val="i"/>
  <p:tag name="KSO_WM_UNIT_ID" val="custom160215_27*i*12"/>
  <p:tag name="KSO_WM_TEMPLATE_CATEGORY" val="custom"/>
  <p:tag name="KSO_WM_TEMPLATE_INDEX" val="160215"/>
</p:tagLst>
</file>

<file path=ppt/tags/tag31.xml><?xml version="1.0" encoding="utf-8"?>
<p:tagLst xmlns:p="http://schemas.openxmlformats.org/presentationml/2006/main">
  <p:tag name="MH" val="20151117160409"/>
  <p:tag name="MH_LIBRARY" val="GRAPHIC"/>
  <p:tag name="MH_ORDER" val="文本框 54"/>
  <p:tag name="KSO_WM_TAG_VERSION" val="1.0"/>
  <p:tag name="KSO_WM_BEAUTIFY_FLAG" val="#wm#"/>
  <p:tag name="KSO_WM_UNIT_TYPE" val="i"/>
  <p:tag name="KSO_WM_UNIT_ID" val="custom160215_27*i*13"/>
  <p:tag name="KSO_WM_TEMPLATE_CATEGORY" val="custom"/>
  <p:tag name="KSO_WM_TEMPLATE_INDEX" val="160215"/>
</p:tagLst>
</file>

<file path=ppt/tags/tag32.xml><?xml version="1.0" encoding="utf-8"?>
<p:tagLst xmlns:p="http://schemas.openxmlformats.org/presentationml/2006/main">
  <p:tag name="MH" val="20151117160409"/>
  <p:tag name="MH_LIBRARY" val="GRAPHIC"/>
  <p:tag name="MH_ORDER" val="文本框 55"/>
  <p:tag name="KSO_WM_TAG_VERSION" val="1.0"/>
  <p:tag name="KSO_WM_BEAUTIFY_FLAG" val="#wm#"/>
  <p:tag name="KSO_WM_UNIT_TYPE" val="i"/>
  <p:tag name="KSO_WM_UNIT_ID" val="custom160215_27*i*14"/>
  <p:tag name="KSO_WM_TEMPLATE_CATEGORY" val="custom"/>
  <p:tag name="KSO_WM_TEMPLATE_INDEX" val="160215"/>
</p:tagLst>
</file>

<file path=ppt/tags/tag33.xml><?xml version="1.0" encoding="utf-8"?>
<p:tagLst xmlns:p="http://schemas.openxmlformats.org/presentationml/2006/main">
  <p:tag name="MH" val="20151117160409"/>
  <p:tag name="MH_LIBRARY" val="GRAPHIC"/>
  <p:tag name="MH_ORDER" val="文本框 56"/>
  <p:tag name="KSO_WM_TAG_VERSION" val="1.0"/>
  <p:tag name="KSO_WM_BEAUTIFY_FLAG" val="#wm#"/>
  <p:tag name="KSO_WM_UNIT_TYPE" val="i"/>
  <p:tag name="KSO_WM_UNIT_ID" val="custom160215_27*i*15"/>
  <p:tag name="KSO_WM_TEMPLATE_CATEGORY" val="custom"/>
  <p:tag name="KSO_WM_TEMPLATE_INDEX" val="160215"/>
</p:tagLst>
</file>

<file path=ppt/tags/tag34.xml><?xml version="1.0" encoding="utf-8"?>
<p:tagLst xmlns:p="http://schemas.openxmlformats.org/presentationml/2006/main">
  <p:tag name="MH" val="20151117160409"/>
  <p:tag name="MH_LIBRARY" val="GRAPHIC"/>
  <p:tag name="MH_ORDER" val="文本框 57"/>
  <p:tag name="KSO_WM_TAG_VERSION" val="1.0"/>
  <p:tag name="KSO_WM_BEAUTIFY_FLAG" val="#wm#"/>
  <p:tag name="KSO_WM_UNIT_TYPE" val="i"/>
  <p:tag name="KSO_WM_UNIT_ID" val="custom160215_27*i*16"/>
  <p:tag name="KSO_WM_TEMPLATE_CATEGORY" val="custom"/>
  <p:tag name="KSO_WM_TEMPLATE_INDEX" val="160215"/>
</p:tagLst>
</file>

<file path=ppt/tags/tag35.xml><?xml version="1.0" encoding="utf-8"?>
<p:tagLst xmlns:p="http://schemas.openxmlformats.org/presentationml/2006/main">
  <p:tag name="MH" val="20151117160409"/>
  <p:tag name="MH_LIBRARY" val="GRAPHIC"/>
  <p:tag name="MH_ORDER" val="文本框 58"/>
  <p:tag name="KSO_WM_TAG_VERSION" val="1.0"/>
  <p:tag name="KSO_WM_BEAUTIFY_FLAG" val="#wm#"/>
  <p:tag name="KSO_WM_UNIT_TYPE" val="i"/>
  <p:tag name="KSO_WM_UNIT_ID" val="custom160215_27*i*17"/>
  <p:tag name="KSO_WM_TEMPLATE_CATEGORY" val="custom"/>
  <p:tag name="KSO_WM_TEMPLATE_INDEX" val="160215"/>
</p:tagLst>
</file>

<file path=ppt/tags/tag36.xml><?xml version="1.0" encoding="utf-8"?>
<p:tagLst xmlns:p="http://schemas.openxmlformats.org/presentationml/2006/main">
  <p:tag name="MH_TYPE" val="#NeiR#"/>
  <p:tag name="MH" val="20151117160409"/>
  <p:tag name="MH_LIBRARY" val="GRAPHIC"/>
  <p:tag name="KSO_WM_TEMPLATE_CATEGORY" val="custom"/>
  <p:tag name="KSO_WM_TEMPLATE_INDEX" val="160215"/>
  <p:tag name="KSO_WM_TAG_VERSION" val="1.0"/>
  <p:tag name="KSO_WM_SLIDE_ID" val="custom160215_27"/>
  <p:tag name="KSO_WM_SLIDE_INDEX" val="27"/>
  <p:tag name="KSO_WM_SLIDE_ITEM_CNT" val="0"/>
  <p:tag name="KSO_WM_SLIDE_TYPE" val="endPage"/>
  <p:tag name="KSO_WM_BEAUTIFY_FLAG" val="#wm#"/>
</p:tagLst>
</file>

<file path=ppt/tags/tag4.xml><?xml version="1.0" encoding="utf-8"?>
<p:tagLst xmlns:p="http://schemas.openxmlformats.org/presentationml/2006/main">
  <p:tag name="KSO_WM_TAG_VERSION" val="1.0"/>
  <p:tag name="KSO_WM_TEMPLATE_CATEGORY" val="diagram"/>
  <p:tag name="KSO_WM_TEMPLATE_INDEX" val="160524"/>
  <p:tag name="KSO_WM_UNIT_TYPE" val="n_h_f"/>
  <p:tag name="KSO_WM_UNIT_INDEX" val="1_1_1"/>
  <p:tag name="KSO_WM_UNIT_ID" val="258*n_h_f*1_1_1"/>
  <p:tag name="KSO_WM_UNIT_CLEAR" val="1"/>
  <p:tag name="KSO_WM_UNIT_LAYERLEVEL" val="1_1_1"/>
  <p:tag name="KSO_WM_UNIT_VALUE" val="35"/>
  <p:tag name="KSO_WM_UNIT_HIGHLIGHT" val="0"/>
  <p:tag name="KSO_WM_UNIT_COMPATIBLE" val="0"/>
  <p:tag name="KSO_WM_BEAUTIFY_FLAG" val="#wm#"/>
  <p:tag name="KSO_WM_DIAGRAM_GROUP_CODE" val="n1-1"/>
  <p:tag name="KSO_WM_UNIT_PRESET_TEXT" val="LOREM &#13;IPSUM "/>
</p:tagLst>
</file>

<file path=ppt/tags/tag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150995202*i*2"/>
  <p:tag name="KSO_WM_TEMPLATE_CATEGORY" val="diagram"/>
  <p:tag name="KSO_WM_TEMPLATE_INDEX" val="160524"/>
</p:tagLst>
</file>

<file path=ppt/tags/tag6.xml><?xml version="1.0" encoding="utf-8"?>
<p:tagLst xmlns:p="http://schemas.openxmlformats.org/presentationml/2006/main">
  <p:tag name="KSO_WM_TAG_VERSION" val="1.0"/>
  <p:tag name="KSO_WM_TEMPLATE_CATEGORY" val="diagram"/>
  <p:tag name="KSO_WM_TEMPLATE_INDEX" val="160524"/>
  <p:tag name="KSO_WM_UNIT_TYPE" val="n_i"/>
  <p:tag name="KSO_WM_UNIT_INDEX" val="1_1"/>
  <p:tag name="KSO_WM_UNIT_ID" val="258*n_i*1_1"/>
  <p:tag name="KSO_WM_UNIT_CLEAR" val="1"/>
  <p:tag name="KSO_WM_UNIT_LAYERLEVEL" val="1_1"/>
  <p:tag name="KSO_WM_BEAUTIFY_FLAG" val="#wm#"/>
  <p:tag name="KSO_WM_DIAGRAM_GROUP_CODE" val="n1-1"/>
</p:tagLst>
</file>

<file path=ppt/tags/tag7.xml><?xml version="1.0" encoding="utf-8"?>
<p:tagLst xmlns:p="http://schemas.openxmlformats.org/presentationml/2006/main">
  <p:tag name="KSO_WM_TAG_VERSION" val="1.0"/>
  <p:tag name="KSO_WM_TEMPLATE_CATEGORY" val="diagram"/>
  <p:tag name="KSO_WM_TEMPLATE_INDEX" val="160524"/>
  <p:tag name="KSO_WM_UNIT_TYPE" val="n_h_f"/>
  <p:tag name="KSO_WM_UNIT_INDEX" val="1_2_1"/>
  <p:tag name="KSO_WM_UNIT_ID" val="258*n_h_f*1_2_1"/>
  <p:tag name="KSO_WM_UNIT_CLEAR" val="1"/>
  <p:tag name="KSO_WM_UNIT_LAYERLEVEL" val="1_1_1"/>
  <p:tag name="KSO_WM_UNIT_VALUE" val="15"/>
  <p:tag name="KSO_WM_UNIT_HIGHLIGHT" val="0"/>
  <p:tag name="KSO_WM_UNIT_COMPATIBLE" val="0"/>
  <p:tag name="KSO_WM_BEAUTIFY_FLAG" val="#wm#"/>
  <p:tag name="KSO_WM_DIAGRAM_GROUP_CODE" val="n1-1"/>
  <p:tag name="KSO_WM_UNIT_PRESET_TEXT" val="LOREM IPSUM DOLOR SIT AMET"/>
</p:tagLst>
</file>

<file path=ppt/tags/tag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150995202*i*7"/>
  <p:tag name="KSO_WM_TEMPLATE_CATEGORY" val="diagram"/>
  <p:tag name="KSO_WM_TEMPLATE_INDEX" val="160524"/>
</p:tagLst>
</file>

<file path=ppt/tags/tag9.xml><?xml version="1.0" encoding="utf-8"?>
<p:tagLst xmlns:p="http://schemas.openxmlformats.org/presentationml/2006/main">
  <p:tag name="KSO_WM_TAG_VERSION" val="1.0"/>
  <p:tag name="KSO_WM_TEMPLATE_CATEGORY" val="diagram"/>
  <p:tag name="KSO_WM_TEMPLATE_INDEX" val="160524"/>
  <p:tag name="KSO_WM_UNIT_TYPE" val="n_i"/>
  <p:tag name="KSO_WM_UNIT_INDEX" val="1_2"/>
  <p:tag name="KSO_WM_UNIT_ID" val="258*n_i*1_2"/>
  <p:tag name="KSO_WM_UNIT_CLEAR" val="1"/>
  <p:tag name="KSO_WM_UNIT_LAYERLEVEL" val="1_1"/>
  <p:tag name="KSO_WM_BEAUTIFY_FLAG" val="#wm#"/>
  <p:tag name="KSO_WM_DIAGRAM_GROUP_CODE" val="n1-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向天歌稻壳儿模板23XIN - 副本">
  <a:themeElements>
    <a:clrScheme name="自定义 19">
      <a:dk1>
        <a:srgbClr val="4B4B4B"/>
      </a:dk1>
      <a:lt1>
        <a:srgbClr val="FFFFFF"/>
      </a:lt1>
      <a:dk2>
        <a:srgbClr val="4B4B4B"/>
      </a:dk2>
      <a:lt2>
        <a:srgbClr val="FFFFFF"/>
      </a:lt2>
      <a:accent1>
        <a:srgbClr val="488493"/>
      </a:accent1>
      <a:accent2>
        <a:srgbClr val="8DA2A3"/>
      </a:accent2>
      <a:accent3>
        <a:srgbClr val="CC9F6E"/>
      </a:accent3>
      <a:accent4>
        <a:srgbClr val="B76167"/>
      </a:accent4>
      <a:accent5>
        <a:srgbClr val="CF4953"/>
      </a:accent5>
      <a:accent6>
        <a:srgbClr val="9E7A9B"/>
      </a:accent6>
      <a:hlink>
        <a:srgbClr val="5699C2"/>
      </a:hlink>
      <a:folHlink>
        <a:srgbClr val="9FCE4A"/>
      </a:folHlink>
    </a:clrScheme>
    <a:fontScheme name="自定义 3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默认设计模板">
  <a:themeElements>
    <a:clrScheme name="自定义 49">
      <a:dk1>
        <a:srgbClr val="3F3F3F"/>
      </a:dk1>
      <a:lt1>
        <a:srgbClr val="FFFFFF"/>
      </a:lt1>
      <a:dk2>
        <a:srgbClr val="3F3F3F"/>
      </a:dk2>
      <a:lt2>
        <a:srgbClr val="FFFFFF"/>
      </a:lt2>
      <a:accent1>
        <a:srgbClr val="2AB6D2"/>
      </a:accent1>
      <a:accent2>
        <a:srgbClr val="52C2A5"/>
      </a:accent2>
      <a:accent3>
        <a:srgbClr val="9BCF55"/>
      </a:accent3>
      <a:accent4>
        <a:srgbClr val="84ADE4"/>
      </a:accent4>
      <a:accent5>
        <a:srgbClr val="374B5C"/>
      </a:accent5>
      <a:accent6>
        <a:srgbClr val="FFC000"/>
      </a:accent6>
      <a:hlink>
        <a:srgbClr val="009999"/>
      </a:hlink>
      <a:folHlink>
        <a:srgbClr val="99CC00"/>
      </a:folHlink>
    </a:clrScheme>
    <a:fontScheme name="自定义 10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</a:spPr>
      <a:bodyPr wrap="square" rtlCol="0" anchor="ctr" anchorCtr="0">
        <a:noAutofit/>
      </a:bodyPr>
      <a:lstStyle>
        <a:defPPr algn="ctr">
          <a:defRPr sz="1800" dirty="0" smtClean="0">
            <a:latin typeface="+mn-lt"/>
            <a:ea typeface="+mn-ea"/>
          </a:defRPr>
        </a:defPPr>
      </a:lstStyle>
    </a:spDef>
    <a:txDef>
      <a:spPr>
        <a:noFill/>
      </a:spPr>
      <a:bodyPr vert="horz" wrap="square" rtlCol="0">
        <a:spAutoFit/>
      </a:bodyPr>
      <a:lstStyle>
        <a:defPPr>
          <a:lnSpc>
            <a:spcPct val="130000"/>
          </a:lnSpc>
          <a:defRPr sz="1800" dirty="0" smtClean="0">
            <a:latin typeface="+mn-lt"/>
            <a:ea typeface="+mn-ea"/>
          </a:defRPr>
        </a:defPPr>
      </a:lstStyle>
    </a:tx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769</Words>
  <Application>Kingsoft Office WPP</Application>
  <PresentationFormat>宽屏</PresentationFormat>
  <Paragraphs>142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13</vt:i4>
      </vt:variant>
    </vt:vector>
  </HeadingPairs>
  <TitlesOfParts>
    <vt:vector size="16" baseType="lpstr">
      <vt:lpstr>Office 主题</vt:lpstr>
      <vt:lpstr>向天歌稻壳儿模板23XIN - 副本</vt:lpstr>
      <vt:lpstr>默认设计模板</vt:lpstr>
      <vt:lpstr>LOREM IPSUM DOLOR LOREM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Lenovo</cp:lastModifiedBy>
  <cp:revision>26</cp:revision>
  <dcterms:created xsi:type="dcterms:W3CDTF">2016-02-03T12:37:00Z</dcterms:created>
  <dcterms:modified xsi:type="dcterms:W3CDTF">2016-02-06T06:33:22Z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2052-10.1.0.5511</vt:lpwstr>
  </property>
</Properties>
</file>