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0" r:id="rId1"/>
    <p:sldMasterId id="2147483663" r:id="rId2"/>
    <p:sldMasterId id="2147483676" r:id="rId3"/>
    <p:sldMasterId id="2147483689" r:id="rId4"/>
  </p:sldMasterIdLst>
  <p:notesMasterIdLst>
    <p:notesMasterId r:id="rId27"/>
  </p:notesMasterIdLst>
  <p:handoutMasterIdLst>
    <p:handoutMasterId r:id="rId28"/>
  </p:handoutMasterIdLst>
  <p:sldIdLst>
    <p:sldId id="443" r:id="rId5"/>
    <p:sldId id="446" r:id="rId6"/>
    <p:sldId id="445" r:id="rId7"/>
    <p:sldId id="424" r:id="rId8"/>
    <p:sldId id="425" r:id="rId9"/>
    <p:sldId id="451" r:id="rId10"/>
    <p:sldId id="454" r:id="rId11"/>
    <p:sldId id="455" r:id="rId12"/>
    <p:sldId id="460" r:id="rId13"/>
    <p:sldId id="452" r:id="rId14"/>
    <p:sldId id="461" r:id="rId15"/>
    <p:sldId id="462" r:id="rId16"/>
    <p:sldId id="456" r:id="rId17"/>
    <p:sldId id="453" r:id="rId18"/>
    <p:sldId id="449" r:id="rId19"/>
    <p:sldId id="450" r:id="rId20"/>
    <p:sldId id="448" r:id="rId21"/>
    <p:sldId id="457" r:id="rId22"/>
    <p:sldId id="458" r:id="rId23"/>
    <p:sldId id="434" r:id="rId24"/>
    <p:sldId id="437" r:id="rId25"/>
    <p:sldId id="370" r:id="rId26"/>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F8A"/>
    <a:srgbClr val="ABB2C9"/>
    <a:srgbClr val="000000"/>
    <a:srgbClr val="7A7A7A"/>
    <a:srgbClr val="6B6B6B"/>
    <a:srgbClr val="767676"/>
    <a:srgbClr val="4C4C4C"/>
    <a:srgbClr val="656565"/>
    <a:srgbClr val="CD0078"/>
    <a:srgbClr val="3C7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66461" autoAdjust="0"/>
  </p:normalViewPr>
  <p:slideViewPr>
    <p:cSldViewPr snapToGrid="0">
      <p:cViewPr>
        <p:scale>
          <a:sx n="75" d="100"/>
          <a:sy n="75" d="100"/>
        </p:scale>
        <p:origin x="-1224"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8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C7E08-397A-4EDA-BC23-AFF2CBFB0478}"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zh-CN" altLang="en-US"/>
        </a:p>
      </dgm:t>
    </dgm:pt>
    <dgm:pt modelId="{914860A2-C7AF-4B27-8900-C2CE04F0D2FF}">
      <dgm:prSet phldrT="[文本]" custT="1"/>
      <dgm:spPr>
        <a:solidFill>
          <a:srgbClr val="ABB2C9"/>
        </a:solidFill>
        <a:ln>
          <a:solidFill>
            <a:schemeClr val="bg1"/>
          </a:solidFill>
        </a:ln>
      </dgm:spPr>
      <dgm:t>
        <a:bodyPr/>
        <a:lstStyle/>
        <a:p>
          <a:r>
            <a:rPr lang="zh-CN" altLang="en-US" sz="2000" dirty="0" smtClean="0">
              <a:latin typeface="微软雅黑" pitchFamily="34" charset="-122"/>
              <a:ea typeface="微软雅黑" pitchFamily="34" charset="-122"/>
            </a:rPr>
            <a:t> 诊断 </a:t>
          </a:r>
          <a:r>
            <a:rPr lang="en-US" altLang="zh-CN" sz="2000" u="sng"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iagnosis</a:t>
          </a:r>
          <a:endParaRPr lang="zh-CN" altLang="en-US" sz="2000" dirty="0">
            <a:latin typeface="微软雅黑" pitchFamily="34" charset="-122"/>
            <a:ea typeface="微软雅黑" pitchFamily="34" charset="-122"/>
          </a:endParaRPr>
        </a:p>
      </dgm:t>
    </dgm:pt>
    <dgm:pt modelId="{5C574B6F-1E19-4818-9D98-2C5127693821}" type="parTrans" cxnId="{447B19AD-F968-462D-A140-FFED4E46AD8E}">
      <dgm:prSet/>
      <dgm:spPr/>
      <dgm:t>
        <a:bodyPr/>
        <a:lstStyle/>
        <a:p>
          <a:endParaRPr lang="zh-CN" altLang="en-US" sz="1100"/>
        </a:p>
      </dgm:t>
    </dgm:pt>
    <dgm:pt modelId="{0240CB88-FB2E-41EE-89BE-7DBD91EE16F0}" type="sibTrans" cxnId="{447B19AD-F968-462D-A140-FFED4E46AD8E}">
      <dgm:prSet custT="1"/>
      <dgm:spPr>
        <a:solidFill>
          <a:schemeClr val="bg1"/>
        </a:solidFill>
        <a:ln>
          <a:solidFill>
            <a:schemeClr val="bg1">
              <a:alpha val="90000"/>
            </a:schemeClr>
          </a:solidFill>
        </a:ln>
      </dgm:spPr>
      <dgm:t>
        <a:bodyPr/>
        <a:lstStyle/>
        <a:p>
          <a:endParaRPr lang="zh-CN" altLang="en-US" sz="1600"/>
        </a:p>
      </dgm:t>
    </dgm:pt>
    <dgm:pt modelId="{D7C41686-B233-45FC-8D1E-A90606661DB9}">
      <dgm:prSet phldrT="[文本]" custT="1"/>
      <dgm:spPr>
        <a:solidFill>
          <a:srgbClr val="ABB2C9"/>
        </a:solidFill>
        <a:ln>
          <a:solidFill>
            <a:schemeClr val="bg1"/>
          </a:solidFill>
        </a:ln>
      </dgm:spPr>
      <dgm:t>
        <a:bodyPr/>
        <a:lstStyle/>
        <a:p>
          <a:r>
            <a:rPr lang="zh-CN" altLang="en-US" sz="2000" dirty="0" smtClean="0">
              <a:latin typeface="微软雅黑" pitchFamily="34" charset="-122"/>
              <a:ea typeface="微软雅黑" pitchFamily="34" charset="-122"/>
            </a:rPr>
            <a:t> 方案 </a:t>
          </a:r>
          <a:r>
            <a:rPr lang="en-US" altLang="zh-CN" sz="2000" u="sng" dirty="0" smtClean="0">
              <a:latin typeface="微软雅黑" pitchFamily="34" charset="-122"/>
              <a:ea typeface="微软雅黑" pitchFamily="34" charset="-122"/>
            </a:rPr>
            <a:t>P</a:t>
          </a:r>
          <a:r>
            <a:rPr lang="en-US" altLang="zh-CN" sz="2000" dirty="0" smtClean="0">
              <a:latin typeface="微软雅黑" pitchFamily="34" charset="-122"/>
              <a:ea typeface="微软雅黑" pitchFamily="34" charset="-122"/>
            </a:rPr>
            <a:t>lan</a:t>
          </a:r>
          <a:endParaRPr lang="zh-CN" altLang="en-US" sz="2000" dirty="0">
            <a:latin typeface="微软雅黑" pitchFamily="34" charset="-122"/>
            <a:ea typeface="微软雅黑" pitchFamily="34" charset="-122"/>
          </a:endParaRPr>
        </a:p>
      </dgm:t>
    </dgm:pt>
    <dgm:pt modelId="{106965C8-5D33-4B9C-B72E-510A08A2CF8B}" type="parTrans" cxnId="{4BADAE9B-3DCB-401C-A725-483860337AB8}">
      <dgm:prSet/>
      <dgm:spPr/>
      <dgm:t>
        <a:bodyPr/>
        <a:lstStyle/>
        <a:p>
          <a:endParaRPr lang="zh-CN" altLang="en-US" sz="1100"/>
        </a:p>
      </dgm:t>
    </dgm:pt>
    <dgm:pt modelId="{EF7DBF5B-3AFB-42EF-ADF4-CC4DBB039789}" type="sibTrans" cxnId="{4BADAE9B-3DCB-401C-A725-483860337AB8}">
      <dgm:prSet custT="1"/>
      <dgm:spPr>
        <a:solidFill>
          <a:schemeClr val="bg1">
            <a:alpha val="90000"/>
          </a:schemeClr>
        </a:solidFill>
      </dgm:spPr>
      <dgm:t>
        <a:bodyPr/>
        <a:lstStyle/>
        <a:p>
          <a:endParaRPr lang="zh-CN" altLang="en-US" sz="1600"/>
        </a:p>
      </dgm:t>
    </dgm:pt>
    <dgm:pt modelId="{AB6F1292-E47D-46B7-9F00-DCEA52637F29}">
      <dgm:prSet phldrT="[文本]" custT="1"/>
      <dgm:spPr>
        <a:solidFill>
          <a:srgbClr val="ABB2C9"/>
        </a:solidFill>
        <a:ln>
          <a:solidFill>
            <a:schemeClr val="bg1"/>
          </a:solidFill>
        </a:ln>
      </dgm:spPr>
      <dgm:t>
        <a:bodyPr/>
        <a:lstStyle/>
        <a:p>
          <a:r>
            <a:rPr lang="zh-CN" altLang="en-US" sz="2000" dirty="0" smtClean="0">
              <a:latin typeface="微软雅黑" pitchFamily="34" charset="-122"/>
              <a:ea typeface="微软雅黑" pitchFamily="34" charset="-122"/>
            </a:rPr>
            <a:t> 医嘱 </a:t>
          </a:r>
          <a:r>
            <a:rPr lang="en-US" altLang="zh-CN" sz="2000" u="sng" dirty="0" smtClean="0">
              <a:latin typeface="微软雅黑" pitchFamily="34" charset="-122"/>
              <a:ea typeface="微软雅黑" pitchFamily="34" charset="-122"/>
            </a:rPr>
            <a:t>O</a:t>
          </a:r>
          <a:r>
            <a:rPr lang="en-US" altLang="zh-CN" sz="2000" dirty="0" smtClean="0">
              <a:latin typeface="微软雅黑" pitchFamily="34" charset="-122"/>
              <a:ea typeface="微软雅黑" pitchFamily="34" charset="-122"/>
            </a:rPr>
            <a:t>rder</a:t>
          </a:r>
          <a:endParaRPr lang="zh-CN" altLang="en-US" sz="2000" dirty="0">
            <a:latin typeface="微软雅黑" pitchFamily="34" charset="-122"/>
            <a:ea typeface="微软雅黑" pitchFamily="34" charset="-122"/>
          </a:endParaRPr>
        </a:p>
      </dgm:t>
    </dgm:pt>
    <dgm:pt modelId="{431F632F-913C-449A-9FC6-D4D3340D7811}" type="parTrans" cxnId="{0248A943-5F1B-44B7-90C6-603322C23718}">
      <dgm:prSet/>
      <dgm:spPr/>
      <dgm:t>
        <a:bodyPr/>
        <a:lstStyle/>
        <a:p>
          <a:endParaRPr lang="zh-CN" altLang="en-US" sz="1100"/>
        </a:p>
      </dgm:t>
    </dgm:pt>
    <dgm:pt modelId="{9F948928-5132-4868-A211-71F37B288E36}" type="sibTrans" cxnId="{0248A943-5F1B-44B7-90C6-603322C23718}">
      <dgm:prSet custT="1"/>
      <dgm:spPr>
        <a:solidFill>
          <a:schemeClr val="bg1">
            <a:alpha val="90000"/>
          </a:schemeClr>
        </a:solidFill>
      </dgm:spPr>
      <dgm:t>
        <a:bodyPr/>
        <a:lstStyle/>
        <a:p>
          <a:endParaRPr lang="zh-CN" altLang="en-US" sz="1600"/>
        </a:p>
      </dgm:t>
    </dgm:pt>
    <dgm:pt modelId="{242CBDF7-82C5-4F34-8CE9-53444738E8FD}">
      <dgm:prSet phldrT="[文本]" custT="1"/>
      <dgm:spPr>
        <a:solidFill>
          <a:srgbClr val="ABB2C9"/>
        </a:solidFill>
        <a:ln>
          <a:solidFill>
            <a:schemeClr val="bg1"/>
          </a:solidFill>
        </a:ln>
      </dgm:spPr>
      <dgm:t>
        <a:bodyPr/>
        <a:lstStyle/>
        <a:p>
          <a:r>
            <a:rPr lang="zh-CN" altLang="en-US" sz="2000" dirty="0" smtClean="0">
              <a:latin typeface="微软雅黑" pitchFamily="34" charset="-122"/>
              <a:ea typeface="微软雅黑" pitchFamily="34" charset="-122"/>
            </a:rPr>
            <a:t> 收费项 </a:t>
          </a:r>
          <a:r>
            <a:rPr lang="en-US" altLang="zh-CN" sz="2000" u="sng" dirty="0" smtClean="0">
              <a:latin typeface="微软雅黑" pitchFamily="34" charset="-122"/>
              <a:ea typeface="微软雅黑" pitchFamily="34" charset="-122"/>
            </a:rPr>
            <a:t>I</a:t>
          </a:r>
          <a:r>
            <a:rPr lang="en-US" altLang="zh-CN" sz="2000" dirty="0" smtClean="0">
              <a:latin typeface="微软雅黑" pitchFamily="34" charset="-122"/>
              <a:ea typeface="微软雅黑" pitchFamily="34" charset="-122"/>
            </a:rPr>
            <a:t>tem</a:t>
          </a:r>
          <a:endParaRPr lang="zh-CN" altLang="en-US" sz="2000" dirty="0">
            <a:latin typeface="微软雅黑" pitchFamily="34" charset="-122"/>
            <a:ea typeface="微软雅黑" pitchFamily="34" charset="-122"/>
          </a:endParaRPr>
        </a:p>
      </dgm:t>
    </dgm:pt>
    <dgm:pt modelId="{9CC062F2-880A-4048-936E-A5784D4DC5F9}" type="parTrans" cxnId="{8B8B1AE4-DA87-4168-B961-4BAA91ABB4F2}">
      <dgm:prSet/>
      <dgm:spPr/>
      <dgm:t>
        <a:bodyPr/>
        <a:lstStyle/>
        <a:p>
          <a:endParaRPr lang="zh-CN" altLang="en-US" sz="1100"/>
        </a:p>
      </dgm:t>
    </dgm:pt>
    <dgm:pt modelId="{901FE9EB-8DC8-4A23-ABE7-17C690EE7D15}" type="sibTrans" cxnId="{8B8B1AE4-DA87-4168-B961-4BAA91ABB4F2}">
      <dgm:prSet/>
      <dgm:spPr/>
      <dgm:t>
        <a:bodyPr/>
        <a:lstStyle/>
        <a:p>
          <a:endParaRPr lang="zh-CN" altLang="en-US" sz="1100"/>
        </a:p>
      </dgm:t>
    </dgm:pt>
    <dgm:pt modelId="{7C8701D7-89A3-4F7C-8776-41E6A1B9238E}">
      <dgm:prSet phldrT="[文本]" custT="1"/>
      <dgm:spPr>
        <a:solidFill>
          <a:srgbClr val="ABB2C9"/>
        </a:solidFill>
        <a:ln>
          <a:solidFill>
            <a:schemeClr val="bg1"/>
          </a:solidFill>
        </a:ln>
      </dgm:spPr>
      <dgm:t>
        <a:bodyPr/>
        <a:lstStyle/>
        <a:p>
          <a:r>
            <a:rPr lang="zh-CN" altLang="en-US" sz="2000" dirty="0" smtClean="0">
              <a:latin typeface="微软雅黑" pitchFamily="34" charset="-122"/>
              <a:ea typeface="微软雅黑" pitchFamily="34" charset="-122"/>
            </a:rPr>
            <a:t> 步骤 </a:t>
          </a:r>
          <a:r>
            <a:rPr lang="en-US" altLang="zh-CN" sz="2000" u="sng" dirty="0" smtClean="0">
              <a:latin typeface="微软雅黑" pitchFamily="34" charset="-122"/>
              <a:ea typeface="微软雅黑" pitchFamily="34" charset="-122"/>
            </a:rPr>
            <a:t>S</a:t>
          </a:r>
          <a:r>
            <a:rPr lang="en-US" altLang="zh-CN" sz="2000" dirty="0" smtClean="0">
              <a:latin typeface="微软雅黑" pitchFamily="34" charset="-122"/>
              <a:ea typeface="微软雅黑" pitchFamily="34" charset="-122"/>
            </a:rPr>
            <a:t>tep</a:t>
          </a:r>
          <a:endParaRPr lang="zh-CN" altLang="en-US" sz="2000" dirty="0">
            <a:latin typeface="微软雅黑" pitchFamily="34" charset="-122"/>
            <a:ea typeface="微软雅黑" pitchFamily="34" charset="-122"/>
          </a:endParaRPr>
        </a:p>
      </dgm:t>
    </dgm:pt>
    <dgm:pt modelId="{88D64BC7-2949-449E-B75D-F0BD3E359F6C}" type="parTrans" cxnId="{9870E2A4-BF1B-44B9-90D7-6E7F290C9F69}">
      <dgm:prSet/>
      <dgm:spPr/>
      <dgm:t>
        <a:bodyPr/>
        <a:lstStyle/>
        <a:p>
          <a:endParaRPr lang="zh-CN" altLang="en-US"/>
        </a:p>
      </dgm:t>
    </dgm:pt>
    <dgm:pt modelId="{DDCD3354-9739-4279-BCD8-138FC95F9F61}" type="sibTrans" cxnId="{9870E2A4-BF1B-44B9-90D7-6E7F290C9F69}">
      <dgm:prSet/>
      <dgm:spPr>
        <a:solidFill>
          <a:schemeClr val="bg1">
            <a:alpha val="90000"/>
          </a:schemeClr>
        </a:solidFill>
      </dgm:spPr>
      <dgm:t>
        <a:bodyPr/>
        <a:lstStyle/>
        <a:p>
          <a:endParaRPr lang="zh-CN" altLang="en-US"/>
        </a:p>
      </dgm:t>
    </dgm:pt>
    <dgm:pt modelId="{0243EA2B-10F6-4EF7-943A-A50C1F20830D}" type="pres">
      <dgm:prSet presAssocID="{BCCC7E08-397A-4EDA-BC23-AFF2CBFB0478}" presName="outerComposite" presStyleCnt="0">
        <dgm:presLayoutVars>
          <dgm:chMax val="5"/>
          <dgm:dir/>
          <dgm:resizeHandles val="exact"/>
        </dgm:presLayoutVars>
      </dgm:prSet>
      <dgm:spPr/>
      <dgm:t>
        <a:bodyPr/>
        <a:lstStyle/>
        <a:p>
          <a:endParaRPr lang="zh-CN" altLang="en-US"/>
        </a:p>
      </dgm:t>
    </dgm:pt>
    <dgm:pt modelId="{D94F5739-B558-4E40-A36D-51FD11A4BD56}" type="pres">
      <dgm:prSet presAssocID="{BCCC7E08-397A-4EDA-BC23-AFF2CBFB0478}" presName="dummyMaxCanvas" presStyleCnt="0">
        <dgm:presLayoutVars/>
      </dgm:prSet>
      <dgm:spPr/>
      <dgm:t>
        <a:bodyPr/>
        <a:lstStyle/>
        <a:p>
          <a:endParaRPr lang="zh-CN" altLang="en-US"/>
        </a:p>
      </dgm:t>
    </dgm:pt>
    <dgm:pt modelId="{33C48CCE-CDF4-490B-A835-E0F9DF61831E}" type="pres">
      <dgm:prSet presAssocID="{BCCC7E08-397A-4EDA-BC23-AFF2CBFB0478}" presName="FiveNodes_1" presStyleLbl="node1" presStyleIdx="0" presStyleCnt="5" custScaleY="106799">
        <dgm:presLayoutVars>
          <dgm:bulletEnabled val="1"/>
        </dgm:presLayoutVars>
      </dgm:prSet>
      <dgm:spPr/>
      <dgm:t>
        <a:bodyPr/>
        <a:lstStyle/>
        <a:p>
          <a:endParaRPr lang="zh-CN" altLang="en-US"/>
        </a:p>
      </dgm:t>
    </dgm:pt>
    <dgm:pt modelId="{653E3B48-75FA-4B6B-971E-4A98F45B18F0}" type="pres">
      <dgm:prSet presAssocID="{BCCC7E08-397A-4EDA-BC23-AFF2CBFB0478}" presName="FiveNodes_2" presStyleLbl="node1" presStyleIdx="1" presStyleCnt="5" custScaleY="106799">
        <dgm:presLayoutVars>
          <dgm:bulletEnabled val="1"/>
        </dgm:presLayoutVars>
      </dgm:prSet>
      <dgm:spPr/>
      <dgm:t>
        <a:bodyPr/>
        <a:lstStyle/>
        <a:p>
          <a:endParaRPr lang="zh-CN" altLang="en-US"/>
        </a:p>
      </dgm:t>
    </dgm:pt>
    <dgm:pt modelId="{6F7418FE-CCD6-4659-9C97-5C806D34532D}" type="pres">
      <dgm:prSet presAssocID="{BCCC7E08-397A-4EDA-BC23-AFF2CBFB0478}" presName="FiveNodes_3" presStyleLbl="node1" presStyleIdx="2" presStyleCnt="5" custScaleY="106799">
        <dgm:presLayoutVars>
          <dgm:bulletEnabled val="1"/>
        </dgm:presLayoutVars>
      </dgm:prSet>
      <dgm:spPr/>
      <dgm:t>
        <a:bodyPr/>
        <a:lstStyle/>
        <a:p>
          <a:endParaRPr lang="zh-CN" altLang="en-US"/>
        </a:p>
      </dgm:t>
    </dgm:pt>
    <dgm:pt modelId="{798CEB35-0BE7-4E57-AED7-E8C4B7F0AA4C}" type="pres">
      <dgm:prSet presAssocID="{BCCC7E08-397A-4EDA-BC23-AFF2CBFB0478}" presName="FiveNodes_4" presStyleLbl="node1" presStyleIdx="3" presStyleCnt="5" custScaleY="106799">
        <dgm:presLayoutVars>
          <dgm:bulletEnabled val="1"/>
        </dgm:presLayoutVars>
      </dgm:prSet>
      <dgm:spPr/>
      <dgm:t>
        <a:bodyPr/>
        <a:lstStyle/>
        <a:p>
          <a:endParaRPr lang="zh-CN" altLang="en-US"/>
        </a:p>
      </dgm:t>
    </dgm:pt>
    <dgm:pt modelId="{8E4B1EE6-0CBB-4690-985E-54B064C9D47B}" type="pres">
      <dgm:prSet presAssocID="{BCCC7E08-397A-4EDA-BC23-AFF2CBFB0478}" presName="FiveNodes_5" presStyleLbl="node1" presStyleIdx="4" presStyleCnt="5" custScaleY="106799" custLinFactNeighborX="-1162" custLinFactNeighborY="39344">
        <dgm:presLayoutVars>
          <dgm:bulletEnabled val="1"/>
        </dgm:presLayoutVars>
      </dgm:prSet>
      <dgm:spPr/>
      <dgm:t>
        <a:bodyPr/>
        <a:lstStyle/>
        <a:p>
          <a:endParaRPr lang="zh-CN" altLang="en-US"/>
        </a:p>
      </dgm:t>
    </dgm:pt>
    <dgm:pt modelId="{AFDF7643-B229-4D3D-9EAE-D33665377FF8}" type="pres">
      <dgm:prSet presAssocID="{BCCC7E08-397A-4EDA-BC23-AFF2CBFB0478}" presName="FiveConn_1-2" presStyleLbl="fgAccFollowNode1" presStyleIdx="0" presStyleCnt="4" custLinFactNeighborX="-76672" custLinFactNeighborY="-5299">
        <dgm:presLayoutVars>
          <dgm:bulletEnabled val="1"/>
        </dgm:presLayoutVars>
      </dgm:prSet>
      <dgm:spPr/>
      <dgm:t>
        <a:bodyPr/>
        <a:lstStyle/>
        <a:p>
          <a:endParaRPr lang="zh-CN" altLang="en-US"/>
        </a:p>
      </dgm:t>
    </dgm:pt>
    <dgm:pt modelId="{068B6A97-001A-4DCC-BC18-BCE1D911ADCC}" type="pres">
      <dgm:prSet presAssocID="{BCCC7E08-397A-4EDA-BC23-AFF2CBFB0478}" presName="FiveConn_2-3" presStyleLbl="fgAccFollowNode1" presStyleIdx="1" presStyleCnt="4" custLinFactNeighborX="-68475" custLinFactNeighborY="8141">
        <dgm:presLayoutVars>
          <dgm:bulletEnabled val="1"/>
        </dgm:presLayoutVars>
      </dgm:prSet>
      <dgm:spPr/>
      <dgm:t>
        <a:bodyPr/>
        <a:lstStyle/>
        <a:p>
          <a:endParaRPr lang="zh-CN" altLang="en-US"/>
        </a:p>
      </dgm:t>
    </dgm:pt>
    <dgm:pt modelId="{61C0071D-8FD7-42AA-9291-1E209BC8BEDC}" type="pres">
      <dgm:prSet presAssocID="{BCCC7E08-397A-4EDA-BC23-AFF2CBFB0478}" presName="FiveConn_3-4" presStyleLbl="fgAccFollowNode1" presStyleIdx="2" presStyleCnt="4" custLinFactNeighborX="-62109" custLinFactNeighborY="-127">
        <dgm:presLayoutVars>
          <dgm:bulletEnabled val="1"/>
        </dgm:presLayoutVars>
      </dgm:prSet>
      <dgm:spPr/>
      <dgm:t>
        <a:bodyPr/>
        <a:lstStyle/>
        <a:p>
          <a:endParaRPr lang="zh-CN" altLang="en-US"/>
        </a:p>
      </dgm:t>
    </dgm:pt>
    <dgm:pt modelId="{8707202E-6198-442E-AEBD-16AA57223F5C}" type="pres">
      <dgm:prSet presAssocID="{BCCC7E08-397A-4EDA-BC23-AFF2CBFB0478}" presName="FiveConn_4-5" presStyleLbl="fgAccFollowNode1" presStyleIdx="3" presStyleCnt="4" custLinFactNeighborX="-45288" custLinFactNeighborY="-12669">
        <dgm:presLayoutVars>
          <dgm:bulletEnabled val="1"/>
        </dgm:presLayoutVars>
      </dgm:prSet>
      <dgm:spPr/>
      <dgm:t>
        <a:bodyPr/>
        <a:lstStyle/>
        <a:p>
          <a:endParaRPr lang="zh-CN" altLang="en-US"/>
        </a:p>
      </dgm:t>
    </dgm:pt>
    <dgm:pt modelId="{0B0995C9-8F31-44EC-981B-1F822C380059}" type="pres">
      <dgm:prSet presAssocID="{BCCC7E08-397A-4EDA-BC23-AFF2CBFB0478}" presName="FiveNodes_1_text" presStyleLbl="node1" presStyleIdx="4" presStyleCnt="5">
        <dgm:presLayoutVars>
          <dgm:bulletEnabled val="1"/>
        </dgm:presLayoutVars>
      </dgm:prSet>
      <dgm:spPr/>
      <dgm:t>
        <a:bodyPr/>
        <a:lstStyle/>
        <a:p>
          <a:endParaRPr lang="zh-CN" altLang="en-US"/>
        </a:p>
      </dgm:t>
    </dgm:pt>
    <dgm:pt modelId="{EE99500A-3A22-46C2-939F-DE8D0333A430}" type="pres">
      <dgm:prSet presAssocID="{BCCC7E08-397A-4EDA-BC23-AFF2CBFB0478}" presName="FiveNodes_2_text" presStyleLbl="node1" presStyleIdx="4" presStyleCnt="5">
        <dgm:presLayoutVars>
          <dgm:bulletEnabled val="1"/>
        </dgm:presLayoutVars>
      </dgm:prSet>
      <dgm:spPr/>
      <dgm:t>
        <a:bodyPr/>
        <a:lstStyle/>
        <a:p>
          <a:endParaRPr lang="zh-CN" altLang="en-US"/>
        </a:p>
      </dgm:t>
    </dgm:pt>
    <dgm:pt modelId="{A4129085-F7A5-4810-A7CA-99C528768313}" type="pres">
      <dgm:prSet presAssocID="{BCCC7E08-397A-4EDA-BC23-AFF2CBFB0478}" presName="FiveNodes_3_text" presStyleLbl="node1" presStyleIdx="4" presStyleCnt="5">
        <dgm:presLayoutVars>
          <dgm:bulletEnabled val="1"/>
        </dgm:presLayoutVars>
      </dgm:prSet>
      <dgm:spPr/>
      <dgm:t>
        <a:bodyPr/>
        <a:lstStyle/>
        <a:p>
          <a:endParaRPr lang="zh-CN" altLang="en-US"/>
        </a:p>
      </dgm:t>
    </dgm:pt>
    <dgm:pt modelId="{3D6E6A97-5438-49E5-897C-56CFBF40B13D}" type="pres">
      <dgm:prSet presAssocID="{BCCC7E08-397A-4EDA-BC23-AFF2CBFB0478}" presName="FiveNodes_4_text" presStyleLbl="node1" presStyleIdx="4" presStyleCnt="5">
        <dgm:presLayoutVars>
          <dgm:bulletEnabled val="1"/>
        </dgm:presLayoutVars>
      </dgm:prSet>
      <dgm:spPr/>
      <dgm:t>
        <a:bodyPr/>
        <a:lstStyle/>
        <a:p>
          <a:endParaRPr lang="zh-CN" altLang="en-US"/>
        </a:p>
      </dgm:t>
    </dgm:pt>
    <dgm:pt modelId="{4853412D-C348-4E3D-A11F-1D12C4390DF8}" type="pres">
      <dgm:prSet presAssocID="{BCCC7E08-397A-4EDA-BC23-AFF2CBFB0478}" presName="FiveNodes_5_text" presStyleLbl="node1" presStyleIdx="4" presStyleCnt="5">
        <dgm:presLayoutVars>
          <dgm:bulletEnabled val="1"/>
        </dgm:presLayoutVars>
      </dgm:prSet>
      <dgm:spPr/>
      <dgm:t>
        <a:bodyPr/>
        <a:lstStyle/>
        <a:p>
          <a:endParaRPr lang="zh-CN" altLang="en-US"/>
        </a:p>
      </dgm:t>
    </dgm:pt>
  </dgm:ptLst>
  <dgm:cxnLst>
    <dgm:cxn modelId="{952CB400-F7D0-4ACA-91E7-726FC71B5805}" type="presOf" srcId="{914860A2-C7AF-4B27-8900-C2CE04F0D2FF}" destId="{33C48CCE-CDF4-490B-A835-E0F9DF61831E}" srcOrd="0" destOrd="0" presId="urn:microsoft.com/office/officeart/2005/8/layout/vProcess5"/>
    <dgm:cxn modelId="{0248A943-5F1B-44B7-90C6-603322C23718}" srcId="{BCCC7E08-397A-4EDA-BC23-AFF2CBFB0478}" destId="{AB6F1292-E47D-46B7-9F00-DCEA52637F29}" srcOrd="3" destOrd="0" parTransId="{431F632F-913C-449A-9FC6-D4D3340D7811}" sibTransId="{9F948928-5132-4868-A211-71F37B288E36}"/>
    <dgm:cxn modelId="{BFA93B9C-70E0-4F45-A0EB-0E2A5787CBA1}" type="presOf" srcId="{9F948928-5132-4868-A211-71F37B288E36}" destId="{8707202E-6198-442E-AEBD-16AA57223F5C}" srcOrd="0" destOrd="0" presId="urn:microsoft.com/office/officeart/2005/8/layout/vProcess5"/>
    <dgm:cxn modelId="{8B8B1AE4-DA87-4168-B961-4BAA91ABB4F2}" srcId="{BCCC7E08-397A-4EDA-BC23-AFF2CBFB0478}" destId="{242CBDF7-82C5-4F34-8CE9-53444738E8FD}" srcOrd="4" destOrd="0" parTransId="{9CC062F2-880A-4048-936E-A5784D4DC5F9}" sibTransId="{901FE9EB-8DC8-4A23-ABE7-17C690EE7D15}"/>
    <dgm:cxn modelId="{EABA3C8F-44C9-4D0F-A199-A5166B557D1D}" type="presOf" srcId="{914860A2-C7AF-4B27-8900-C2CE04F0D2FF}" destId="{0B0995C9-8F31-44EC-981B-1F822C380059}" srcOrd="1" destOrd="0" presId="urn:microsoft.com/office/officeart/2005/8/layout/vProcess5"/>
    <dgm:cxn modelId="{7C767782-D5A4-409F-BDA4-64C9EFDECA86}" type="presOf" srcId="{242CBDF7-82C5-4F34-8CE9-53444738E8FD}" destId="{8E4B1EE6-0CBB-4690-985E-54B064C9D47B}" srcOrd="0" destOrd="0" presId="urn:microsoft.com/office/officeart/2005/8/layout/vProcess5"/>
    <dgm:cxn modelId="{B4F839C0-7DBB-4C07-918D-35607931E5FA}" type="presOf" srcId="{7C8701D7-89A3-4F7C-8776-41E6A1B9238E}" destId="{6F7418FE-CCD6-4659-9C97-5C806D34532D}" srcOrd="0" destOrd="0" presId="urn:microsoft.com/office/officeart/2005/8/layout/vProcess5"/>
    <dgm:cxn modelId="{9870E2A4-BF1B-44B9-90D7-6E7F290C9F69}" srcId="{BCCC7E08-397A-4EDA-BC23-AFF2CBFB0478}" destId="{7C8701D7-89A3-4F7C-8776-41E6A1B9238E}" srcOrd="2" destOrd="0" parTransId="{88D64BC7-2949-449E-B75D-F0BD3E359F6C}" sibTransId="{DDCD3354-9739-4279-BCD8-138FC95F9F61}"/>
    <dgm:cxn modelId="{1D3B5BC5-9AF1-4D4D-9B4E-9AC8F6DFF779}" type="presOf" srcId="{AB6F1292-E47D-46B7-9F00-DCEA52637F29}" destId="{3D6E6A97-5438-49E5-897C-56CFBF40B13D}" srcOrd="1" destOrd="0" presId="urn:microsoft.com/office/officeart/2005/8/layout/vProcess5"/>
    <dgm:cxn modelId="{0F9FCF59-E75F-4887-9EB7-B9FDABF37325}" type="presOf" srcId="{D7C41686-B233-45FC-8D1E-A90606661DB9}" destId="{EE99500A-3A22-46C2-939F-DE8D0333A430}" srcOrd="1" destOrd="0" presId="urn:microsoft.com/office/officeart/2005/8/layout/vProcess5"/>
    <dgm:cxn modelId="{C2674891-8BBF-4C65-B570-EC26E4770412}" type="presOf" srcId="{DDCD3354-9739-4279-BCD8-138FC95F9F61}" destId="{61C0071D-8FD7-42AA-9291-1E209BC8BEDC}" srcOrd="0" destOrd="0" presId="urn:microsoft.com/office/officeart/2005/8/layout/vProcess5"/>
    <dgm:cxn modelId="{4868E985-16AE-4CC7-A0B9-AC07C0D88CDF}" type="presOf" srcId="{AB6F1292-E47D-46B7-9F00-DCEA52637F29}" destId="{798CEB35-0BE7-4E57-AED7-E8C4B7F0AA4C}" srcOrd="0" destOrd="0" presId="urn:microsoft.com/office/officeart/2005/8/layout/vProcess5"/>
    <dgm:cxn modelId="{FD35447E-0BA3-41CF-9E9E-31115D2B7C3A}" type="presOf" srcId="{EF7DBF5B-3AFB-42EF-ADF4-CC4DBB039789}" destId="{068B6A97-001A-4DCC-BC18-BCE1D911ADCC}" srcOrd="0" destOrd="0" presId="urn:microsoft.com/office/officeart/2005/8/layout/vProcess5"/>
    <dgm:cxn modelId="{4BADAE9B-3DCB-401C-A725-483860337AB8}" srcId="{BCCC7E08-397A-4EDA-BC23-AFF2CBFB0478}" destId="{D7C41686-B233-45FC-8D1E-A90606661DB9}" srcOrd="1" destOrd="0" parTransId="{106965C8-5D33-4B9C-B72E-510A08A2CF8B}" sibTransId="{EF7DBF5B-3AFB-42EF-ADF4-CC4DBB039789}"/>
    <dgm:cxn modelId="{447B19AD-F968-462D-A140-FFED4E46AD8E}" srcId="{BCCC7E08-397A-4EDA-BC23-AFF2CBFB0478}" destId="{914860A2-C7AF-4B27-8900-C2CE04F0D2FF}" srcOrd="0" destOrd="0" parTransId="{5C574B6F-1E19-4818-9D98-2C5127693821}" sibTransId="{0240CB88-FB2E-41EE-89BE-7DBD91EE16F0}"/>
    <dgm:cxn modelId="{6CC52890-EF67-42CF-8612-CC9273E32FA4}" type="presOf" srcId="{BCCC7E08-397A-4EDA-BC23-AFF2CBFB0478}" destId="{0243EA2B-10F6-4EF7-943A-A50C1F20830D}" srcOrd="0" destOrd="0" presId="urn:microsoft.com/office/officeart/2005/8/layout/vProcess5"/>
    <dgm:cxn modelId="{195FEB17-5F77-4408-A23B-9100A4D0FCA6}" type="presOf" srcId="{7C8701D7-89A3-4F7C-8776-41E6A1B9238E}" destId="{A4129085-F7A5-4810-A7CA-99C528768313}" srcOrd="1" destOrd="0" presId="urn:microsoft.com/office/officeart/2005/8/layout/vProcess5"/>
    <dgm:cxn modelId="{2BDC82E8-7B11-468F-A521-113CDA1A9238}" type="presOf" srcId="{242CBDF7-82C5-4F34-8CE9-53444738E8FD}" destId="{4853412D-C348-4E3D-A11F-1D12C4390DF8}" srcOrd="1" destOrd="0" presId="urn:microsoft.com/office/officeart/2005/8/layout/vProcess5"/>
    <dgm:cxn modelId="{6E08A332-400F-4B96-B796-93E58628C650}" type="presOf" srcId="{0240CB88-FB2E-41EE-89BE-7DBD91EE16F0}" destId="{AFDF7643-B229-4D3D-9EAE-D33665377FF8}" srcOrd="0" destOrd="0" presId="urn:microsoft.com/office/officeart/2005/8/layout/vProcess5"/>
    <dgm:cxn modelId="{5EBDFD70-DA12-4AFB-AFC3-5CE261C6A9A8}" type="presOf" srcId="{D7C41686-B233-45FC-8D1E-A90606661DB9}" destId="{653E3B48-75FA-4B6B-971E-4A98F45B18F0}" srcOrd="0" destOrd="0" presId="urn:microsoft.com/office/officeart/2005/8/layout/vProcess5"/>
    <dgm:cxn modelId="{4A704C6E-B733-45C7-9226-43D86DD20DAA}" type="presParOf" srcId="{0243EA2B-10F6-4EF7-943A-A50C1F20830D}" destId="{D94F5739-B558-4E40-A36D-51FD11A4BD56}" srcOrd="0" destOrd="0" presId="urn:microsoft.com/office/officeart/2005/8/layout/vProcess5"/>
    <dgm:cxn modelId="{7A87D6FE-6DEB-4DAC-B383-110A124C736E}" type="presParOf" srcId="{0243EA2B-10F6-4EF7-943A-A50C1F20830D}" destId="{33C48CCE-CDF4-490B-A835-E0F9DF61831E}" srcOrd="1" destOrd="0" presId="urn:microsoft.com/office/officeart/2005/8/layout/vProcess5"/>
    <dgm:cxn modelId="{B76B8982-6008-4C3B-B1BB-3FE77F5231CB}" type="presParOf" srcId="{0243EA2B-10F6-4EF7-943A-A50C1F20830D}" destId="{653E3B48-75FA-4B6B-971E-4A98F45B18F0}" srcOrd="2" destOrd="0" presId="urn:microsoft.com/office/officeart/2005/8/layout/vProcess5"/>
    <dgm:cxn modelId="{DA020E06-494A-4D77-8445-A182F3789201}" type="presParOf" srcId="{0243EA2B-10F6-4EF7-943A-A50C1F20830D}" destId="{6F7418FE-CCD6-4659-9C97-5C806D34532D}" srcOrd="3" destOrd="0" presId="urn:microsoft.com/office/officeart/2005/8/layout/vProcess5"/>
    <dgm:cxn modelId="{424B5B2E-415C-49FB-9525-4B1EA62F642D}" type="presParOf" srcId="{0243EA2B-10F6-4EF7-943A-A50C1F20830D}" destId="{798CEB35-0BE7-4E57-AED7-E8C4B7F0AA4C}" srcOrd="4" destOrd="0" presId="urn:microsoft.com/office/officeart/2005/8/layout/vProcess5"/>
    <dgm:cxn modelId="{FA04BA9B-278E-48C2-A8D6-7296B11035CB}" type="presParOf" srcId="{0243EA2B-10F6-4EF7-943A-A50C1F20830D}" destId="{8E4B1EE6-0CBB-4690-985E-54B064C9D47B}" srcOrd="5" destOrd="0" presId="urn:microsoft.com/office/officeart/2005/8/layout/vProcess5"/>
    <dgm:cxn modelId="{B233FDF5-3092-4DCA-A26E-8439D71F6B96}" type="presParOf" srcId="{0243EA2B-10F6-4EF7-943A-A50C1F20830D}" destId="{AFDF7643-B229-4D3D-9EAE-D33665377FF8}" srcOrd="6" destOrd="0" presId="urn:microsoft.com/office/officeart/2005/8/layout/vProcess5"/>
    <dgm:cxn modelId="{9F4BEACE-37FE-4657-AE85-F6B24E708CC7}" type="presParOf" srcId="{0243EA2B-10F6-4EF7-943A-A50C1F20830D}" destId="{068B6A97-001A-4DCC-BC18-BCE1D911ADCC}" srcOrd="7" destOrd="0" presId="urn:microsoft.com/office/officeart/2005/8/layout/vProcess5"/>
    <dgm:cxn modelId="{421DC7F8-FE28-4333-B274-A03F83614C17}" type="presParOf" srcId="{0243EA2B-10F6-4EF7-943A-A50C1F20830D}" destId="{61C0071D-8FD7-42AA-9291-1E209BC8BEDC}" srcOrd="8" destOrd="0" presId="urn:microsoft.com/office/officeart/2005/8/layout/vProcess5"/>
    <dgm:cxn modelId="{9FAECC32-85E1-4C06-A68F-049D8DEAA207}" type="presParOf" srcId="{0243EA2B-10F6-4EF7-943A-A50C1F20830D}" destId="{8707202E-6198-442E-AEBD-16AA57223F5C}" srcOrd="9" destOrd="0" presId="urn:microsoft.com/office/officeart/2005/8/layout/vProcess5"/>
    <dgm:cxn modelId="{5367C202-7B5C-469C-B506-82D60B985650}" type="presParOf" srcId="{0243EA2B-10F6-4EF7-943A-A50C1F20830D}" destId="{0B0995C9-8F31-44EC-981B-1F822C380059}" srcOrd="10" destOrd="0" presId="urn:microsoft.com/office/officeart/2005/8/layout/vProcess5"/>
    <dgm:cxn modelId="{55FB15FF-D3A9-4F1D-BDB5-839BE7B87A76}" type="presParOf" srcId="{0243EA2B-10F6-4EF7-943A-A50C1F20830D}" destId="{EE99500A-3A22-46C2-939F-DE8D0333A430}" srcOrd="11" destOrd="0" presId="urn:microsoft.com/office/officeart/2005/8/layout/vProcess5"/>
    <dgm:cxn modelId="{76436697-743F-4337-9DCE-8895177271E4}" type="presParOf" srcId="{0243EA2B-10F6-4EF7-943A-A50C1F20830D}" destId="{A4129085-F7A5-4810-A7CA-99C528768313}" srcOrd="12" destOrd="0" presId="urn:microsoft.com/office/officeart/2005/8/layout/vProcess5"/>
    <dgm:cxn modelId="{453D1429-70D3-4363-864A-5B12641AAD0F}" type="presParOf" srcId="{0243EA2B-10F6-4EF7-943A-A50C1F20830D}" destId="{3D6E6A97-5438-49E5-897C-56CFBF40B13D}" srcOrd="13" destOrd="0" presId="urn:microsoft.com/office/officeart/2005/8/layout/vProcess5"/>
    <dgm:cxn modelId="{13EFF68D-FBFE-47BB-985C-36528A25AA14}" type="presParOf" srcId="{0243EA2B-10F6-4EF7-943A-A50C1F20830D}" destId="{4853412D-C348-4E3D-A11F-1D12C4390DF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DA91F10-409A-47C5-A667-374EDFB2AFEA}" type="doc">
      <dgm:prSet loTypeId="urn:microsoft.com/office/officeart/2005/8/layout/hProcess7#1" loCatId="process" qsTypeId="urn:microsoft.com/office/officeart/2005/8/quickstyle/simple1" qsCatId="simple" csTypeId="urn:microsoft.com/office/officeart/2005/8/colors/accent4_2" csCatId="accent4" phldr="1"/>
      <dgm:spPr/>
      <dgm:t>
        <a:bodyPr/>
        <a:lstStyle/>
        <a:p>
          <a:endParaRPr lang="zh-CN" altLang="en-US"/>
        </a:p>
      </dgm:t>
    </dgm:pt>
    <dgm:pt modelId="{933FCFC6-3252-4506-B0CD-822082B33E42}">
      <dgm:prSet phldrT="[文本]" custT="1"/>
      <dgm:spPr>
        <a:solidFill>
          <a:srgbClr val="2A3F8A">
            <a:alpha val="50000"/>
          </a:srgbClr>
        </a:solidFill>
        <a:effectLst>
          <a:outerShdw blurRad="50800" dist="38100" dir="2700000" algn="tl" rotWithShape="0">
            <a:prstClr val="black">
              <a:alpha val="40000"/>
            </a:prstClr>
          </a:outerShdw>
        </a:effectLst>
      </dgm:spPr>
      <dgm:t>
        <a:bodyPr/>
        <a:lstStyle/>
        <a:p>
          <a:r>
            <a:rPr lang="zh-CN" altLang="en-US" sz="1100" b="0" baseline="0" dirty="0" smtClean="0">
              <a:latin typeface="微软雅黑" pitchFamily="34" charset="-122"/>
              <a:ea typeface="微软雅黑" pitchFamily="34" charset="-122"/>
            </a:rPr>
            <a:t>针对</a:t>
          </a:r>
          <a:r>
            <a:rPr lang="zh-CN" altLang="en-US" sz="1100" b="0" baseline="0" dirty="0" smtClean="0">
              <a:ea typeface="微软雅黑" pitchFamily="34" charset="-122"/>
            </a:rPr>
            <a:t>诊断的完整治疗过程</a:t>
          </a:r>
          <a:endParaRPr lang="zh-CN" altLang="en-US" sz="1050" b="0" baseline="0" dirty="0">
            <a:ea typeface="微软雅黑" pitchFamily="34" charset="-122"/>
          </a:endParaRPr>
        </a:p>
      </dgm:t>
    </dgm:pt>
    <dgm:pt modelId="{6BBE15E4-7306-41E0-BE52-0C6808602B5F}" type="parTrans" cxnId="{B19933AE-8FDA-4755-9115-366D6ACD965E}">
      <dgm:prSet/>
      <dgm:spPr/>
      <dgm:t>
        <a:bodyPr/>
        <a:lstStyle/>
        <a:p>
          <a:endParaRPr lang="zh-CN" altLang="en-US"/>
        </a:p>
      </dgm:t>
    </dgm:pt>
    <dgm:pt modelId="{2AE69761-E652-4956-B978-385B40207C86}" type="sibTrans" cxnId="{B19933AE-8FDA-4755-9115-366D6ACD965E}">
      <dgm:prSet/>
      <dgm:spPr/>
      <dgm:t>
        <a:bodyPr/>
        <a:lstStyle/>
        <a:p>
          <a:endParaRPr lang="zh-CN" altLang="en-US"/>
        </a:p>
      </dgm:t>
    </dgm:pt>
    <dgm:pt modelId="{1D3DC3A1-F70A-4758-A2CB-984F5CCD1002}">
      <dgm:prSet phldrT="[文本]" custT="1"/>
      <dgm:spPr/>
      <dgm:t>
        <a:bodyPr/>
        <a:lstStyle/>
        <a:p>
          <a:pPr algn="l"/>
          <a:r>
            <a:rPr lang="zh-CN" altLang="en-US" sz="1800" baseline="0" dirty="0" smtClean="0">
              <a:solidFill>
                <a:schemeClr val="accent3"/>
              </a:solidFill>
              <a:latin typeface="微软雅黑" pitchFamily="34" charset="-122"/>
              <a:ea typeface="微软雅黑" pitchFamily="34" charset="-122"/>
            </a:rPr>
            <a:t>诊疗序列</a:t>
          </a:r>
          <a:endParaRPr lang="zh-CN" altLang="en-US" sz="1800" baseline="0" dirty="0">
            <a:solidFill>
              <a:schemeClr val="accent3"/>
            </a:solidFill>
            <a:latin typeface="微软雅黑" pitchFamily="34" charset="-122"/>
            <a:ea typeface="微软雅黑" pitchFamily="34" charset="-122"/>
          </a:endParaRPr>
        </a:p>
      </dgm:t>
    </dgm:pt>
    <dgm:pt modelId="{D3607465-840E-4811-A576-FD3D80514033}" type="parTrans" cxnId="{DDEF303D-8448-47DD-9E85-8648E0BCF798}">
      <dgm:prSet/>
      <dgm:spPr/>
      <dgm:t>
        <a:bodyPr/>
        <a:lstStyle/>
        <a:p>
          <a:endParaRPr lang="zh-CN" altLang="en-US"/>
        </a:p>
      </dgm:t>
    </dgm:pt>
    <dgm:pt modelId="{E76828C9-57C3-4319-BB98-75B952472BE4}" type="sibTrans" cxnId="{DDEF303D-8448-47DD-9E85-8648E0BCF798}">
      <dgm:prSet/>
      <dgm:spPr/>
      <dgm:t>
        <a:bodyPr/>
        <a:lstStyle/>
        <a:p>
          <a:endParaRPr lang="zh-CN" altLang="en-US"/>
        </a:p>
      </dgm:t>
    </dgm:pt>
    <dgm:pt modelId="{D9AC03E3-64D6-4D46-8E3D-2E700EC88641}">
      <dgm:prSet phldrT="[文本]" custT="1">
        <dgm:style>
          <a:lnRef idx="3">
            <a:schemeClr val="lt1"/>
          </a:lnRef>
          <a:fillRef idx="1">
            <a:schemeClr val="dk1"/>
          </a:fillRef>
          <a:effectRef idx="1">
            <a:schemeClr val="dk1"/>
          </a:effectRef>
          <a:fontRef idx="minor">
            <a:schemeClr val="lt1"/>
          </a:fontRef>
        </dgm:style>
      </dgm:prSet>
      <dgm:spPr>
        <a:solidFill>
          <a:srgbClr val="2A3F8A">
            <a:alpha val="50000"/>
          </a:srgbClr>
        </a:solidFill>
        <a:ln w="25400"/>
        <a:effectLst>
          <a:outerShdw blurRad="50800" dist="38100" dir="2700000" algn="tl" rotWithShape="0">
            <a:prstClr val="black">
              <a:alpha val="40000"/>
            </a:prstClr>
          </a:outerShdw>
        </a:effectLst>
      </dgm:spPr>
      <dgm:t>
        <a:bodyPr/>
        <a:lstStyle/>
        <a:p>
          <a:pPr algn="l"/>
          <a:r>
            <a:rPr lang="zh-CN" altLang="en-US" sz="1100" baseline="0" dirty="0" smtClean="0">
              <a:solidFill>
                <a:schemeClr val="accent3"/>
              </a:solidFill>
              <a:latin typeface="微软雅黑" pitchFamily="34" charset="-122"/>
              <a:ea typeface="微软雅黑" pitchFamily="34" charset="-122"/>
            </a:rPr>
            <a:t>针对诊断的特定方案完成情况</a:t>
          </a:r>
          <a:endParaRPr lang="zh-CN" altLang="en-US" sz="1100" baseline="0" dirty="0">
            <a:solidFill>
              <a:schemeClr val="accent3"/>
            </a:solidFill>
            <a:latin typeface="微软雅黑" pitchFamily="34" charset="-122"/>
            <a:ea typeface="微软雅黑" pitchFamily="34" charset="-122"/>
          </a:endParaRPr>
        </a:p>
      </dgm:t>
    </dgm:pt>
    <dgm:pt modelId="{C47565D0-688C-4D24-8989-6AE2C0163297}" type="parTrans" cxnId="{FEDC5EFF-24DC-4CC3-BD09-CC62D2FC57BD}">
      <dgm:prSet/>
      <dgm:spPr/>
      <dgm:t>
        <a:bodyPr/>
        <a:lstStyle/>
        <a:p>
          <a:endParaRPr lang="zh-CN" altLang="en-US"/>
        </a:p>
      </dgm:t>
    </dgm:pt>
    <dgm:pt modelId="{6C2282C2-15C0-41CA-839D-B4F500DAFEA7}" type="sibTrans" cxnId="{FEDC5EFF-24DC-4CC3-BD09-CC62D2FC57BD}">
      <dgm:prSet/>
      <dgm:spPr/>
      <dgm:t>
        <a:bodyPr/>
        <a:lstStyle/>
        <a:p>
          <a:endParaRPr lang="zh-CN" altLang="en-US"/>
        </a:p>
      </dgm:t>
    </dgm:pt>
    <dgm:pt modelId="{53719273-3435-46EA-9310-A066D4EAD372}">
      <dgm:prSet phldrT="[文本]" custT="1">
        <dgm:style>
          <a:lnRef idx="3">
            <a:schemeClr val="lt1"/>
          </a:lnRef>
          <a:fillRef idx="1">
            <a:schemeClr val="dk1"/>
          </a:fillRef>
          <a:effectRef idx="1">
            <a:schemeClr val="dk1"/>
          </a:effectRef>
          <a:fontRef idx="minor">
            <a:schemeClr val="lt1"/>
          </a:fontRef>
        </dgm:style>
      </dgm:prSet>
      <dgm:spPr>
        <a:effectLst/>
      </dgm:spPr>
      <dgm:t>
        <a:bodyPr/>
        <a:lstStyle/>
        <a:p>
          <a:pPr algn="l"/>
          <a:r>
            <a:rPr lang="zh-CN" altLang="en-US" sz="1800" baseline="0" dirty="0" smtClean="0">
              <a:solidFill>
                <a:schemeClr val="accent3"/>
              </a:solidFill>
              <a:effectLst/>
              <a:latin typeface="微软雅黑" pitchFamily="34" charset="-122"/>
              <a:ea typeface="微软雅黑" pitchFamily="34" charset="-122"/>
            </a:rPr>
            <a:t>临床路径</a:t>
          </a:r>
          <a:endParaRPr lang="zh-CN" altLang="en-US" sz="1800" baseline="0" dirty="0">
            <a:solidFill>
              <a:schemeClr val="accent3"/>
            </a:solidFill>
            <a:effectLst/>
            <a:latin typeface="微软雅黑" pitchFamily="34" charset="-122"/>
            <a:ea typeface="微软雅黑" pitchFamily="34" charset="-122"/>
          </a:endParaRPr>
        </a:p>
      </dgm:t>
    </dgm:pt>
    <dgm:pt modelId="{4EFFFD19-DFB9-4535-897E-60EC69790BEB}" type="parTrans" cxnId="{A8B33AF7-EC01-4954-AD14-AB9DE7070BCC}">
      <dgm:prSet/>
      <dgm:spPr/>
      <dgm:t>
        <a:bodyPr/>
        <a:lstStyle/>
        <a:p>
          <a:endParaRPr lang="zh-CN" altLang="en-US"/>
        </a:p>
      </dgm:t>
    </dgm:pt>
    <dgm:pt modelId="{C00D49BE-F807-4775-BAC8-ED12B236842B}" type="sibTrans" cxnId="{A8B33AF7-EC01-4954-AD14-AB9DE7070BCC}">
      <dgm:prSet/>
      <dgm:spPr/>
      <dgm:t>
        <a:bodyPr/>
        <a:lstStyle/>
        <a:p>
          <a:endParaRPr lang="zh-CN" altLang="en-US"/>
        </a:p>
      </dgm:t>
    </dgm:pt>
    <dgm:pt modelId="{4EB6FE39-9988-4BA4-954E-CA63E45A0F86}" type="pres">
      <dgm:prSet presAssocID="{5DA91F10-409A-47C5-A667-374EDFB2AFEA}" presName="Name0" presStyleCnt="0">
        <dgm:presLayoutVars>
          <dgm:dir/>
          <dgm:animLvl val="lvl"/>
          <dgm:resizeHandles val="exact"/>
        </dgm:presLayoutVars>
      </dgm:prSet>
      <dgm:spPr/>
      <dgm:t>
        <a:bodyPr/>
        <a:lstStyle/>
        <a:p>
          <a:endParaRPr lang="zh-CN" altLang="en-US"/>
        </a:p>
      </dgm:t>
    </dgm:pt>
    <dgm:pt modelId="{48E7F710-3FB1-48BF-90B5-78B7B40391D6}" type="pres">
      <dgm:prSet presAssocID="{933FCFC6-3252-4506-B0CD-822082B33E42}" presName="compositeNode" presStyleCnt="0">
        <dgm:presLayoutVars>
          <dgm:bulletEnabled val="1"/>
        </dgm:presLayoutVars>
      </dgm:prSet>
      <dgm:spPr/>
      <dgm:t>
        <a:bodyPr/>
        <a:lstStyle/>
        <a:p>
          <a:endParaRPr lang="zh-CN" altLang="en-US"/>
        </a:p>
      </dgm:t>
    </dgm:pt>
    <dgm:pt modelId="{63B5B609-58CE-44C7-B091-F7791D5DCEAA}" type="pres">
      <dgm:prSet presAssocID="{933FCFC6-3252-4506-B0CD-822082B33E42}" presName="bgRect" presStyleLbl="node1" presStyleIdx="0" presStyleCnt="2" custScaleX="28668" custScaleY="79219" custLinFactNeighborX="-17295" custLinFactNeighborY="3159"/>
      <dgm:spPr/>
      <dgm:t>
        <a:bodyPr/>
        <a:lstStyle/>
        <a:p>
          <a:endParaRPr lang="zh-CN" altLang="en-US"/>
        </a:p>
      </dgm:t>
    </dgm:pt>
    <dgm:pt modelId="{704D81C9-EA5D-4C04-A381-F831817C2F08}" type="pres">
      <dgm:prSet presAssocID="{933FCFC6-3252-4506-B0CD-822082B33E42}" presName="parentNode" presStyleLbl="node1" presStyleIdx="0" presStyleCnt="2">
        <dgm:presLayoutVars>
          <dgm:chMax val="0"/>
          <dgm:bulletEnabled val="1"/>
        </dgm:presLayoutVars>
      </dgm:prSet>
      <dgm:spPr/>
      <dgm:t>
        <a:bodyPr/>
        <a:lstStyle/>
        <a:p>
          <a:endParaRPr lang="zh-CN" altLang="en-US"/>
        </a:p>
      </dgm:t>
    </dgm:pt>
    <dgm:pt modelId="{E435DC7F-611E-40D8-A6DC-F213863A2CFE}" type="pres">
      <dgm:prSet presAssocID="{933FCFC6-3252-4506-B0CD-822082B33E42}" presName="childNode" presStyleLbl="node1" presStyleIdx="0" presStyleCnt="2">
        <dgm:presLayoutVars>
          <dgm:bulletEnabled val="1"/>
        </dgm:presLayoutVars>
      </dgm:prSet>
      <dgm:spPr/>
      <dgm:t>
        <a:bodyPr/>
        <a:lstStyle/>
        <a:p>
          <a:endParaRPr lang="zh-CN" altLang="en-US"/>
        </a:p>
      </dgm:t>
    </dgm:pt>
    <dgm:pt modelId="{8096615F-2837-4130-984F-8C5F7F06362E}" type="pres">
      <dgm:prSet presAssocID="{2AE69761-E652-4956-B978-385B40207C86}" presName="hSp" presStyleCnt="0"/>
      <dgm:spPr/>
      <dgm:t>
        <a:bodyPr/>
        <a:lstStyle/>
        <a:p>
          <a:endParaRPr lang="zh-CN" altLang="en-US"/>
        </a:p>
      </dgm:t>
    </dgm:pt>
    <dgm:pt modelId="{D1B1480A-3023-451B-BE8B-CCF7B86B5FAD}" type="pres">
      <dgm:prSet presAssocID="{2AE69761-E652-4956-B978-385B40207C86}" presName="vProcSp" presStyleCnt="0"/>
      <dgm:spPr/>
      <dgm:t>
        <a:bodyPr/>
        <a:lstStyle/>
        <a:p>
          <a:endParaRPr lang="zh-CN" altLang="en-US"/>
        </a:p>
      </dgm:t>
    </dgm:pt>
    <dgm:pt modelId="{8559D6DF-61E5-4AD6-AD22-16330849B803}" type="pres">
      <dgm:prSet presAssocID="{2AE69761-E652-4956-B978-385B40207C86}" presName="vSp1" presStyleCnt="0"/>
      <dgm:spPr/>
      <dgm:t>
        <a:bodyPr/>
        <a:lstStyle/>
        <a:p>
          <a:endParaRPr lang="zh-CN" altLang="en-US"/>
        </a:p>
      </dgm:t>
    </dgm:pt>
    <dgm:pt modelId="{F9B26EFD-ABC3-4503-A471-EB55C162DC37}" type="pres">
      <dgm:prSet presAssocID="{2AE69761-E652-4956-B978-385B40207C86}" presName="simulatedConn" presStyleLbl="solidFgAcc1" presStyleIdx="0" presStyleCnt="1" custFlipVert="1" custFlipHor="1" custScaleX="33143" custScaleY="25069"/>
      <dgm:spPr>
        <a:noFill/>
        <a:ln>
          <a:noFill/>
        </a:ln>
      </dgm:spPr>
      <dgm:t>
        <a:bodyPr/>
        <a:lstStyle/>
        <a:p>
          <a:endParaRPr lang="zh-CN" altLang="en-US"/>
        </a:p>
      </dgm:t>
    </dgm:pt>
    <dgm:pt modelId="{DA0556B5-BC39-423A-9A68-4E85822049B2}" type="pres">
      <dgm:prSet presAssocID="{2AE69761-E652-4956-B978-385B40207C86}" presName="vSp2" presStyleCnt="0"/>
      <dgm:spPr/>
      <dgm:t>
        <a:bodyPr/>
        <a:lstStyle/>
        <a:p>
          <a:endParaRPr lang="zh-CN" altLang="en-US"/>
        </a:p>
      </dgm:t>
    </dgm:pt>
    <dgm:pt modelId="{33B9EF11-39C6-4A0F-99AF-1FC830AD03FB}" type="pres">
      <dgm:prSet presAssocID="{2AE69761-E652-4956-B978-385B40207C86}" presName="sibTrans" presStyleCnt="0"/>
      <dgm:spPr/>
      <dgm:t>
        <a:bodyPr/>
        <a:lstStyle/>
        <a:p>
          <a:endParaRPr lang="zh-CN" altLang="en-US"/>
        </a:p>
      </dgm:t>
    </dgm:pt>
    <dgm:pt modelId="{4D85DCF3-5383-433C-90E4-D7B193BAAED5}" type="pres">
      <dgm:prSet presAssocID="{D9AC03E3-64D6-4D46-8E3D-2E700EC88641}" presName="compositeNode" presStyleCnt="0">
        <dgm:presLayoutVars>
          <dgm:bulletEnabled val="1"/>
        </dgm:presLayoutVars>
      </dgm:prSet>
      <dgm:spPr/>
    </dgm:pt>
    <dgm:pt modelId="{2712FE35-FF50-4C01-AF35-7DB2FEA5FDEC}" type="pres">
      <dgm:prSet presAssocID="{D9AC03E3-64D6-4D46-8E3D-2E700EC88641}" presName="bgRect" presStyleLbl="node1" presStyleIdx="1" presStyleCnt="2" custScaleX="29957" custScaleY="66066" custLinFactNeighborX="-11825" custLinFactNeighborY="16101"/>
      <dgm:spPr/>
      <dgm:t>
        <a:bodyPr/>
        <a:lstStyle/>
        <a:p>
          <a:endParaRPr lang="zh-CN" altLang="en-US"/>
        </a:p>
      </dgm:t>
    </dgm:pt>
    <dgm:pt modelId="{CFDCA16F-74A0-4034-A0D0-A742CA22C827}" type="pres">
      <dgm:prSet presAssocID="{D9AC03E3-64D6-4D46-8E3D-2E700EC88641}" presName="parentNode" presStyleLbl="node1" presStyleIdx="1" presStyleCnt="2">
        <dgm:presLayoutVars>
          <dgm:chMax val="0"/>
          <dgm:bulletEnabled val="1"/>
        </dgm:presLayoutVars>
      </dgm:prSet>
      <dgm:spPr/>
      <dgm:t>
        <a:bodyPr/>
        <a:lstStyle/>
        <a:p>
          <a:endParaRPr lang="zh-CN" altLang="en-US"/>
        </a:p>
      </dgm:t>
    </dgm:pt>
    <dgm:pt modelId="{A1F9D744-AB6A-4196-9187-236293FF7AEC}" type="pres">
      <dgm:prSet presAssocID="{D9AC03E3-64D6-4D46-8E3D-2E700EC88641}" presName="childNode" presStyleLbl="node1" presStyleIdx="1" presStyleCnt="2">
        <dgm:presLayoutVars>
          <dgm:bulletEnabled val="1"/>
        </dgm:presLayoutVars>
      </dgm:prSet>
      <dgm:spPr/>
      <dgm:t>
        <a:bodyPr/>
        <a:lstStyle/>
        <a:p>
          <a:endParaRPr lang="zh-CN" altLang="en-US"/>
        </a:p>
      </dgm:t>
    </dgm:pt>
  </dgm:ptLst>
  <dgm:cxnLst>
    <dgm:cxn modelId="{30B7845E-2513-4095-B305-AC39923050BD}" type="presOf" srcId="{5DA91F10-409A-47C5-A667-374EDFB2AFEA}" destId="{4EB6FE39-9988-4BA4-954E-CA63E45A0F86}" srcOrd="0" destOrd="0" presId="urn:microsoft.com/office/officeart/2005/8/layout/hProcess7#1"/>
    <dgm:cxn modelId="{2F2DB387-13D8-4562-90B7-6D0BAA6D6720}" type="presOf" srcId="{933FCFC6-3252-4506-B0CD-822082B33E42}" destId="{704D81C9-EA5D-4C04-A381-F831817C2F08}" srcOrd="1" destOrd="0" presId="urn:microsoft.com/office/officeart/2005/8/layout/hProcess7#1"/>
    <dgm:cxn modelId="{DDEF303D-8448-47DD-9E85-8648E0BCF798}" srcId="{933FCFC6-3252-4506-B0CD-822082B33E42}" destId="{1D3DC3A1-F70A-4758-A2CB-984F5CCD1002}" srcOrd="0" destOrd="0" parTransId="{D3607465-840E-4811-A576-FD3D80514033}" sibTransId="{E76828C9-57C3-4319-BB98-75B952472BE4}"/>
    <dgm:cxn modelId="{9F088AC4-16EB-47E3-802A-55B725A3AF8B}" type="presOf" srcId="{D9AC03E3-64D6-4D46-8E3D-2E700EC88641}" destId="{CFDCA16F-74A0-4034-A0D0-A742CA22C827}" srcOrd="1" destOrd="0" presId="urn:microsoft.com/office/officeart/2005/8/layout/hProcess7#1"/>
    <dgm:cxn modelId="{A8B33AF7-EC01-4954-AD14-AB9DE7070BCC}" srcId="{D9AC03E3-64D6-4D46-8E3D-2E700EC88641}" destId="{53719273-3435-46EA-9310-A066D4EAD372}" srcOrd="0" destOrd="0" parTransId="{4EFFFD19-DFB9-4535-897E-60EC69790BEB}" sibTransId="{C00D49BE-F807-4775-BAC8-ED12B236842B}"/>
    <dgm:cxn modelId="{35DF829B-E4ED-42A4-B135-81CDEA8BFCAA}" type="presOf" srcId="{933FCFC6-3252-4506-B0CD-822082B33E42}" destId="{63B5B609-58CE-44C7-B091-F7791D5DCEAA}" srcOrd="0" destOrd="0" presId="urn:microsoft.com/office/officeart/2005/8/layout/hProcess7#1"/>
    <dgm:cxn modelId="{5A3AE1B9-88C6-460D-8027-557A6FA45A4D}" type="presOf" srcId="{1D3DC3A1-F70A-4758-A2CB-984F5CCD1002}" destId="{E435DC7F-611E-40D8-A6DC-F213863A2CFE}" srcOrd="0" destOrd="0" presId="urn:microsoft.com/office/officeart/2005/8/layout/hProcess7#1"/>
    <dgm:cxn modelId="{FEDC5EFF-24DC-4CC3-BD09-CC62D2FC57BD}" srcId="{5DA91F10-409A-47C5-A667-374EDFB2AFEA}" destId="{D9AC03E3-64D6-4D46-8E3D-2E700EC88641}" srcOrd="1" destOrd="0" parTransId="{C47565D0-688C-4D24-8989-6AE2C0163297}" sibTransId="{6C2282C2-15C0-41CA-839D-B4F500DAFEA7}"/>
    <dgm:cxn modelId="{F4B0AEDA-BFED-4FC2-889A-54906D46D1B6}" type="presOf" srcId="{D9AC03E3-64D6-4D46-8E3D-2E700EC88641}" destId="{2712FE35-FF50-4C01-AF35-7DB2FEA5FDEC}" srcOrd="0" destOrd="0" presId="urn:microsoft.com/office/officeart/2005/8/layout/hProcess7#1"/>
    <dgm:cxn modelId="{BAA34C7F-CD59-4408-A29E-5B674839C900}" type="presOf" srcId="{53719273-3435-46EA-9310-A066D4EAD372}" destId="{A1F9D744-AB6A-4196-9187-236293FF7AEC}" srcOrd="0" destOrd="0" presId="urn:microsoft.com/office/officeart/2005/8/layout/hProcess7#1"/>
    <dgm:cxn modelId="{B19933AE-8FDA-4755-9115-366D6ACD965E}" srcId="{5DA91F10-409A-47C5-A667-374EDFB2AFEA}" destId="{933FCFC6-3252-4506-B0CD-822082B33E42}" srcOrd="0" destOrd="0" parTransId="{6BBE15E4-7306-41E0-BE52-0C6808602B5F}" sibTransId="{2AE69761-E652-4956-B978-385B40207C86}"/>
    <dgm:cxn modelId="{3B2BE260-A137-44FB-8E22-88AEC59CB440}" type="presParOf" srcId="{4EB6FE39-9988-4BA4-954E-CA63E45A0F86}" destId="{48E7F710-3FB1-48BF-90B5-78B7B40391D6}" srcOrd="0" destOrd="0" presId="urn:microsoft.com/office/officeart/2005/8/layout/hProcess7#1"/>
    <dgm:cxn modelId="{AF42116A-AD76-4BF2-8986-5E65BF5F9982}" type="presParOf" srcId="{48E7F710-3FB1-48BF-90B5-78B7B40391D6}" destId="{63B5B609-58CE-44C7-B091-F7791D5DCEAA}" srcOrd="0" destOrd="0" presId="urn:microsoft.com/office/officeart/2005/8/layout/hProcess7#1"/>
    <dgm:cxn modelId="{0DD186EA-9BA3-4910-A114-21F15C190623}" type="presParOf" srcId="{48E7F710-3FB1-48BF-90B5-78B7B40391D6}" destId="{704D81C9-EA5D-4C04-A381-F831817C2F08}" srcOrd="1" destOrd="0" presId="urn:microsoft.com/office/officeart/2005/8/layout/hProcess7#1"/>
    <dgm:cxn modelId="{1B38D087-DC4D-4711-9E35-34CA5E204DD3}" type="presParOf" srcId="{48E7F710-3FB1-48BF-90B5-78B7B40391D6}" destId="{E435DC7F-611E-40D8-A6DC-F213863A2CFE}" srcOrd="2" destOrd="0" presId="urn:microsoft.com/office/officeart/2005/8/layout/hProcess7#1"/>
    <dgm:cxn modelId="{7B3983BE-EC42-427C-83C5-7C185DBEAF7D}" type="presParOf" srcId="{4EB6FE39-9988-4BA4-954E-CA63E45A0F86}" destId="{8096615F-2837-4130-984F-8C5F7F06362E}" srcOrd="1" destOrd="0" presId="urn:microsoft.com/office/officeart/2005/8/layout/hProcess7#1"/>
    <dgm:cxn modelId="{1575FA58-06C2-435A-94AF-2238874208A2}" type="presParOf" srcId="{4EB6FE39-9988-4BA4-954E-CA63E45A0F86}" destId="{D1B1480A-3023-451B-BE8B-CCF7B86B5FAD}" srcOrd="2" destOrd="0" presId="urn:microsoft.com/office/officeart/2005/8/layout/hProcess7#1"/>
    <dgm:cxn modelId="{6B7A5031-93AB-4725-A96C-782D504C9572}" type="presParOf" srcId="{D1B1480A-3023-451B-BE8B-CCF7B86B5FAD}" destId="{8559D6DF-61E5-4AD6-AD22-16330849B803}" srcOrd="0" destOrd="0" presId="urn:microsoft.com/office/officeart/2005/8/layout/hProcess7#1"/>
    <dgm:cxn modelId="{F5E23352-D04A-408B-8847-1E8030680653}" type="presParOf" srcId="{D1B1480A-3023-451B-BE8B-CCF7B86B5FAD}" destId="{F9B26EFD-ABC3-4503-A471-EB55C162DC37}" srcOrd="1" destOrd="0" presId="urn:microsoft.com/office/officeart/2005/8/layout/hProcess7#1"/>
    <dgm:cxn modelId="{2B3B3670-729B-40DA-9C26-701DAED50468}" type="presParOf" srcId="{D1B1480A-3023-451B-BE8B-CCF7B86B5FAD}" destId="{DA0556B5-BC39-423A-9A68-4E85822049B2}" srcOrd="2" destOrd="0" presId="urn:microsoft.com/office/officeart/2005/8/layout/hProcess7#1"/>
    <dgm:cxn modelId="{C7F35EAF-A564-4E57-AF4B-D88765E2BC8A}" type="presParOf" srcId="{4EB6FE39-9988-4BA4-954E-CA63E45A0F86}" destId="{33B9EF11-39C6-4A0F-99AF-1FC830AD03FB}" srcOrd="3" destOrd="0" presId="urn:microsoft.com/office/officeart/2005/8/layout/hProcess7#1"/>
    <dgm:cxn modelId="{89C4C820-89A7-47A1-8345-67BCC1E0D7D0}" type="presParOf" srcId="{4EB6FE39-9988-4BA4-954E-CA63E45A0F86}" destId="{4D85DCF3-5383-433C-90E4-D7B193BAAED5}" srcOrd="4" destOrd="0" presId="urn:microsoft.com/office/officeart/2005/8/layout/hProcess7#1"/>
    <dgm:cxn modelId="{85A9225D-8F96-4963-818F-ACD03C490528}" type="presParOf" srcId="{4D85DCF3-5383-433C-90E4-D7B193BAAED5}" destId="{2712FE35-FF50-4C01-AF35-7DB2FEA5FDEC}" srcOrd="0" destOrd="0" presId="urn:microsoft.com/office/officeart/2005/8/layout/hProcess7#1"/>
    <dgm:cxn modelId="{ED21D677-7EC6-449F-AFB4-939D968D1144}" type="presParOf" srcId="{4D85DCF3-5383-433C-90E4-D7B193BAAED5}" destId="{CFDCA16F-74A0-4034-A0D0-A742CA22C827}" srcOrd="1" destOrd="0" presId="urn:microsoft.com/office/officeart/2005/8/layout/hProcess7#1"/>
    <dgm:cxn modelId="{558155AC-22AD-4702-B57C-3C86D9E9E959}" type="presParOf" srcId="{4D85DCF3-5383-433C-90E4-D7B193BAAED5}" destId="{A1F9D744-AB6A-4196-9187-236293FF7AEC}" srcOrd="2" destOrd="0" presId="urn:microsoft.com/office/officeart/2005/8/layout/hProcess7#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48CCE-CDF4-490B-A835-E0F9DF61831E}">
      <dsp:nvSpPr>
        <dsp:cNvPr id="0" name=""/>
        <dsp:cNvSpPr/>
      </dsp:nvSpPr>
      <dsp:spPr>
        <a:xfrm>
          <a:off x="0" y="-12341"/>
          <a:ext cx="2693579" cy="387729"/>
        </a:xfrm>
        <a:prstGeom prst="roundRect">
          <a:avLst>
            <a:gd name="adj" fmla="val 10000"/>
          </a:avLst>
        </a:prstGeom>
        <a:solidFill>
          <a:srgbClr val="ABB2C9"/>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 诊断 </a:t>
          </a:r>
          <a:r>
            <a:rPr lang="en-US" altLang="zh-CN" sz="2000" u="sng" kern="1200" dirty="0" smtClean="0">
              <a:latin typeface="微软雅黑" pitchFamily="34" charset="-122"/>
              <a:ea typeface="微软雅黑" pitchFamily="34" charset="-122"/>
            </a:rPr>
            <a:t>D</a:t>
          </a:r>
          <a:r>
            <a:rPr lang="en-US" altLang="zh-CN" sz="2000" kern="1200" dirty="0" smtClean="0">
              <a:latin typeface="微软雅黑" pitchFamily="34" charset="-122"/>
              <a:ea typeface="微软雅黑" pitchFamily="34" charset="-122"/>
            </a:rPr>
            <a:t>iagnosis</a:t>
          </a:r>
          <a:endParaRPr lang="zh-CN" altLang="en-US" sz="2000" kern="1200" dirty="0">
            <a:latin typeface="微软雅黑" pitchFamily="34" charset="-122"/>
            <a:ea typeface="微软雅黑" pitchFamily="34" charset="-122"/>
          </a:endParaRPr>
        </a:p>
      </dsp:txBody>
      <dsp:txXfrm>
        <a:off x="11356" y="-985"/>
        <a:ext cx="2257902" cy="365017"/>
      </dsp:txXfrm>
    </dsp:sp>
    <dsp:sp modelId="{653E3B48-75FA-4B6B-971E-4A98F45B18F0}">
      <dsp:nvSpPr>
        <dsp:cNvPr id="0" name=""/>
        <dsp:cNvSpPr/>
      </dsp:nvSpPr>
      <dsp:spPr>
        <a:xfrm>
          <a:off x="201143" y="401127"/>
          <a:ext cx="2693579" cy="387729"/>
        </a:xfrm>
        <a:prstGeom prst="roundRect">
          <a:avLst>
            <a:gd name="adj" fmla="val 10000"/>
          </a:avLst>
        </a:prstGeom>
        <a:solidFill>
          <a:srgbClr val="ABB2C9"/>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 方案 </a:t>
          </a:r>
          <a:r>
            <a:rPr lang="en-US" altLang="zh-CN" sz="2000" u="sng" kern="1200" dirty="0" smtClean="0">
              <a:latin typeface="微软雅黑" pitchFamily="34" charset="-122"/>
              <a:ea typeface="微软雅黑" pitchFamily="34" charset="-122"/>
            </a:rPr>
            <a:t>P</a:t>
          </a:r>
          <a:r>
            <a:rPr lang="en-US" altLang="zh-CN" sz="2000" kern="1200" dirty="0" smtClean="0">
              <a:latin typeface="微软雅黑" pitchFamily="34" charset="-122"/>
              <a:ea typeface="微软雅黑" pitchFamily="34" charset="-122"/>
            </a:rPr>
            <a:t>lan</a:t>
          </a:r>
          <a:endParaRPr lang="zh-CN" altLang="en-US" sz="2000" kern="1200" dirty="0">
            <a:latin typeface="微软雅黑" pitchFamily="34" charset="-122"/>
            <a:ea typeface="微软雅黑" pitchFamily="34" charset="-122"/>
          </a:endParaRPr>
        </a:p>
      </dsp:txBody>
      <dsp:txXfrm>
        <a:off x="212499" y="412483"/>
        <a:ext cx="2233743" cy="365017"/>
      </dsp:txXfrm>
    </dsp:sp>
    <dsp:sp modelId="{6F7418FE-CCD6-4659-9C97-5C806D34532D}">
      <dsp:nvSpPr>
        <dsp:cNvPr id="0" name=""/>
        <dsp:cNvSpPr/>
      </dsp:nvSpPr>
      <dsp:spPr>
        <a:xfrm>
          <a:off x="402287" y="814597"/>
          <a:ext cx="2693579" cy="387729"/>
        </a:xfrm>
        <a:prstGeom prst="roundRect">
          <a:avLst>
            <a:gd name="adj" fmla="val 10000"/>
          </a:avLst>
        </a:prstGeom>
        <a:solidFill>
          <a:srgbClr val="ABB2C9"/>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 步骤 </a:t>
          </a:r>
          <a:r>
            <a:rPr lang="en-US" altLang="zh-CN" sz="2000" u="sng" kern="1200" dirty="0" smtClean="0">
              <a:latin typeface="微软雅黑" pitchFamily="34" charset="-122"/>
              <a:ea typeface="微软雅黑" pitchFamily="34" charset="-122"/>
            </a:rPr>
            <a:t>S</a:t>
          </a:r>
          <a:r>
            <a:rPr lang="en-US" altLang="zh-CN" sz="2000" kern="1200" dirty="0" smtClean="0">
              <a:latin typeface="微软雅黑" pitchFamily="34" charset="-122"/>
              <a:ea typeface="微软雅黑" pitchFamily="34" charset="-122"/>
            </a:rPr>
            <a:t>tep</a:t>
          </a:r>
          <a:endParaRPr lang="zh-CN" altLang="en-US" sz="2000" kern="1200" dirty="0">
            <a:latin typeface="微软雅黑" pitchFamily="34" charset="-122"/>
            <a:ea typeface="微软雅黑" pitchFamily="34" charset="-122"/>
          </a:endParaRPr>
        </a:p>
      </dsp:txBody>
      <dsp:txXfrm>
        <a:off x="413643" y="825953"/>
        <a:ext cx="2233743" cy="365017"/>
      </dsp:txXfrm>
    </dsp:sp>
    <dsp:sp modelId="{798CEB35-0BE7-4E57-AED7-E8C4B7F0AA4C}">
      <dsp:nvSpPr>
        <dsp:cNvPr id="0" name=""/>
        <dsp:cNvSpPr/>
      </dsp:nvSpPr>
      <dsp:spPr>
        <a:xfrm>
          <a:off x="603431" y="1228066"/>
          <a:ext cx="2693579" cy="387729"/>
        </a:xfrm>
        <a:prstGeom prst="roundRect">
          <a:avLst>
            <a:gd name="adj" fmla="val 10000"/>
          </a:avLst>
        </a:prstGeom>
        <a:solidFill>
          <a:srgbClr val="ABB2C9"/>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 医嘱 </a:t>
          </a:r>
          <a:r>
            <a:rPr lang="en-US" altLang="zh-CN" sz="2000" u="sng" kern="1200" dirty="0" smtClean="0">
              <a:latin typeface="微软雅黑" pitchFamily="34" charset="-122"/>
              <a:ea typeface="微软雅黑" pitchFamily="34" charset="-122"/>
            </a:rPr>
            <a:t>O</a:t>
          </a:r>
          <a:r>
            <a:rPr lang="en-US" altLang="zh-CN" sz="2000" kern="1200" dirty="0" smtClean="0">
              <a:latin typeface="微软雅黑" pitchFamily="34" charset="-122"/>
              <a:ea typeface="微软雅黑" pitchFamily="34" charset="-122"/>
            </a:rPr>
            <a:t>rder</a:t>
          </a:r>
          <a:endParaRPr lang="zh-CN" altLang="en-US" sz="2000" kern="1200" dirty="0">
            <a:latin typeface="微软雅黑" pitchFamily="34" charset="-122"/>
            <a:ea typeface="微软雅黑" pitchFamily="34" charset="-122"/>
          </a:endParaRPr>
        </a:p>
      </dsp:txBody>
      <dsp:txXfrm>
        <a:off x="614787" y="1239422"/>
        <a:ext cx="2233743" cy="365017"/>
      </dsp:txXfrm>
    </dsp:sp>
    <dsp:sp modelId="{8E4B1EE6-0CBB-4690-985E-54B064C9D47B}">
      <dsp:nvSpPr>
        <dsp:cNvPr id="0" name=""/>
        <dsp:cNvSpPr/>
      </dsp:nvSpPr>
      <dsp:spPr>
        <a:xfrm>
          <a:off x="773276" y="1641535"/>
          <a:ext cx="2693579" cy="387729"/>
        </a:xfrm>
        <a:prstGeom prst="roundRect">
          <a:avLst>
            <a:gd name="adj" fmla="val 10000"/>
          </a:avLst>
        </a:prstGeom>
        <a:solidFill>
          <a:srgbClr val="ABB2C9"/>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 收费项 </a:t>
          </a:r>
          <a:r>
            <a:rPr lang="en-US" altLang="zh-CN" sz="2000" u="sng" kern="1200" dirty="0" smtClean="0">
              <a:latin typeface="微软雅黑" pitchFamily="34" charset="-122"/>
              <a:ea typeface="微软雅黑" pitchFamily="34" charset="-122"/>
            </a:rPr>
            <a:t>I</a:t>
          </a:r>
          <a:r>
            <a:rPr lang="en-US" altLang="zh-CN" sz="2000" kern="1200" dirty="0" smtClean="0">
              <a:latin typeface="微软雅黑" pitchFamily="34" charset="-122"/>
              <a:ea typeface="微软雅黑" pitchFamily="34" charset="-122"/>
            </a:rPr>
            <a:t>tem</a:t>
          </a:r>
          <a:endParaRPr lang="zh-CN" altLang="en-US" sz="2000" kern="1200" dirty="0">
            <a:latin typeface="微软雅黑" pitchFamily="34" charset="-122"/>
            <a:ea typeface="微软雅黑" pitchFamily="34" charset="-122"/>
          </a:endParaRPr>
        </a:p>
      </dsp:txBody>
      <dsp:txXfrm>
        <a:off x="784632" y="1652891"/>
        <a:ext cx="2233743" cy="365017"/>
      </dsp:txXfrm>
    </dsp:sp>
    <dsp:sp modelId="{AFDF7643-B229-4D3D-9EAE-D33665377FF8}">
      <dsp:nvSpPr>
        <dsp:cNvPr id="0" name=""/>
        <dsp:cNvSpPr/>
      </dsp:nvSpPr>
      <dsp:spPr>
        <a:xfrm>
          <a:off x="2276668" y="252720"/>
          <a:ext cx="235980" cy="235980"/>
        </a:xfrm>
        <a:prstGeom prst="downArrow">
          <a:avLst>
            <a:gd name="adj1" fmla="val 55000"/>
            <a:gd name="adj2" fmla="val 45000"/>
          </a:avLst>
        </a:prstGeom>
        <a:solidFill>
          <a:schemeClr val="bg1"/>
        </a:solidFill>
        <a:ln w="9525" cap="flat"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2329763" y="252720"/>
        <a:ext cx="129790" cy="177575"/>
      </dsp:txXfrm>
    </dsp:sp>
    <dsp:sp modelId="{068B6A97-001A-4DCC-BC18-BCE1D911ADCC}">
      <dsp:nvSpPr>
        <dsp:cNvPr id="0" name=""/>
        <dsp:cNvSpPr/>
      </dsp:nvSpPr>
      <dsp:spPr>
        <a:xfrm>
          <a:off x="2497155" y="697906"/>
          <a:ext cx="235980" cy="235980"/>
        </a:xfrm>
        <a:prstGeom prst="downArrow">
          <a:avLst>
            <a:gd name="adj1" fmla="val 55000"/>
            <a:gd name="adj2" fmla="val 45000"/>
          </a:avLst>
        </a:prstGeom>
        <a:solidFill>
          <a:schemeClr val="bg1">
            <a:alpha val="9000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2550250" y="697906"/>
        <a:ext cx="129790" cy="177575"/>
      </dsp:txXfrm>
    </dsp:sp>
    <dsp:sp modelId="{61C0071D-8FD7-42AA-9291-1E209BC8BEDC}">
      <dsp:nvSpPr>
        <dsp:cNvPr id="0" name=""/>
        <dsp:cNvSpPr/>
      </dsp:nvSpPr>
      <dsp:spPr>
        <a:xfrm>
          <a:off x="2713322" y="1085813"/>
          <a:ext cx="235980" cy="235980"/>
        </a:xfrm>
        <a:prstGeom prst="downArrow">
          <a:avLst>
            <a:gd name="adj1" fmla="val 55000"/>
            <a:gd name="adj2" fmla="val 45000"/>
          </a:avLst>
        </a:prstGeom>
        <a:solidFill>
          <a:schemeClr val="bg1">
            <a:alpha val="9000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2766417" y="1085813"/>
        <a:ext cx="129790" cy="177575"/>
      </dsp:txXfrm>
    </dsp:sp>
    <dsp:sp modelId="{8707202E-6198-442E-AEBD-16AA57223F5C}">
      <dsp:nvSpPr>
        <dsp:cNvPr id="0" name=""/>
        <dsp:cNvSpPr/>
      </dsp:nvSpPr>
      <dsp:spPr>
        <a:xfrm>
          <a:off x="2954160" y="1473720"/>
          <a:ext cx="235980" cy="235980"/>
        </a:xfrm>
        <a:prstGeom prst="downArrow">
          <a:avLst>
            <a:gd name="adj1" fmla="val 55000"/>
            <a:gd name="adj2" fmla="val 45000"/>
          </a:avLst>
        </a:prstGeom>
        <a:solidFill>
          <a:schemeClr val="bg1">
            <a:alpha val="9000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3007255" y="1473720"/>
        <a:ext cx="129790" cy="177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5B609-58CE-44C7-B091-F7791D5DCEAA}">
      <dsp:nvSpPr>
        <dsp:cNvPr id="0" name=""/>
        <dsp:cNvSpPr/>
      </dsp:nvSpPr>
      <dsp:spPr>
        <a:xfrm>
          <a:off x="0" y="80643"/>
          <a:ext cx="825175" cy="2007750"/>
        </a:xfrm>
        <a:prstGeom prst="roundRect">
          <a:avLst>
            <a:gd name="adj" fmla="val 5000"/>
          </a:avLst>
        </a:prstGeom>
        <a:solidFill>
          <a:srgbClr val="2A3F8A">
            <a:alpha val="50000"/>
          </a:srgb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lvl="0" algn="r" defTabSz="488950">
            <a:lnSpc>
              <a:spcPct val="90000"/>
            </a:lnSpc>
            <a:spcBef>
              <a:spcPct val="0"/>
            </a:spcBef>
            <a:spcAft>
              <a:spcPct val="35000"/>
            </a:spcAft>
          </a:pPr>
          <a:r>
            <a:rPr lang="zh-CN" altLang="en-US" sz="1100" b="0" kern="1200" baseline="0" dirty="0" smtClean="0">
              <a:latin typeface="微软雅黑" pitchFamily="34" charset="-122"/>
              <a:ea typeface="微软雅黑" pitchFamily="34" charset="-122"/>
            </a:rPr>
            <a:t>针对</a:t>
          </a:r>
          <a:r>
            <a:rPr lang="zh-CN" altLang="en-US" sz="1100" b="0" kern="1200" baseline="0" dirty="0" smtClean="0">
              <a:ea typeface="微软雅黑" pitchFamily="34" charset="-122"/>
            </a:rPr>
            <a:t>诊断的完整治疗过程</a:t>
          </a:r>
          <a:endParaRPr lang="zh-CN" altLang="en-US" sz="1050" b="0" kern="1200" baseline="0" dirty="0">
            <a:ea typeface="微软雅黑" pitchFamily="34" charset="-122"/>
          </a:endParaRPr>
        </a:p>
      </dsp:txBody>
      <dsp:txXfrm rot="16200000">
        <a:off x="-740659" y="821303"/>
        <a:ext cx="1646355" cy="165035"/>
      </dsp:txXfrm>
    </dsp:sp>
    <dsp:sp modelId="{E435DC7F-611E-40D8-A6DC-F213863A2CFE}">
      <dsp:nvSpPr>
        <dsp:cNvPr id="0" name=""/>
        <dsp:cNvSpPr/>
      </dsp:nvSpPr>
      <dsp:spPr>
        <a:xfrm>
          <a:off x="313892" y="80643"/>
          <a:ext cx="614755" cy="2007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zh-CN" altLang="en-US" sz="1800" kern="1200" baseline="0" dirty="0" smtClean="0">
              <a:solidFill>
                <a:schemeClr val="accent3"/>
              </a:solidFill>
              <a:latin typeface="微软雅黑" pitchFamily="34" charset="-122"/>
              <a:ea typeface="微软雅黑" pitchFamily="34" charset="-122"/>
            </a:rPr>
            <a:t>诊疗序列</a:t>
          </a:r>
          <a:endParaRPr lang="zh-CN" altLang="en-US" sz="1800" kern="1200" baseline="0" dirty="0">
            <a:solidFill>
              <a:schemeClr val="accent3"/>
            </a:solidFill>
            <a:latin typeface="微软雅黑" pitchFamily="34" charset="-122"/>
            <a:ea typeface="微软雅黑" pitchFamily="34" charset="-122"/>
          </a:endParaRPr>
        </a:p>
      </dsp:txBody>
      <dsp:txXfrm>
        <a:off x="313892" y="80643"/>
        <a:ext cx="614755" cy="2007750"/>
      </dsp:txXfrm>
    </dsp:sp>
    <dsp:sp modelId="{2712FE35-FF50-4C01-AF35-7DB2FEA5FDEC}">
      <dsp:nvSpPr>
        <dsp:cNvPr id="0" name=""/>
        <dsp:cNvSpPr/>
      </dsp:nvSpPr>
      <dsp:spPr>
        <a:xfrm>
          <a:off x="1134416" y="408649"/>
          <a:ext cx="862278" cy="1674396"/>
        </a:xfrm>
        <a:prstGeom prst="roundRect">
          <a:avLst>
            <a:gd name="adj" fmla="val 5000"/>
          </a:avLst>
        </a:prstGeom>
        <a:solidFill>
          <a:srgbClr val="2A3F8A">
            <a:alpha val="50000"/>
          </a:srgbClr>
        </a:solidFill>
        <a:ln w="25400" cap="flat" cmpd="sng" algn="ctr">
          <a:solidFill>
            <a:schemeClr val="lt1"/>
          </a:solidFill>
          <a:prstDash val="solid"/>
        </a:ln>
        <a:effectLst>
          <a:outerShdw blurRad="50800" dist="38100" dir="2700000" algn="tl" rotWithShape="0">
            <a:prstClr val="black">
              <a:alpha val="40000"/>
            </a:prst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0" tIns="37719" rIns="48895" bIns="0" numCol="1" spcCol="1270" anchor="t" anchorCtr="0">
          <a:noAutofit/>
        </a:bodyPr>
        <a:lstStyle/>
        <a:p>
          <a:pPr lvl="0" algn="l" defTabSz="488950">
            <a:lnSpc>
              <a:spcPct val="90000"/>
            </a:lnSpc>
            <a:spcBef>
              <a:spcPct val="0"/>
            </a:spcBef>
            <a:spcAft>
              <a:spcPct val="35000"/>
            </a:spcAft>
          </a:pPr>
          <a:r>
            <a:rPr lang="zh-CN" altLang="en-US" sz="1100" kern="1200" baseline="0" dirty="0" smtClean="0">
              <a:solidFill>
                <a:schemeClr val="accent3"/>
              </a:solidFill>
              <a:latin typeface="微软雅黑" pitchFamily="34" charset="-122"/>
              <a:ea typeface="微软雅黑" pitchFamily="34" charset="-122"/>
            </a:rPr>
            <a:t>针对诊断的特定方案完成情况</a:t>
          </a:r>
          <a:endParaRPr lang="zh-CN" altLang="en-US" sz="1100" kern="1200" baseline="0" dirty="0">
            <a:solidFill>
              <a:schemeClr val="accent3"/>
            </a:solidFill>
            <a:latin typeface="微软雅黑" pitchFamily="34" charset="-122"/>
            <a:ea typeface="微软雅黑" pitchFamily="34" charset="-122"/>
          </a:endParaRPr>
        </a:p>
      </dsp:txBody>
      <dsp:txXfrm rot="16200000">
        <a:off x="534141" y="1008923"/>
        <a:ext cx="1373005" cy="172455"/>
      </dsp:txXfrm>
    </dsp:sp>
    <dsp:sp modelId="{F9B26EFD-ABC3-4503-A471-EB55C162DC37}">
      <dsp:nvSpPr>
        <dsp:cNvPr id="0" name=""/>
        <dsp:cNvSpPr/>
      </dsp:nvSpPr>
      <dsp:spPr>
        <a:xfrm rot="5400000" flipH="1" flipV="1">
          <a:off x="1436699" y="2214440"/>
          <a:ext cx="104957" cy="143097"/>
        </a:xfrm>
        <a:prstGeom prst="flowChartExtra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1F9D744-AB6A-4196-9187-236293FF7AEC}">
      <dsp:nvSpPr>
        <dsp:cNvPr id="0" name=""/>
        <dsp:cNvSpPr/>
      </dsp:nvSpPr>
      <dsp:spPr>
        <a:xfrm>
          <a:off x="1453040" y="408649"/>
          <a:ext cx="642397" cy="1674396"/>
        </a:xfrm>
        <a:prstGeom prst="rect">
          <a:avLst/>
        </a:prstGeom>
        <a:noFill/>
        <a:ln w="38100" cap="flat" cmpd="sng" algn="ctr">
          <a:noFill/>
          <a:prstDash val="solid"/>
        </a:ln>
        <a:effectLst/>
        <a:sp3d/>
      </dsp:spPr>
      <dsp:style>
        <a:lnRef idx="3">
          <a:schemeClr val="lt1"/>
        </a:lnRef>
        <a:fillRef idx="1">
          <a:schemeClr val="dk1"/>
        </a:fillRef>
        <a:effectRef idx="1">
          <a:schemeClr val="dk1"/>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zh-CN" altLang="en-US" sz="1800" kern="1200" baseline="0" dirty="0" smtClean="0">
              <a:solidFill>
                <a:schemeClr val="accent3"/>
              </a:solidFill>
              <a:effectLst/>
              <a:latin typeface="微软雅黑" pitchFamily="34" charset="-122"/>
              <a:ea typeface="微软雅黑" pitchFamily="34" charset="-122"/>
            </a:rPr>
            <a:t>临床路径</a:t>
          </a:r>
          <a:endParaRPr lang="zh-CN" altLang="en-US" sz="1800" kern="1200" baseline="0" dirty="0">
            <a:solidFill>
              <a:schemeClr val="accent3"/>
            </a:solidFill>
            <a:effectLst/>
            <a:latin typeface="微软雅黑" pitchFamily="34" charset="-122"/>
            <a:ea typeface="微软雅黑" pitchFamily="34" charset="-122"/>
          </a:endParaRPr>
        </a:p>
      </dsp:txBody>
      <dsp:txXfrm>
        <a:off x="1453040" y="408649"/>
        <a:ext cx="642397" cy="167439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13" name="Picture 21"/>
          <p:cNvPicPr>
            <a:picLocks noChangeAspect="1" noChangeArrowheads="1"/>
          </p:cNvPicPr>
          <p:nvPr/>
        </p:nvPicPr>
        <p:blipFill>
          <a:blip r:embed="rId2" cstate="print"/>
          <a:srcRect/>
          <a:stretch>
            <a:fillRect/>
          </a:stretch>
        </p:blipFill>
        <p:spPr bwMode="auto">
          <a:xfrm>
            <a:off x="319088" y="8916988"/>
            <a:ext cx="1600200" cy="503237"/>
          </a:xfrm>
          <a:prstGeom prst="rect">
            <a:avLst/>
          </a:prstGeom>
          <a:noFill/>
          <a:ln w="9525">
            <a:noFill/>
            <a:miter lim="800000"/>
            <a:headEnd/>
            <a:tailEnd/>
          </a:ln>
        </p:spPr>
      </p:pic>
      <p:sp>
        <p:nvSpPr>
          <p:cNvPr id="136214" name="Text Box 22"/>
          <p:cNvSpPr txBox="1">
            <a:spLocks noChangeArrowheads="1"/>
          </p:cNvSpPr>
          <p:nvPr/>
        </p:nvSpPr>
        <p:spPr bwMode="auto">
          <a:xfrm>
            <a:off x="2922588" y="8988425"/>
            <a:ext cx="4021137" cy="406400"/>
          </a:xfrm>
          <a:prstGeom prst="rect">
            <a:avLst/>
          </a:prstGeom>
          <a:noFill/>
          <a:ln w="9525">
            <a:noFill/>
            <a:miter lim="800000"/>
            <a:headEnd/>
            <a:tailEnd/>
          </a:ln>
          <a:effectLst/>
        </p:spPr>
        <p:txBody>
          <a:bodyPr lIns="0" tIns="0" rIns="0" bIns="0"/>
          <a:lstStyle/>
          <a:p>
            <a:pPr algn="r">
              <a:lnSpc>
                <a:spcPts val="1100"/>
              </a:lnSpc>
            </a:pPr>
            <a:fld id="{41C7F587-C47F-4DD9-91C0-8A6A099BC74C}" type="slidenum">
              <a:rPr lang="en-US" sz="900">
                <a:solidFill>
                  <a:srgbClr val="1E4191"/>
                </a:solidFill>
              </a:rPr>
              <a:pPr algn="r">
                <a:lnSpc>
                  <a:spcPts val="1100"/>
                </a:lnSpc>
              </a:pPr>
              <a:t>‹#›</a:t>
            </a:fld>
            <a:r>
              <a:rPr lang="en-US" sz="900">
                <a:solidFill>
                  <a:srgbClr val="1E4191"/>
                </a:solidFill>
              </a:rPr>
              <a:t> /</a:t>
            </a:r>
          </a:p>
          <a:p>
            <a:pPr algn="r">
              <a:lnSpc>
                <a:spcPts val="1100"/>
              </a:lnSpc>
            </a:pPr>
            <a:r>
              <a:rPr lang="en-US" sz="900">
                <a:solidFill>
                  <a:srgbClr val="1E4191"/>
                </a:solidFill>
              </a:rPr>
              <a:t>GE  / </a:t>
            </a:r>
          </a:p>
          <a:p>
            <a:pPr algn="r"/>
            <a:endParaRPr lang="en-US" sz="900">
              <a:solidFill>
                <a:srgbClr val="1E4191"/>
              </a:solidFill>
            </a:endParaRPr>
          </a:p>
        </p:txBody>
      </p:sp>
    </p:spTree>
    <p:extLst>
      <p:ext uri="{BB962C8B-B14F-4D97-AF65-F5344CB8AC3E}">
        <p14:creationId xmlns:p14="http://schemas.microsoft.com/office/powerpoint/2010/main" val="1599263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63" name="Picture 15"/>
          <p:cNvPicPr>
            <a:picLocks noChangeAspect="1" noChangeArrowheads="1"/>
          </p:cNvPicPr>
          <p:nvPr/>
        </p:nvPicPr>
        <p:blipFill>
          <a:blip r:embed="rId2"/>
          <a:srcRect/>
          <a:stretch>
            <a:fillRect/>
          </a:stretch>
        </p:blipFill>
        <p:spPr bwMode="auto">
          <a:xfrm>
            <a:off x="319088" y="8916988"/>
            <a:ext cx="1600200" cy="503237"/>
          </a:xfrm>
          <a:prstGeom prst="rect">
            <a:avLst/>
          </a:prstGeom>
          <a:noFill/>
          <a:ln w="9525">
            <a:noFill/>
            <a:miter lim="800000"/>
            <a:headEnd/>
            <a:tailEnd/>
          </a:ln>
        </p:spPr>
      </p:pic>
      <p:sp>
        <p:nvSpPr>
          <p:cNvPr id="78852" name="Rectangle 4"/>
          <p:cNvSpPr>
            <a:spLocks noGrp="1" noRot="1" noChangeAspect="1" noChangeArrowheads="1" noTextEdit="1"/>
          </p:cNvSpPr>
          <p:nvPr>
            <p:ph type="sldImg" idx="2"/>
          </p:nvPr>
        </p:nvSpPr>
        <p:spPr bwMode="auto">
          <a:xfrm>
            <a:off x="914400" y="228600"/>
            <a:ext cx="5730875" cy="4298950"/>
          </a:xfrm>
          <a:prstGeom prst="rect">
            <a:avLst/>
          </a:prstGeom>
          <a:noFill/>
          <a:ln w="9525">
            <a:solidFill>
              <a:schemeClr val="tx1"/>
            </a:solidFill>
            <a:miter lim="800000"/>
            <a:headEnd/>
            <a:tailEnd/>
          </a:ln>
          <a:effectLst/>
        </p:spPr>
      </p:sp>
      <p:sp>
        <p:nvSpPr>
          <p:cNvPr id="78853" name="Rectangle 5"/>
          <p:cNvSpPr>
            <a:spLocks noGrp="1" noChangeArrowheads="1"/>
          </p:cNvSpPr>
          <p:nvPr>
            <p:ph type="body" sz="quarter" idx="3"/>
          </p:nvPr>
        </p:nvSpPr>
        <p:spPr bwMode="auto">
          <a:xfrm>
            <a:off x="914400" y="4648200"/>
            <a:ext cx="5730875" cy="4295775"/>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62" name="Text Box 14"/>
          <p:cNvSpPr txBox="1">
            <a:spLocks noChangeArrowheads="1"/>
          </p:cNvSpPr>
          <p:nvPr/>
        </p:nvSpPr>
        <p:spPr bwMode="auto">
          <a:xfrm>
            <a:off x="2922588" y="8988425"/>
            <a:ext cx="4021137" cy="406400"/>
          </a:xfrm>
          <a:prstGeom prst="rect">
            <a:avLst/>
          </a:prstGeom>
          <a:noFill/>
          <a:ln w="9525">
            <a:noFill/>
            <a:miter lim="800000"/>
            <a:headEnd/>
            <a:tailEnd/>
          </a:ln>
          <a:effectLst/>
        </p:spPr>
        <p:txBody>
          <a:bodyPr lIns="0" tIns="0" rIns="0" bIns="0"/>
          <a:lstStyle/>
          <a:p>
            <a:pPr algn="r">
              <a:lnSpc>
                <a:spcPts val="1100"/>
              </a:lnSpc>
            </a:pPr>
            <a:fld id="{41FA316C-7A44-4F5E-BA46-AF0825150097}" type="slidenum">
              <a:rPr lang="en-US" sz="900">
                <a:solidFill>
                  <a:srgbClr val="1E4191"/>
                </a:solidFill>
              </a:rPr>
              <a:pPr algn="r">
                <a:lnSpc>
                  <a:spcPts val="1100"/>
                </a:lnSpc>
              </a:pPr>
              <a:t>‹#›</a:t>
            </a:fld>
            <a:r>
              <a:rPr lang="en-US" sz="900">
                <a:solidFill>
                  <a:srgbClr val="1E4191"/>
                </a:solidFill>
              </a:rPr>
              <a:t> /</a:t>
            </a:r>
          </a:p>
          <a:p>
            <a:pPr algn="r">
              <a:lnSpc>
                <a:spcPts val="1100"/>
              </a:lnSpc>
            </a:pPr>
            <a:r>
              <a:rPr lang="en-US" sz="900">
                <a:solidFill>
                  <a:srgbClr val="1E4191"/>
                </a:solidFill>
              </a:rPr>
              <a:t>GE  / </a:t>
            </a:r>
          </a:p>
          <a:p>
            <a:pPr algn="r"/>
            <a:endParaRPr lang="en-US" sz="900">
              <a:solidFill>
                <a:srgbClr val="1E4191"/>
              </a:solidFill>
            </a:endParaRPr>
          </a:p>
        </p:txBody>
      </p:sp>
    </p:spTree>
    <p:extLst>
      <p:ext uri="{BB962C8B-B14F-4D97-AF65-F5344CB8AC3E}">
        <p14:creationId xmlns:p14="http://schemas.microsoft.com/office/powerpoint/2010/main" val="4059427103"/>
      </p:ext>
    </p:extLst>
  </p:cSld>
  <p:clrMap bg1="lt1" tx1="dk1" bg2="lt2" tx2="dk2" accent1="accent1" accent2="accent2" accent3="accent3" accent4="accent4" accent5="accent5" accent6="accent6" hlink="hlink" folHlink="folHlink"/>
  <p:notesStyle>
    <a:lvl1pPr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1pPr>
    <a:lvl2pPr marL="4572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2pPr>
    <a:lvl3pPr marL="9144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3pPr>
    <a:lvl4pPr marL="13716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4pPr>
    <a:lvl5pPr marL="18288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a:xfrm>
            <a:off x="4143587" y="9119474"/>
            <a:ext cx="3169920" cy="480060"/>
          </a:xfrm>
          <a:prstGeom prst="rect">
            <a:avLst/>
          </a:prstGeom>
        </p:spPr>
        <p:txBody>
          <a:bodyPr lIns="96661" tIns="48331" rIns="96661" bIns="48331"/>
          <a:lstStyle/>
          <a:p>
            <a:pPr>
              <a:defRPr/>
            </a:pPr>
            <a:fld id="{CF1A4F53-DCBC-4E6F-83AA-BDF9E8B0B7A5}" type="slidenum">
              <a:rPr lang="zh-CN" altLang="en-US">
                <a:solidFill>
                  <a:prstClr val="black"/>
                </a:solidFill>
              </a:rPr>
              <a:pPr>
                <a:defRPr/>
              </a:p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可编辑项需要进一步确认</a:t>
            </a:r>
            <a:endParaRPr lang="zh-CN" altLang="en-US" dirty="0"/>
          </a:p>
        </p:txBody>
      </p:sp>
    </p:spTree>
    <p:extLst>
      <p:ext uri="{BB962C8B-B14F-4D97-AF65-F5344CB8AC3E}">
        <p14:creationId xmlns:p14="http://schemas.microsoft.com/office/powerpoint/2010/main" val="135086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zh-CN" altLang="en-US" dirty="0" smtClean="0"/>
              <a:t>处方和处置的字典组套是以</a:t>
            </a:r>
            <a:r>
              <a:rPr lang="en-US" altLang="zh-CN" dirty="0" smtClean="0"/>
              <a:t>HIS</a:t>
            </a:r>
            <a:r>
              <a:rPr lang="zh-CN" altLang="en-US" dirty="0" smtClean="0"/>
              <a:t>组套为参考还是以</a:t>
            </a:r>
            <a:r>
              <a:rPr lang="en-US" altLang="zh-CN" dirty="0" smtClean="0"/>
              <a:t>DPSOI</a:t>
            </a:r>
            <a:r>
              <a:rPr lang="zh-CN" altLang="en-US" dirty="0" smtClean="0"/>
              <a:t>模型为参考。</a:t>
            </a:r>
            <a:endParaRPr lang="en-US" altLang="zh-CN" dirty="0" smtClean="0"/>
          </a:p>
          <a:p>
            <a:pPr marL="0" marR="0" indent="0" algn="l" defTabSz="914400" rtl="0" eaLnBrk="1" fontAlgn="base" latinLnBrk="0" hangingPunct="1">
              <a:lnSpc>
                <a:spcPct val="90000"/>
              </a:lnSpc>
              <a:spcBef>
                <a:spcPct val="30000"/>
              </a:spcBef>
              <a:spcAft>
                <a:spcPct val="0"/>
              </a:spcAft>
              <a:buClrTx/>
              <a:buSzTx/>
              <a:buFontTx/>
              <a:buNone/>
              <a:tabLst/>
              <a:defRPr/>
            </a:pPr>
            <a:r>
              <a:rPr lang="zh-CN" altLang="en-US" dirty="0" smtClean="0"/>
              <a:t>检验检查字典树分类可能需要参考曹的申请单分类设计，可能会影响数据模型检查</a:t>
            </a:r>
            <a:r>
              <a:rPr lang="en-US" altLang="zh-CN" dirty="0" smtClean="0"/>
              <a:t>/</a:t>
            </a:r>
            <a:r>
              <a:rPr lang="zh-CN" altLang="en-US" dirty="0" smtClean="0"/>
              <a:t>检验医嘱的字典定义</a:t>
            </a:r>
            <a:endParaRPr lang="en-US" altLang="zh-CN" dirty="0" smtClean="0"/>
          </a:p>
          <a:p>
            <a:pPr marL="0" marR="0" indent="0" algn="l" defTabSz="914400" rtl="0" eaLnBrk="1" fontAlgn="base" latinLnBrk="0" hangingPunct="1">
              <a:lnSpc>
                <a:spcPct val="90000"/>
              </a:lnSpc>
              <a:spcBef>
                <a:spcPct val="30000"/>
              </a:spcBef>
              <a:spcAft>
                <a:spcPct val="0"/>
              </a:spcAft>
              <a:buClrTx/>
              <a:buSzTx/>
              <a:buFontTx/>
              <a:buNone/>
              <a:tabLst/>
              <a:defRPr/>
            </a:pPr>
            <a:r>
              <a:rPr lang="zh-CN" altLang="en-US" dirty="0" smtClean="0"/>
              <a:t>检查</a:t>
            </a:r>
            <a:r>
              <a:rPr lang="en-US" altLang="zh-CN" dirty="0" smtClean="0"/>
              <a:t>/</a:t>
            </a:r>
            <a:r>
              <a:rPr lang="zh-CN" altLang="en-US" dirty="0" smtClean="0"/>
              <a:t>检验申请单界面缺失</a:t>
            </a:r>
            <a:endParaRPr lang="en-US" altLang="zh-CN" dirty="0" smtClean="0"/>
          </a:p>
          <a:p>
            <a:pPr marL="0" marR="0" indent="0" algn="l" defTabSz="914400" rtl="0" eaLnBrk="1" fontAlgn="base" latinLnBrk="0" hangingPunct="1">
              <a:lnSpc>
                <a:spcPct val="90000"/>
              </a:lnSpc>
              <a:spcBef>
                <a:spcPct val="30000"/>
              </a:spcBef>
              <a:spcAft>
                <a:spcPct val="0"/>
              </a:spcAft>
              <a:buClrTx/>
              <a:buSzTx/>
              <a:buFontTx/>
              <a:buNone/>
              <a:tabLst/>
              <a:defRPr/>
            </a:pPr>
            <a:endParaRPr lang="zh-CN" altLang="en-US" dirty="0" smtClean="0"/>
          </a:p>
          <a:p>
            <a:endParaRPr lang="zh-CN" altLang="en-US" dirty="0"/>
          </a:p>
        </p:txBody>
      </p:sp>
    </p:spTree>
    <p:extLst>
      <p:ext uri="{BB962C8B-B14F-4D97-AF65-F5344CB8AC3E}">
        <p14:creationId xmlns:p14="http://schemas.microsoft.com/office/powerpoint/2010/main" val="152618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zh-CN" altLang="en-US" dirty="0" smtClean="0"/>
              <a:t>需要添加退费单界面，现有流程是否有电子退费单据</a:t>
            </a:r>
            <a:endParaRPr lang="en-US" altLang="zh-CN" dirty="0" smtClean="0"/>
          </a:p>
          <a:p>
            <a:pPr marL="0" marR="0" indent="0" algn="l" defTabSz="914400" rtl="0" eaLnBrk="1" fontAlgn="base" latinLnBrk="0" hangingPunct="1">
              <a:lnSpc>
                <a:spcPct val="90000"/>
              </a:lnSpc>
              <a:spcBef>
                <a:spcPct val="30000"/>
              </a:spcBef>
              <a:spcAft>
                <a:spcPct val="0"/>
              </a:spcAft>
              <a:buClrTx/>
              <a:buSzTx/>
              <a:buFontTx/>
              <a:buNone/>
              <a:tabLst/>
              <a:defRPr/>
            </a:pPr>
            <a:r>
              <a:rPr lang="zh-CN" altLang="en-US" dirty="0" smtClean="0"/>
              <a:t>治疗单界面参照处方签，具体单据样式需要</a:t>
            </a:r>
            <a:r>
              <a:rPr lang="zh-CN" altLang="en-US" dirty="0" smtClean="0"/>
              <a:t>收集</a:t>
            </a:r>
            <a:endParaRPr lang="en-US" altLang="zh-CN" dirty="0" smtClean="0"/>
          </a:p>
          <a:p>
            <a:endParaRPr lang="zh-CN" altLang="en-US" dirty="0"/>
          </a:p>
        </p:txBody>
      </p:sp>
    </p:spTree>
    <p:extLst>
      <p:ext uri="{BB962C8B-B14F-4D97-AF65-F5344CB8AC3E}">
        <p14:creationId xmlns:p14="http://schemas.microsoft.com/office/powerpoint/2010/main" val="152618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p:sp>
      <p:sp>
        <p:nvSpPr>
          <p:cNvPr id="29699" name="备注占位符 2"/>
          <p:cNvSpPr>
            <a:spLocks noGrp="1"/>
          </p:cNvSpPr>
          <p:nvPr>
            <p:ph type="body" idx="1"/>
          </p:nvPr>
        </p:nvSpPr>
        <p:spPr bwMode="auto">
          <a:xfrm>
            <a:off x="731003" y="4560377"/>
            <a:ext cx="5853195" cy="4320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9700" name="日期占位符 3"/>
          <p:cNvSpPr>
            <a:spLocks noGrp="1"/>
          </p:cNvSpPr>
          <p:nvPr>
            <p:ph type="dt" sz="quarter" idx="1"/>
          </p:nvPr>
        </p:nvSpPr>
        <p:spPr>
          <a:xfrm>
            <a:off x="4142924" y="0"/>
            <a:ext cx="3170551" cy="4804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35164196-BA77-49C1-B547-82E9BB86444C}" type="datetime1">
              <a:rPr lang="en-US" altLang="zh-CN"/>
              <a:pPr/>
              <a:t>3/6/2013</a:t>
            </a:fld>
            <a:endParaRPr lang="en-US" altLang="zh-CN"/>
          </a:p>
        </p:txBody>
      </p:sp>
      <p:sp>
        <p:nvSpPr>
          <p:cNvPr id="29701" name="页脚占位符 4"/>
          <p:cNvSpPr>
            <a:spLocks noGrp="1"/>
          </p:cNvSpPr>
          <p:nvPr>
            <p:ph type="ftr" sz="quarter" idx="4"/>
          </p:nvPr>
        </p:nvSpPr>
        <p:spPr>
          <a:xfrm>
            <a:off x="1" y="9119209"/>
            <a:ext cx="3170552"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r>
              <a:rPr lang="en-US" altLang="zh-CN"/>
              <a:t>Copyright 2010 FUJITSU LIMITED</a:t>
            </a:r>
            <a:endParaRPr lang="zh-CN" altLang="en-US"/>
          </a:p>
        </p:txBody>
      </p:sp>
      <p:sp>
        <p:nvSpPr>
          <p:cNvPr id="29702" name="灯片编号占位符 5"/>
          <p:cNvSpPr>
            <a:spLocks noGrp="1"/>
          </p:cNvSpPr>
          <p:nvPr>
            <p:ph type="sldNum" sz="quarter" idx="5"/>
          </p:nvPr>
        </p:nvSpPr>
        <p:spPr>
          <a:xfrm>
            <a:off x="4142924" y="9119209"/>
            <a:ext cx="3170551"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A1A36357-3903-4D7A-8E61-14B05C6169C6}" type="slidenum">
              <a:rPr lang="en-US" altLang="zh-CN"/>
              <a:pPr/>
              <a:t>15</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p:sp>
      <p:sp>
        <p:nvSpPr>
          <p:cNvPr id="29699" name="备注占位符 2"/>
          <p:cNvSpPr>
            <a:spLocks noGrp="1"/>
          </p:cNvSpPr>
          <p:nvPr>
            <p:ph type="body" idx="1"/>
          </p:nvPr>
        </p:nvSpPr>
        <p:spPr bwMode="auto">
          <a:xfrm>
            <a:off x="731003" y="4560377"/>
            <a:ext cx="5853195" cy="4320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dirty="0" smtClean="0"/>
              <a:t>【</a:t>
            </a:r>
            <a:r>
              <a:rPr lang="zh-CN" altLang="en-US" b="1" dirty="0" smtClean="0"/>
              <a:t>勐</a:t>
            </a:r>
            <a:r>
              <a:rPr lang="en-US" altLang="zh-CN" b="1" dirty="0" smtClean="0"/>
              <a:t>】</a:t>
            </a:r>
            <a:r>
              <a:rPr lang="zh-CN" altLang="en-US" b="1" dirty="0" smtClean="0"/>
              <a:t>转科需要写初诊</a:t>
            </a:r>
            <a:endParaRPr lang="en-US" altLang="zh-CN" b="1" dirty="0" smtClean="0"/>
          </a:p>
          <a:p>
            <a:r>
              <a:rPr lang="zh-CN" altLang="en-US" b="1" dirty="0" smtClean="0"/>
              <a:t>本科转人写复诊，综合科转专业写初诊</a:t>
            </a:r>
            <a:endParaRPr lang="en-US" altLang="zh-CN" b="1" dirty="0" smtClean="0"/>
          </a:p>
          <a:p>
            <a:endParaRPr lang="en-US" altLang="zh-CN" b="1" dirty="0" smtClean="0"/>
          </a:p>
          <a:p>
            <a:endParaRPr lang="zh-CN" altLang="en-US" b="1" dirty="0" smtClean="0"/>
          </a:p>
        </p:txBody>
      </p:sp>
      <p:sp>
        <p:nvSpPr>
          <p:cNvPr id="29700" name="日期占位符 3"/>
          <p:cNvSpPr>
            <a:spLocks noGrp="1"/>
          </p:cNvSpPr>
          <p:nvPr>
            <p:ph type="dt" sz="quarter" idx="1"/>
          </p:nvPr>
        </p:nvSpPr>
        <p:spPr>
          <a:xfrm>
            <a:off x="4142924" y="0"/>
            <a:ext cx="3170551" cy="4804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35164196-BA77-49C1-B547-82E9BB86444C}" type="datetime1">
              <a:rPr lang="en-US" altLang="zh-CN"/>
              <a:pPr/>
              <a:t>3/6/2013</a:t>
            </a:fld>
            <a:endParaRPr lang="en-US" altLang="zh-CN"/>
          </a:p>
        </p:txBody>
      </p:sp>
      <p:sp>
        <p:nvSpPr>
          <p:cNvPr id="29701" name="页脚占位符 4"/>
          <p:cNvSpPr>
            <a:spLocks noGrp="1"/>
          </p:cNvSpPr>
          <p:nvPr>
            <p:ph type="ftr" sz="quarter" idx="4"/>
          </p:nvPr>
        </p:nvSpPr>
        <p:spPr>
          <a:xfrm>
            <a:off x="1" y="9119209"/>
            <a:ext cx="3170552"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r>
              <a:rPr lang="en-US" altLang="zh-CN"/>
              <a:t>Copyright 2010 FUJITSU LIMITED</a:t>
            </a:r>
            <a:endParaRPr lang="zh-CN" altLang="en-US"/>
          </a:p>
        </p:txBody>
      </p:sp>
      <p:sp>
        <p:nvSpPr>
          <p:cNvPr id="29702" name="灯片编号占位符 5"/>
          <p:cNvSpPr>
            <a:spLocks noGrp="1"/>
          </p:cNvSpPr>
          <p:nvPr>
            <p:ph type="sldNum" sz="quarter" idx="5"/>
          </p:nvPr>
        </p:nvSpPr>
        <p:spPr>
          <a:xfrm>
            <a:off x="4142924" y="9119209"/>
            <a:ext cx="3170551"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A1A36357-3903-4D7A-8E61-14B05C6169C6}" type="slidenum">
              <a:rPr lang="en-US" altLang="zh-CN"/>
              <a:pPr/>
              <a:t>16</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p:sp>
      <p:sp>
        <p:nvSpPr>
          <p:cNvPr id="37891" name="备注占位符 2"/>
          <p:cNvSpPr>
            <a:spLocks noGrp="1"/>
          </p:cNvSpPr>
          <p:nvPr>
            <p:ph type="body" idx="1"/>
          </p:nvPr>
        </p:nvSpPr>
        <p:spPr bwMode="auto">
          <a:xfrm>
            <a:off x="731003" y="4560377"/>
            <a:ext cx="5853195" cy="4320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altLang="zh-CN" sz="1200" b="1" kern="1200" baseline="0" dirty="0" smtClean="0">
                <a:solidFill>
                  <a:srgbClr val="4157AD"/>
                </a:solidFill>
                <a:effectLst/>
                <a:latin typeface="GE Inspira Pitch" pitchFamily="34" charset="0"/>
                <a:ea typeface="+mn-ea"/>
                <a:cs typeface="+mn-cs"/>
              </a:rPr>
              <a:t>[</a:t>
            </a:r>
            <a:r>
              <a:rPr lang="zh-CN" altLang="en-US" sz="1200" b="1" kern="1200" baseline="0" dirty="0" smtClean="0">
                <a:solidFill>
                  <a:srgbClr val="4157AD"/>
                </a:solidFill>
                <a:effectLst/>
                <a:latin typeface="GE Inspira Pitch" pitchFamily="34" charset="0"/>
                <a:ea typeface="+mn-ea"/>
                <a:cs typeface="+mn-cs"/>
              </a:rPr>
              <a:t>勐</a:t>
            </a:r>
            <a:r>
              <a:rPr lang="en-US" altLang="zh-CN" sz="1200" b="1" kern="1200" baseline="0" dirty="0" smtClean="0">
                <a:solidFill>
                  <a:srgbClr val="4157AD"/>
                </a:solidFill>
                <a:effectLst/>
                <a:latin typeface="GE Inspira Pitch" pitchFamily="34" charset="0"/>
                <a:ea typeface="+mn-ea"/>
                <a:cs typeface="+mn-cs"/>
              </a:rPr>
              <a:t>] </a:t>
            </a:r>
            <a:r>
              <a:rPr lang="zh-CN" altLang="en-US" sz="1200" b="1" kern="1200" baseline="0" dirty="0" smtClean="0">
                <a:solidFill>
                  <a:srgbClr val="4157AD"/>
                </a:solidFill>
                <a:effectLst/>
                <a:latin typeface="GE Inspira Pitch" pitchFamily="34" charset="0"/>
                <a:ea typeface="+mn-ea"/>
                <a:cs typeface="+mn-cs"/>
              </a:rPr>
              <a:t>参照入院志的病历模板变成门诊病案首页，针对门转住用例，专家写的首页内容更精简，但是两个模板样式略有不同</a:t>
            </a:r>
            <a:endParaRPr lang="en-US" altLang="zh-CN" sz="1200" b="1" kern="1200" baseline="0" dirty="0" smtClean="0">
              <a:solidFill>
                <a:srgbClr val="4157AD"/>
              </a:solidFill>
              <a:effectLst/>
              <a:latin typeface="GE Inspira Pitch" pitchFamily="34" charset="0"/>
              <a:ea typeface="+mn-ea"/>
              <a:cs typeface="+mn-cs"/>
            </a:endParaRPr>
          </a:p>
          <a:p>
            <a:pPr marL="0" marR="0" indent="0" algn="l" defTabSz="914400" rtl="0" eaLnBrk="1" fontAlgn="base" latinLnBrk="0" hangingPunct="1">
              <a:lnSpc>
                <a:spcPct val="90000"/>
              </a:lnSpc>
              <a:spcBef>
                <a:spcPct val="30000"/>
              </a:spcBef>
              <a:spcAft>
                <a:spcPct val="0"/>
              </a:spcAft>
              <a:buClrTx/>
              <a:buSzTx/>
              <a:buFontTx/>
              <a:buNone/>
              <a:tabLst/>
              <a:defRPr/>
            </a:pPr>
            <a:endParaRPr lang="en-US" altLang="zh-CN" sz="1200" kern="1200" baseline="0" dirty="0" smtClean="0">
              <a:solidFill>
                <a:srgbClr val="4157AD"/>
              </a:solidFill>
              <a:effectLst/>
              <a:latin typeface="GE Inspira Pitch" pitchFamily="34" charset="0"/>
              <a:ea typeface="+mn-ea"/>
              <a:cs typeface="+mn-cs"/>
            </a:endParaRPr>
          </a:p>
          <a:p>
            <a:endParaRPr lang="zh-CN" altLang="en-US" dirty="0" smtClean="0"/>
          </a:p>
        </p:txBody>
      </p:sp>
      <p:sp>
        <p:nvSpPr>
          <p:cNvPr id="37892" name="日期占位符 3"/>
          <p:cNvSpPr>
            <a:spLocks noGrp="1"/>
          </p:cNvSpPr>
          <p:nvPr>
            <p:ph type="dt" sz="quarter" idx="1"/>
          </p:nvPr>
        </p:nvSpPr>
        <p:spPr>
          <a:xfrm>
            <a:off x="4142924" y="0"/>
            <a:ext cx="3170551" cy="4804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AABC935B-F5B5-4172-A084-B2351254E5BA}" type="datetime1">
              <a:rPr lang="en-US" altLang="zh-CN"/>
              <a:pPr/>
              <a:t>3/6/2013</a:t>
            </a:fld>
            <a:endParaRPr lang="en-US" altLang="zh-CN"/>
          </a:p>
        </p:txBody>
      </p:sp>
      <p:sp>
        <p:nvSpPr>
          <p:cNvPr id="37893" name="页脚占位符 4"/>
          <p:cNvSpPr>
            <a:spLocks noGrp="1"/>
          </p:cNvSpPr>
          <p:nvPr>
            <p:ph type="ftr" sz="quarter" idx="4"/>
          </p:nvPr>
        </p:nvSpPr>
        <p:spPr>
          <a:xfrm>
            <a:off x="1" y="9119209"/>
            <a:ext cx="3170552"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r>
              <a:rPr lang="en-US" altLang="zh-CN"/>
              <a:t>Copyright 2010 FUJITSU LIMITED</a:t>
            </a:r>
            <a:endParaRPr lang="zh-CN" altLang="en-US"/>
          </a:p>
        </p:txBody>
      </p:sp>
      <p:sp>
        <p:nvSpPr>
          <p:cNvPr id="37894" name="灯片编号占位符 5"/>
          <p:cNvSpPr>
            <a:spLocks noGrp="1"/>
          </p:cNvSpPr>
          <p:nvPr>
            <p:ph type="sldNum" sz="quarter" idx="5"/>
          </p:nvPr>
        </p:nvSpPr>
        <p:spPr>
          <a:xfrm>
            <a:off x="4142924" y="9119209"/>
            <a:ext cx="3170551"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D984B407-BFC4-48E1-89D8-A30E5681CCB3}" type="slidenum">
              <a:rPr lang="en-US" altLang="zh-CN"/>
              <a:pPr/>
              <a:t>20</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bwMode="auto">
          <a:xfrm>
            <a:off x="731003" y="4560377"/>
            <a:ext cx="5853195" cy="4320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红色字体部分为在</a:t>
            </a:r>
            <a:r>
              <a:rPr lang="en-US" altLang="zh-CN" smtClean="0"/>
              <a:t>3</a:t>
            </a:r>
            <a:r>
              <a:rPr lang="zh-CN" altLang="en-US" smtClean="0"/>
              <a:t>月底上线之前就需要提供的</a:t>
            </a:r>
          </a:p>
        </p:txBody>
      </p:sp>
      <p:sp>
        <p:nvSpPr>
          <p:cNvPr id="40964" name="日期占位符 3"/>
          <p:cNvSpPr>
            <a:spLocks noGrp="1"/>
          </p:cNvSpPr>
          <p:nvPr>
            <p:ph type="dt" sz="quarter" idx="1"/>
          </p:nvPr>
        </p:nvSpPr>
        <p:spPr>
          <a:xfrm>
            <a:off x="4142924" y="0"/>
            <a:ext cx="3170551" cy="4804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37C2A319-F140-40C3-9967-69AB15615473}" type="datetime1">
              <a:rPr lang="en-US" altLang="zh-CN"/>
              <a:pPr/>
              <a:t>3/6/2013</a:t>
            </a:fld>
            <a:endParaRPr lang="en-US" altLang="zh-CN"/>
          </a:p>
        </p:txBody>
      </p:sp>
      <p:sp>
        <p:nvSpPr>
          <p:cNvPr id="40965" name="页脚占位符 4"/>
          <p:cNvSpPr>
            <a:spLocks noGrp="1"/>
          </p:cNvSpPr>
          <p:nvPr>
            <p:ph type="ftr" sz="quarter" idx="4"/>
          </p:nvPr>
        </p:nvSpPr>
        <p:spPr>
          <a:xfrm>
            <a:off x="1" y="9119209"/>
            <a:ext cx="3170552"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r>
              <a:rPr lang="en-US" altLang="zh-CN"/>
              <a:t>Copyright 2010 FUJITSU LIMITED</a:t>
            </a:r>
            <a:endParaRPr lang="zh-CN" altLang="en-US"/>
          </a:p>
        </p:txBody>
      </p:sp>
      <p:sp>
        <p:nvSpPr>
          <p:cNvPr id="40966" name="灯片编号占位符 5"/>
          <p:cNvSpPr>
            <a:spLocks noGrp="1"/>
          </p:cNvSpPr>
          <p:nvPr>
            <p:ph type="sldNum" sz="quarter" idx="5"/>
          </p:nvPr>
        </p:nvSpPr>
        <p:spPr>
          <a:xfrm>
            <a:off x="4142924" y="9119209"/>
            <a:ext cx="3170551"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D055A227-B5A1-43C2-872B-02572C1A17FD}" type="slidenum">
              <a:rPr lang="en-US" altLang="zh-CN"/>
              <a:pPr/>
              <a:t>21</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2813" y="228600"/>
            <a:ext cx="5734050" cy="4300538"/>
          </a:xfrm>
          <a:ln/>
        </p:spPr>
      </p:sp>
      <p:sp>
        <p:nvSpPr>
          <p:cNvPr id="16387" name="Rectangle 3"/>
          <p:cNvSpPr>
            <a:spLocks noGrp="1" noChangeArrowheads="1"/>
          </p:cNvSpPr>
          <p:nvPr>
            <p:ph type="body" idx="1"/>
          </p:nvPr>
        </p:nvSpPr>
        <p:spPr>
          <a:noFill/>
          <a:ln/>
        </p:spPr>
        <p:txBody>
          <a:bodyPr/>
          <a:lstStyle/>
          <a:p>
            <a:pPr eaLnBrk="1" hangingPunct="1">
              <a:lnSpc>
                <a:spcPct val="100000"/>
              </a:lnSpc>
              <a:spcBef>
                <a:spcPct val="0"/>
              </a:spcBef>
            </a:pPr>
            <a:endParaRPr lang="en-GB" sz="340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bwMode="auto">
          <a:xfrm>
            <a:off x="731003" y="4560377"/>
            <a:ext cx="5853195" cy="4320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zh-CN" altLang="en-US" sz="1200" dirty="0" smtClean="0">
                <a:solidFill>
                  <a:srgbClr val="2A3F8A"/>
                </a:solidFill>
                <a:latin typeface="微软雅黑" pitchFamily="34" charset="-122"/>
                <a:ea typeface="微软雅黑" pitchFamily="34" charset="-122"/>
              </a:rPr>
              <a:t>对于一种疾病从治疗开始到治疗完成，我们把它这个过程叫做一个</a:t>
            </a:r>
            <a:r>
              <a:rPr lang="en-US" altLang="zh-CN" sz="1200" dirty="0" smtClean="0">
                <a:solidFill>
                  <a:srgbClr val="2A3F8A"/>
                </a:solidFill>
                <a:latin typeface="微软雅黑" pitchFamily="34" charset="-122"/>
                <a:ea typeface="微软雅黑" pitchFamily="34" charset="-122"/>
              </a:rPr>
              <a:t>”</a:t>
            </a:r>
            <a:r>
              <a:rPr lang="zh-CN" altLang="en-US" sz="1200" dirty="0" smtClean="0">
                <a:solidFill>
                  <a:srgbClr val="2A3F8A"/>
                </a:solidFill>
                <a:latin typeface="微软雅黑" pitchFamily="34" charset="-122"/>
                <a:ea typeface="微软雅黑" pitchFamily="34" charset="-122"/>
              </a:rPr>
              <a:t>诊疗序列</a:t>
            </a:r>
            <a:r>
              <a:rPr lang="en-US" altLang="zh-CN" sz="1200" dirty="0" smtClean="0">
                <a:solidFill>
                  <a:srgbClr val="2A3F8A"/>
                </a:solidFill>
                <a:latin typeface="微软雅黑" pitchFamily="34" charset="-122"/>
                <a:ea typeface="微软雅黑" pitchFamily="34" charset="-122"/>
              </a:rPr>
              <a:t>”</a:t>
            </a:r>
            <a:r>
              <a:rPr lang="zh-CN" altLang="en-US" sz="1200" dirty="0" smtClean="0">
                <a:solidFill>
                  <a:srgbClr val="2A3F8A"/>
                </a:solidFill>
                <a:latin typeface="微软雅黑" pitchFamily="34" charset="-122"/>
                <a:ea typeface="微软雅黑" pitchFamily="34" charset="-122"/>
              </a:rPr>
              <a:t>，如果患者有多个疾病就会存在多个“诊疗序列”。</a:t>
            </a:r>
            <a:endParaRPr lang="en-US" altLang="zh-CN" sz="1200" dirty="0" smtClean="0">
              <a:solidFill>
                <a:srgbClr val="2A3F8A"/>
              </a:solidFill>
              <a:latin typeface="微软雅黑" pitchFamily="34" charset="-122"/>
              <a:ea typeface="微软雅黑" pitchFamily="34" charset="-122"/>
            </a:endParaRPr>
          </a:p>
          <a:p>
            <a:endParaRPr lang="zh-CN" altLang="en-US" dirty="0" smtClean="0"/>
          </a:p>
        </p:txBody>
      </p:sp>
      <p:sp>
        <p:nvSpPr>
          <p:cNvPr id="39940" name="日期占位符 3"/>
          <p:cNvSpPr>
            <a:spLocks noGrp="1"/>
          </p:cNvSpPr>
          <p:nvPr>
            <p:ph type="dt" sz="quarter" idx="1"/>
          </p:nvPr>
        </p:nvSpPr>
        <p:spPr>
          <a:xfrm>
            <a:off x="4142924" y="0"/>
            <a:ext cx="3170551" cy="4804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D5FCC5C0-B4D3-401D-8682-88AACADAA81A}" type="datetime1">
              <a:rPr lang="en-US" altLang="zh-CN"/>
              <a:pPr/>
              <a:t>3/6/2013</a:t>
            </a:fld>
            <a:endParaRPr lang="en-US" altLang="zh-CN"/>
          </a:p>
        </p:txBody>
      </p:sp>
      <p:sp>
        <p:nvSpPr>
          <p:cNvPr id="39941" name="页脚占位符 4"/>
          <p:cNvSpPr>
            <a:spLocks noGrp="1"/>
          </p:cNvSpPr>
          <p:nvPr>
            <p:ph type="ftr" sz="quarter" idx="4"/>
          </p:nvPr>
        </p:nvSpPr>
        <p:spPr>
          <a:xfrm>
            <a:off x="1" y="9119209"/>
            <a:ext cx="3170552"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r>
              <a:rPr lang="en-US" altLang="zh-CN"/>
              <a:t>Copyright 2010 FUJITSU LIMITED</a:t>
            </a:r>
            <a:endParaRPr lang="zh-CN" altLang="en-US"/>
          </a:p>
        </p:txBody>
      </p:sp>
      <p:sp>
        <p:nvSpPr>
          <p:cNvPr id="39942" name="灯片编号占位符 5"/>
          <p:cNvSpPr>
            <a:spLocks noGrp="1"/>
          </p:cNvSpPr>
          <p:nvPr>
            <p:ph type="sldNum" sz="quarter" idx="5"/>
          </p:nvPr>
        </p:nvSpPr>
        <p:spPr>
          <a:xfrm>
            <a:off x="4142924" y="9119209"/>
            <a:ext cx="3170551"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CF047A67-CB89-4102-8BC3-BA6EB443C5F1}" type="slidenum">
              <a:rPr lang="en-US" altLang="zh-CN"/>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bwMode="auto">
          <a:xfrm>
            <a:off x="731003" y="4560377"/>
            <a:ext cx="5853195" cy="4320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dirty="0" smtClean="0"/>
              <a:t>D</a:t>
            </a:r>
            <a:r>
              <a:rPr lang="zh-CN" altLang="zh-CN" b="1" dirty="0" smtClean="0"/>
              <a:t>：</a:t>
            </a:r>
            <a:r>
              <a:rPr lang="zh-CN" altLang="en-US" dirty="0" smtClean="0"/>
              <a:t>诊断名称或疾病</a:t>
            </a:r>
            <a:r>
              <a:rPr lang="zh-CN" altLang="zh-CN" dirty="0" smtClean="0"/>
              <a:t>名称，针对患者某一疾病的诊断名称，有相应的</a:t>
            </a:r>
            <a:r>
              <a:rPr lang="en-US" altLang="zh-CN" dirty="0" smtClean="0"/>
              <a:t>ICD10</a:t>
            </a:r>
            <a:r>
              <a:rPr lang="zh-CN" altLang="zh-CN" dirty="0" smtClean="0"/>
              <a:t>代码对应</a:t>
            </a:r>
            <a:r>
              <a:rPr lang="zh-CN" altLang="en-US" dirty="0" smtClean="0"/>
              <a:t>，一个诊断下达之后形成一个独立的诊疗单元直到这一疾病治疗完成，在一个诊疗单元中诊断名称可以进行修改</a:t>
            </a:r>
            <a:r>
              <a:rPr lang="en-US" altLang="zh-CN" dirty="0" smtClean="0"/>
              <a:t>(</a:t>
            </a:r>
            <a:r>
              <a:rPr lang="zh-CN" altLang="en-US" dirty="0" smtClean="0"/>
              <a:t>例如：深龋</a:t>
            </a:r>
            <a:r>
              <a:rPr lang="en-US" altLang="zh-CN" dirty="0" smtClean="0">
                <a:sym typeface="Wingdings" pitchFamily="2" charset="2"/>
              </a:rPr>
              <a:t></a:t>
            </a:r>
            <a:r>
              <a:rPr lang="zh-CN" altLang="en-US" dirty="0" smtClean="0">
                <a:sym typeface="Wingdings" pitchFamily="2" charset="2"/>
              </a:rPr>
              <a:t>牙髓炎</a:t>
            </a:r>
            <a:r>
              <a:rPr lang="en-US" altLang="zh-CN" dirty="0" smtClean="0"/>
              <a:t>)</a:t>
            </a:r>
            <a:r>
              <a:rPr lang="zh-CN" altLang="en-US" dirty="0" smtClean="0"/>
              <a:t>。</a:t>
            </a:r>
            <a:endParaRPr lang="zh-CN" altLang="zh-CN" dirty="0" smtClean="0"/>
          </a:p>
          <a:p>
            <a:r>
              <a:rPr lang="en-US" altLang="zh-CN" b="1" dirty="0" smtClean="0"/>
              <a:t>P</a:t>
            </a:r>
            <a:r>
              <a:rPr lang="zh-CN" altLang="zh-CN" b="1" dirty="0" smtClean="0"/>
              <a:t>：</a:t>
            </a:r>
            <a:r>
              <a:rPr lang="zh-CN" altLang="zh-CN" dirty="0" smtClean="0"/>
              <a:t>治疗方案</a:t>
            </a:r>
            <a:r>
              <a:rPr lang="en-US" altLang="zh-CN" dirty="0" smtClean="0"/>
              <a:t>,</a:t>
            </a:r>
            <a:r>
              <a:rPr lang="zh-CN" altLang="en-US" dirty="0" smtClean="0"/>
              <a:t>某种疾病治疗</a:t>
            </a:r>
            <a:r>
              <a:rPr lang="zh-CN" altLang="zh-CN" dirty="0" smtClean="0"/>
              <a:t>科室</a:t>
            </a:r>
            <a:r>
              <a:rPr lang="zh-CN" altLang="en-US" dirty="0" smtClean="0"/>
              <a:t>会根据</a:t>
            </a:r>
            <a:r>
              <a:rPr lang="zh-CN" altLang="zh-CN" dirty="0" smtClean="0"/>
              <a:t>对患者的不同情况总结出一种或多种治疗方案，每个方案会有一整套的治疗项目。治疗方案在</a:t>
            </a:r>
            <a:r>
              <a:rPr lang="zh-CN" altLang="en-US" dirty="0" smtClean="0"/>
              <a:t>看诊</a:t>
            </a:r>
            <a:r>
              <a:rPr lang="zh-CN" altLang="zh-CN" dirty="0" smtClean="0"/>
              <a:t>中可以进行修改。</a:t>
            </a:r>
            <a:endParaRPr lang="en-US" altLang="zh-CN" dirty="0" smtClean="0"/>
          </a:p>
          <a:p>
            <a:pPr marL="0" marR="0" indent="0" algn="l" defTabSz="914400" rtl="0" eaLnBrk="1" fontAlgn="base" latinLnBrk="0" hangingPunct="1">
              <a:lnSpc>
                <a:spcPct val="90000"/>
              </a:lnSpc>
              <a:spcBef>
                <a:spcPct val="30000"/>
              </a:spcBef>
              <a:spcAft>
                <a:spcPct val="0"/>
              </a:spcAft>
              <a:buClrTx/>
              <a:buSzTx/>
              <a:buFontTx/>
              <a:buNone/>
              <a:tabLst/>
              <a:defRPr/>
            </a:pPr>
            <a:r>
              <a:rPr lang="en-US" altLang="zh-CN" b="1" dirty="0" smtClean="0"/>
              <a:t>S</a:t>
            </a:r>
            <a:r>
              <a:rPr lang="zh-CN" altLang="zh-CN" b="1" dirty="0" smtClean="0"/>
              <a:t>：</a:t>
            </a:r>
            <a:r>
              <a:rPr lang="zh-CN" altLang="zh-CN" dirty="0" smtClean="0"/>
              <a:t>治疗步骤，当一个方案确定之后，执行</a:t>
            </a:r>
            <a:r>
              <a:rPr lang="zh-CN" altLang="en-US" dirty="0" smtClean="0"/>
              <a:t>时</a:t>
            </a:r>
            <a:r>
              <a:rPr lang="zh-CN" altLang="zh-CN" dirty="0" smtClean="0"/>
              <a:t>可能会划分出多个治疗步骤，</a:t>
            </a:r>
            <a:r>
              <a:rPr lang="zh-CN" altLang="en-US" dirty="0" smtClean="0"/>
              <a:t>它实际是对医嘱的一种分组方式。这些</a:t>
            </a:r>
            <a:r>
              <a:rPr lang="zh-CN" altLang="zh-CN" dirty="0" smtClean="0"/>
              <a:t>步骤中有一定的顺序性，</a:t>
            </a:r>
            <a:r>
              <a:rPr lang="zh-CN" altLang="en-US" dirty="0" smtClean="0"/>
              <a:t>一般情况下一个步骤会在</a:t>
            </a:r>
            <a:r>
              <a:rPr lang="zh-CN" altLang="zh-CN" dirty="0" smtClean="0"/>
              <a:t>一次看诊</a:t>
            </a:r>
            <a:r>
              <a:rPr lang="zh-CN" altLang="en-US" dirty="0" smtClean="0"/>
              <a:t>或分多次看诊完成</a:t>
            </a:r>
            <a:r>
              <a:rPr lang="zh-CN" altLang="zh-CN" dirty="0" smtClean="0"/>
              <a:t>，</a:t>
            </a:r>
            <a:r>
              <a:rPr lang="zh-CN" altLang="en-US" dirty="0" smtClean="0"/>
              <a:t>有些情况一次看诊会在多个</a:t>
            </a:r>
            <a:r>
              <a:rPr lang="zh-CN" altLang="zh-CN" dirty="0" smtClean="0"/>
              <a:t>步骤</a:t>
            </a:r>
            <a:r>
              <a:rPr lang="zh-CN" altLang="en-US" dirty="0" smtClean="0"/>
              <a:t>中选择执行，而有些</a:t>
            </a:r>
            <a:r>
              <a:rPr lang="zh-CN" altLang="zh-CN" dirty="0" smtClean="0"/>
              <a:t>情况下可能会跳过某一个或者多个步骤</a:t>
            </a:r>
            <a:r>
              <a:rPr lang="zh-CN" altLang="en-US" dirty="0" smtClean="0"/>
              <a:t>，</a:t>
            </a:r>
            <a:r>
              <a:rPr lang="zh-CN" altLang="zh-CN" dirty="0" smtClean="0"/>
              <a:t>特殊的情况下有可能会</a:t>
            </a:r>
            <a:r>
              <a:rPr lang="zh-CN" altLang="en-US" dirty="0" smtClean="0"/>
              <a:t>在某一</a:t>
            </a:r>
            <a:r>
              <a:rPr lang="zh-CN" altLang="zh-CN" dirty="0" smtClean="0"/>
              <a:t>骤执行完之后</a:t>
            </a:r>
            <a:r>
              <a:rPr lang="zh-CN" altLang="en-US" dirty="0" smtClean="0"/>
              <a:t>回到前面的</a:t>
            </a:r>
            <a:r>
              <a:rPr lang="zh-CN" altLang="zh-CN" dirty="0" smtClean="0"/>
              <a:t>步骤执行。</a:t>
            </a:r>
            <a:r>
              <a:rPr lang="zh-CN" altLang="en-US" dirty="0" smtClean="0"/>
              <a:t>对于不容易划分</a:t>
            </a:r>
            <a:r>
              <a:rPr lang="zh-CN" altLang="zh-CN" dirty="0" smtClean="0"/>
              <a:t>治疗治疗步骤</a:t>
            </a:r>
            <a:r>
              <a:rPr lang="zh-CN" altLang="en-US" dirty="0" smtClean="0"/>
              <a:t>的疾病可以归纳为一个步骤</a:t>
            </a:r>
            <a:r>
              <a:rPr lang="zh-CN" altLang="zh-CN" dirty="0" smtClean="0"/>
              <a:t>。针对一个治疗步骤形成一个属于这个步骤的病例</a:t>
            </a:r>
            <a:r>
              <a:rPr lang="zh-CN" altLang="en-US" dirty="0" smtClean="0"/>
              <a:t>书写</a:t>
            </a:r>
            <a:r>
              <a:rPr lang="zh-CN" altLang="zh-CN" dirty="0" smtClean="0"/>
              <a:t>模板，相比通过治疗方案或某种诊断来生成病例模板来说这样产生的模板更加准确精简</a:t>
            </a:r>
            <a:r>
              <a:rPr lang="zh-CN" altLang="en-US" dirty="0" smtClean="0"/>
              <a:t>。</a:t>
            </a:r>
            <a:endParaRPr lang="en-US" altLang="zh-CN" dirty="0" smtClean="0"/>
          </a:p>
          <a:p>
            <a:r>
              <a:rPr lang="en-US" altLang="zh-CN" b="1" dirty="0" smtClean="0"/>
              <a:t>O</a:t>
            </a:r>
            <a:r>
              <a:rPr lang="zh-CN" altLang="zh-CN" b="1" dirty="0" smtClean="0"/>
              <a:t>：</a:t>
            </a:r>
            <a:r>
              <a:rPr lang="zh-CN" altLang="zh-CN" dirty="0" smtClean="0"/>
              <a:t>医嘱，每个治疗步骤下存在多个医嘱项目。每个医嘱包括多个收费项目，医嘱中也可以没有收费项目。医嘱项目主要的作用体现在下面三个方面：</a:t>
            </a:r>
            <a:r>
              <a:rPr lang="zh-CN" altLang="zh-CN" b="1" dirty="0" smtClean="0"/>
              <a:t>生成电子病历中处置中的项目；质控中统计项目；临床路径中</a:t>
            </a:r>
            <a:r>
              <a:rPr lang="zh-CN" altLang="en-US" b="1" dirty="0" smtClean="0"/>
              <a:t>重点医嘱</a:t>
            </a:r>
            <a:r>
              <a:rPr lang="zh-CN" altLang="zh-CN" dirty="0" smtClean="0"/>
              <a:t>。</a:t>
            </a:r>
          </a:p>
          <a:p>
            <a:r>
              <a:rPr lang="en-US" altLang="zh-CN" b="1" dirty="0" smtClean="0"/>
              <a:t>I</a:t>
            </a:r>
            <a:r>
              <a:rPr lang="zh-CN" altLang="zh-CN" b="1" dirty="0" smtClean="0"/>
              <a:t>：</a:t>
            </a:r>
            <a:r>
              <a:rPr lang="zh-CN" altLang="zh-CN" dirty="0" smtClean="0"/>
              <a:t>医院内部的收费项目，</a:t>
            </a:r>
            <a:r>
              <a:rPr lang="zh-CN" altLang="en-US" dirty="0" smtClean="0"/>
              <a:t>所有的收费项目需要按照医嘱来进行分组，如果有打包收费的情况可以作为一个收费项目使用</a:t>
            </a:r>
            <a:r>
              <a:rPr lang="zh-CN" altLang="zh-CN" dirty="0" smtClean="0"/>
              <a:t>。</a:t>
            </a:r>
            <a:endParaRPr lang="en-US" altLang="zh-CN" dirty="0" smtClean="0"/>
          </a:p>
          <a:p>
            <a:endParaRPr lang="en-US" altLang="zh-CN" dirty="0" smtClean="0"/>
          </a:p>
          <a:p>
            <a:endParaRPr lang="en-US" altLang="zh-CN" dirty="0" smtClean="0"/>
          </a:p>
          <a:p>
            <a:pPr eaLnBrk="1" fontAlgn="ctr" hangingPunct="1">
              <a:lnSpc>
                <a:spcPct val="150000"/>
              </a:lnSpc>
              <a:buBlip>
                <a:blip r:embed="rId3"/>
              </a:buBlip>
            </a:pPr>
            <a:r>
              <a:rPr lang="zh-CN" altLang="en-US" sz="1200" dirty="0" smtClean="0">
                <a:solidFill>
                  <a:srgbClr val="2A3F8A"/>
                </a:solidFill>
                <a:latin typeface="微软雅黑" pitchFamily="34" charset="-122"/>
                <a:ea typeface="微软雅黑" pitchFamily="34" charset="-122"/>
              </a:rPr>
              <a:t>在各个科室实际诊疗工作中形成某一种疾病的一套或者多套约定熟成的治疗方案，每一套治疗方案都会有成型的治疗手段、耗材、相关医嘱。治疗某一种疾病是会根据治疗方案的不同在治疗过程中划分出多个步骤，每一个治疗步骤都会形成这个阶段的病历书写格式。</a:t>
            </a:r>
            <a:endParaRPr lang="en-US" altLang="zh-CN" sz="1200" dirty="0" smtClean="0">
              <a:solidFill>
                <a:srgbClr val="2A3F8A"/>
              </a:solidFill>
              <a:latin typeface="微软雅黑" pitchFamily="34" charset="-122"/>
              <a:ea typeface="微软雅黑" pitchFamily="34" charset="-122"/>
            </a:endParaRPr>
          </a:p>
          <a:p>
            <a:pPr eaLnBrk="1" fontAlgn="ctr" hangingPunct="1">
              <a:lnSpc>
                <a:spcPct val="150000"/>
              </a:lnSpc>
              <a:buBlip>
                <a:blip r:embed="rId3"/>
              </a:buBlip>
            </a:pPr>
            <a:r>
              <a:rPr lang="zh-CN" altLang="en-US" sz="1200" dirty="0" smtClean="0">
                <a:solidFill>
                  <a:srgbClr val="2A3F8A"/>
                </a:solidFill>
                <a:latin typeface="微软雅黑" pitchFamily="34" charset="-122"/>
                <a:ea typeface="微软雅黑" pitchFamily="34" charset="-122"/>
              </a:rPr>
              <a:t>在病历文书中的“处置”中，临床路径的“重要医嘱”中，质控要求的一些</a:t>
            </a:r>
            <a:r>
              <a:rPr lang="en-US" altLang="zh-CN" sz="1200" dirty="0" smtClean="0">
                <a:solidFill>
                  <a:srgbClr val="2A3F8A"/>
                </a:solidFill>
                <a:latin typeface="微软雅黑" pitchFamily="34" charset="-122"/>
                <a:ea typeface="微软雅黑" pitchFamily="34" charset="-122"/>
              </a:rPr>
              <a:t>”</a:t>
            </a:r>
            <a:r>
              <a:rPr lang="zh-CN" altLang="en-US" sz="1200" dirty="0" smtClean="0">
                <a:solidFill>
                  <a:srgbClr val="2A3F8A"/>
                </a:solidFill>
                <a:latin typeface="微软雅黑" pitchFamily="34" charset="-122"/>
                <a:ea typeface="微软雅黑" pitchFamily="34" charset="-122"/>
              </a:rPr>
              <a:t>质控指标采集点</a:t>
            </a:r>
            <a:r>
              <a:rPr lang="en-US" altLang="zh-CN" sz="1200" dirty="0" smtClean="0">
                <a:solidFill>
                  <a:srgbClr val="2A3F8A"/>
                </a:solidFill>
                <a:latin typeface="微软雅黑" pitchFamily="34" charset="-122"/>
                <a:ea typeface="微软雅黑" pitchFamily="34" charset="-122"/>
              </a:rPr>
              <a:t>”</a:t>
            </a:r>
            <a:r>
              <a:rPr lang="zh-CN" altLang="en-US" sz="1200" dirty="0" smtClean="0">
                <a:solidFill>
                  <a:srgbClr val="2A3F8A"/>
                </a:solidFill>
                <a:latin typeface="微软雅黑" pitchFamily="34" charset="-122"/>
                <a:ea typeface="微软雅黑" pitchFamily="34" charset="-122"/>
              </a:rPr>
              <a:t>都提出了医嘱的概念。目前医院所使用的大多数为收费项目，不同于医嘱收费项目更为细化，一个医嘱由多个收费项目组成。</a:t>
            </a:r>
            <a:endParaRPr lang="en-US" altLang="zh-CN" sz="1200" dirty="0" smtClean="0">
              <a:solidFill>
                <a:srgbClr val="2A3F8A"/>
              </a:solidFill>
              <a:latin typeface="微软雅黑" pitchFamily="34" charset="-122"/>
              <a:ea typeface="微软雅黑" pitchFamily="34" charset="-122"/>
            </a:endParaRPr>
          </a:p>
          <a:p>
            <a:pPr eaLnBrk="1" fontAlgn="ctr" hangingPunct="1">
              <a:lnSpc>
                <a:spcPct val="150000"/>
              </a:lnSpc>
              <a:buBlip>
                <a:blip r:embed="rId3"/>
              </a:buBlip>
            </a:pPr>
            <a:r>
              <a:rPr lang="zh-CN" altLang="en-US" sz="1200" dirty="0" smtClean="0">
                <a:solidFill>
                  <a:srgbClr val="2A3F8A"/>
                </a:solidFill>
                <a:latin typeface="微软雅黑" pitchFamily="34" charset="-122"/>
                <a:ea typeface="微软雅黑" pitchFamily="34" charset="-122"/>
              </a:rPr>
              <a:t>一个治疗步骤是由若干医嘱项目组成，只要下达了相关医嘱就会自然的把包含在医嘱中的收费项目也选出来。</a:t>
            </a:r>
          </a:p>
          <a:p>
            <a:endParaRPr lang="zh-CN" altLang="zh-CN" dirty="0" smtClean="0"/>
          </a:p>
          <a:p>
            <a:pPr marL="0" marR="0" indent="0" algn="l" defTabSz="914400" rtl="0" eaLnBrk="1" fontAlgn="base" latinLnBrk="0" hangingPunct="1">
              <a:lnSpc>
                <a:spcPct val="90000"/>
              </a:lnSpc>
              <a:spcBef>
                <a:spcPct val="30000"/>
              </a:spcBef>
              <a:spcAft>
                <a:spcPct val="0"/>
              </a:spcAft>
              <a:buClrTx/>
              <a:buSzTx/>
              <a:buFontTx/>
              <a:buNone/>
              <a:tabLst/>
              <a:defRPr/>
            </a:pPr>
            <a:endParaRPr lang="zh-CN" altLang="zh-CN" dirty="0" smtClean="0"/>
          </a:p>
          <a:p>
            <a:endParaRPr lang="en-US" altLang="zh-CN" dirty="0" smtClean="0"/>
          </a:p>
          <a:p>
            <a:endParaRPr lang="zh-CN" altLang="en-US" dirty="0" smtClean="0"/>
          </a:p>
        </p:txBody>
      </p:sp>
      <p:sp>
        <p:nvSpPr>
          <p:cNvPr id="32772" name="日期占位符 3"/>
          <p:cNvSpPr>
            <a:spLocks noGrp="1"/>
          </p:cNvSpPr>
          <p:nvPr>
            <p:ph type="dt" sz="quarter" idx="1"/>
          </p:nvPr>
        </p:nvSpPr>
        <p:spPr>
          <a:xfrm>
            <a:off x="4142924" y="0"/>
            <a:ext cx="3170551" cy="4804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EFFFD4B8-C485-462F-A50F-98B6BBB61BCF}" type="datetime1">
              <a:rPr lang="en-US" altLang="zh-CN"/>
              <a:pPr/>
              <a:t>3/6/2013</a:t>
            </a:fld>
            <a:endParaRPr lang="en-US" altLang="zh-CN"/>
          </a:p>
        </p:txBody>
      </p:sp>
      <p:sp>
        <p:nvSpPr>
          <p:cNvPr id="32773" name="页脚占位符 4"/>
          <p:cNvSpPr>
            <a:spLocks noGrp="1"/>
          </p:cNvSpPr>
          <p:nvPr>
            <p:ph type="ftr" sz="quarter" idx="4"/>
          </p:nvPr>
        </p:nvSpPr>
        <p:spPr>
          <a:xfrm>
            <a:off x="1" y="9119209"/>
            <a:ext cx="3170552"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r>
              <a:rPr lang="en-US" altLang="zh-CN"/>
              <a:t>Copyright 2010 FUJITSU LIMITED</a:t>
            </a:r>
            <a:endParaRPr lang="zh-CN" altLang="en-US"/>
          </a:p>
        </p:txBody>
      </p:sp>
      <p:sp>
        <p:nvSpPr>
          <p:cNvPr id="32774" name="灯片编号占位符 5"/>
          <p:cNvSpPr>
            <a:spLocks noGrp="1"/>
          </p:cNvSpPr>
          <p:nvPr>
            <p:ph type="sldNum" sz="quarter" idx="5"/>
          </p:nvPr>
        </p:nvSpPr>
        <p:spPr>
          <a:xfrm>
            <a:off x="4142924" y="9119209"/>
            <a:ext cx="3170551"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8C15A634-F1E6-49E4-A179-3B9D6A1C6F44}" type="slidenum">
              <a:rPr lang="en-US" altLang="zh-CN"/>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p:sp>
      <p:sp>
        <p:nvSpPr>
          <p:cNvPr id="29699" name="备注占位符 2"/>
          <p:cNvSpPr>
            <a:spLocks noGrp="1"/>
          </p:cNvSpPr>
          <p:nvPr>
            <p:ph type="body" idx="1"/>
          </p:nvPr>
        </p:nvSpPr>
        <p:spPr bwMode="auto">
          <a:xfrm>
            <a:off x="731003" y="4560377"/>
            <a:ext cx="5853195" cy="4320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9700" name="日期占位符 3"/>
          <p:cNvSpPr>
            <a:spLocks noGrp="1"/>
          </p:cNvSpPr>
          <p:nvPr>
            <p:ph type="dt" sz="quarter" idx="1"/>
          </p:nvPr>
        </p:nvSpPr>
        <p:spPr>
          <a:xfrm>
            <a:off x="4142924" y="0"/>
            <a:ext cx="3170551" cy="4804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35164196-BA77-49C1-B547-82E9BB86444C}" type="datetime1">
              <a:rPr lang="en-US" altLang="zh-CN"/>
              <a:pPr/>
              <a:t>3/6/2013</a:t>
            </a:fld>
            <a:endParaRPr lang="en-US" altLang="zh-CN"/>
          </a:p>
        </p:txBody>
      </p:sp>
      <p:sp>
        <p:nvSpPr>
          <p:cNvPr id="29701" name="页脚占位符 4"/>
          <p:cNvSpPr>
            <a:spLocks noGrp="1"/>
          </p:cNvSpPr>
          <p:nvPr>
            <p:ph type="ftr" sz="quarter" idx="4"/>
          </p:nvPr>
        </p:nvSpPr>
        <p:spPr>
          <a:xfrm>
            <a:off x="1" y="9119209"/>
            <a:ext cx="3170552"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r>
              <a:rPr lang="en-US" altLang="zh-CN"/>
              <a:t>Copyright 2010 FUJITSU LIMITED</a:t>
            </a:r>
            <a:endParaRPr lang="zh-CN" altLang="en-US"/>
          </a:p>
        </p:txBody>
      </p:sp>
      <p:sp>
        <p:nvSpPr>
          <p:cNvPr id="29702" name="灯片编号占位符 5"/>
          <p:cNvSpPr>
            <a:spLocks noGrp="1"/>
          </p:cNvSpPr>
          <p:nvPr>
            <p:ph type="sldNum" sz="quarter" idx="5"/>
          </p:nvPr>
        </p:nvSpPr>
        <p:spPr>
          <a:xfrm>
            <a:off x="4142924" y="9119209"/>
            <a:ext cx="3170551" cy="480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fld id="{A1A36357-3903-4D7A-8E61-14B05C6169C6}" type="slidenum">
              <a:rPr lang="en-US" altLang="zh-CN"/>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病历模板中诊断名称为：</a:t>
            </a:r>
            <a:r>
              <a:rPr lang="zh-CN" altLang="zh-CN" sz="1200" kern="1200" dirty="0" smtClean="0">
                <a:solidFill>
                  <a:srgbClr val="4157AD"/>
                </a:solidFill>
                <a:effectLst/>
                <a:latin typeface="GE Inspira Pitch" pitchFamily="34" charset="0"/>
                <a:ea typeface="+mn-ea"/>
                <a:cs typeface="+mn-cs"/>
              </a:rPr>
              <a:t>下颌阻生智齿</a:t>
            </a:r>
            <a:r>
              <a:rPr lang="en-US" altLang="zh-CN" sz="1200" kern="1200" dirty="0" smtClean="0">
                <a:solidFill>
                  <a:srgbClr val="4157AD"/>
                </a:solidFill>
                <a:effectLst/>
                <a:latin typeface="GE Inspira Pitch" pitchFamily="34" charset="0"/>
                <a:ea typeface="+mn-ea"/>
                <a:cs typeface="+mn-cs"/>
              </a:rPr>
              <a:t>  </a:t>
            </a:r>
            <a:r>
              <a:rPr lang="zh-CN" altLang="en-US" sz="1200" kern="1200" dirty="0" smtClean="0">
                <a:solidFill>
                  <a:srgbClr val="4157AD"/>
                </a:solidFill>
                <a:effectLst/>
                <a:latin typeface="GE Inspira Pitch" pitchFamily="34" charset="0"/>
                <a:ea typeface="+mn-ea"/>
                <a:cs typeface="+mn-cs"/>
              </a:rPr>
              <a:t>里面含有部位、牙位信息，但是诊断列表中只有</a:t>
            </a:r>
            <a:r>
              <a:rPr lang="zh-CN" altLang="en-US" sz="1200" kern="1200" baseline="0" dirty="0" smtClean="0">
                <a:solidFill>
                  <a:srgbClr val="4157AD"/>
                </a:solidFill>
                <a:effectLst/>
                <a:latin typeface="GE Inspira Pitch" pitchFamily="34" charset="0"/>
                <a:ea typeface="+mn-ea"/>
                <a:cs typeface="+mn-cs"/>
              </a:rPr>
              <a:t> “阻生牙”，我们的牙位和部位是互斥关系。部位不会放到诊断中。病历模板是否要考虑牙位，或者部位的因素。 </a:t>
            </a:r>
            <a:endParaRPr lang="en-US" altLang="zh-CN" sz="1200" kern="1200" baseline="0" dirty="0" smtClean="0">
              <a:solidFill>
                <a:srgbClr val="4157AD"/>
              </a:solidFill>
              <a:effectLst/>
              <a:latin typeface="GE Inspira Pitch" pitchFamily="34" charset="0"/>
              <a:ea typeface="+mn-ea"/>
              <a:cs typeface="+mn-cs"/>
            </a:endParaRPr>
          </a:p>
          <a:p>
            <a:endParaRPr lang="en-US" altLang="zh-CN" sz="1200" kern="1200" baseline="0" dirty="0" smtClean="0">
              <a:solidFill>
                <a:srgbClr val="4157AD"/>
              </a:solidFill>
              <a:effectLst/>
              <a:latin typeface="GE Inspira Pitch" pitchFamily="34" charset="0"/>
              <a:ea typeface="+mn-ea"/>
              <a:cs typeface="+mn-cs"/>
            </a:endParaRPr>
          </a:p>
          <a:p>
            <a:endParaRPr lang="en-US" altLang="zh-CN" sz="1200" kern="1200" baseline="0" dirty="0" smtClean="0">
              <a:solidFill>
                <a:srgbClr val="4157AD"/>
              </a:solidFill>
              <a:effectLst/>
              <a:latin typeface="GE Inspira Pitch" pitchFamily="34" charset="0"/>
              <a:ea typeface="+mn-ea"/>
              <a:cs typeface="+mn-cs"/>
            </a:endParaRPr>
          </a:p>
          <a:p>
            <a:r>
              <a:rPr lang="en-US" altLang="zh-CN" sz="1200" b="1" kern="1200" baseline="0" dirty="0" smtClean="0">
                <a:solidFill>
                  <a:srgbClr val="FF0000"/>
                </a:solidFill>
                <a:effectLst/>
                <a:latin typeface="GE Inspira Pitch" pitchFamily="34" charset="0"/>
                <a:ea typeface="+mn-ea"/>
                <a:cs typeface="+mn-cs"/>
              </a:rPr>
              <a:t>[</a:t>
            </a:r>
            <a:r>
              <a:rPr lang="zh-CN" altLang="en-US" sz="1200" b="1" kern="1200" baseline="0" dirty="0" smtClean="0">
                <a:solidFill>
                  <a:srgbClr val="FF0000"/>
                </a:solidFill>
                <a:effectLst/>
                <a:latin typeface="GE Inspira Pitch" pitchFamily="34" charset="0"/>
                <a:ea typeface="+mn-ea"/>
                <a:cs typeface="+mn-cs"/>
              </a:rPr>
              <a:t>勐</a:t>
            </a:r>
            <a:r>
              <a:rPr lang="en-US" altLang="zh-CN" sz="1200" b="1" kern="1200" baseline="0" dirty="0" smtClean="0">
                <a:solidFill>
                  <a:srgbClr val="FF0000"/>
                </a:solidFill>
                <a:effectLst/>
                <a:latin typeface="GE Inspira Pitch" pitchFamily="34" charset="0"/>
                <a:ea typeface="+mn-ea"/>
                <a:cs typeface="+mn-cs"/>
              </a:rPr>
              <a:t>]1. </a:t>
            </a:r>
            <a:r>
              <a:rPr lang="zh-CN" altLang="en-US" sz="1200" b="1" kern="1200" baseline="0" dirty="0" smtClean="0">
                <a:solidFill>
                  <a:srgbClr val="FF0000"/>
                </a:solidFill>
                <a:effectLst/>
                <a:latin typeface="GE Inspira Pitch" pitchFamily="34" charset="0"/>
                <a:ea typeface="+mn-ea"/>
                <a:cs typeface="+mn-cs"/>
              </a:rPr>
              <a:t>部门扁平化字典列表，需要客户提供  </a:t>
            </a:r>
            <a:r>
              <a:rPr lang="en-US" altLang="zh-CN" sz="1200" b="1" kern="1200" baseline="0" dirty="0" smtClean="0">
                <a:solidFill>
                  <a:srgbClr val="FF0000"/>
                </a:solidFill>
                <a:effectLst/>
                <a:latin typeface="GE Inspira Pitch" pitchFamily="34" charset="0"/>
                <a:ea typeface="+mn-ea"/>
                <a:cs typeface="+mn-cs"/>
              </a:rPr>
              <a:t>2. </a:t>
            </a:r>
            <a:r>
              <a:rPr lang="zh-CN" altLang="en-US" sz="1200" b="1" kern="1200" baseline="0" dirty="0" smtClean="0">
                <a:solidFill>
                  <a:srgbClr val="FF0000"/>
                </a:solidFill>
                <a:effectLst/>
                <a:latin typeface="GE Inspira Pitch" pitchFamily="34" charset="0"/>
                <a:ea typeface="+mn-ea"/>
                <a:cs typeface="+mn-cs"/>
              </a:rPr>
              <a:t>科室</a:t>
            </a:r>
            <a:r>
              <a:rPr lang="en-US" altLang="zh-CN" sz="1200" b="1" kern="1200" baseline="0" dirty="0" smtClean="0">
                <a:solidFill>
                  <a:srgbClr val="FF0000"/>
                </a:solidFill>
                <a:effectLst/>
                <a:latin typeface="GE Inspira Pitch" pitchFamily="34" charset="0"/>
                <a:ea typeface="+mn-ea"/>
                <a:cs typeface="+mn-cs"/>
              </a:rPr>
              <a:t>ICD</a:t>
            </a:r>
            <a:r>
              <a:rPr lang="zh-CN" altLang="en-US" sz="1200" b="1" kern="1200" baseline="0" dirty="0" smtClean="0">
                <a:solidFill>
                  <a:srgbClr val="FF0000"/>
                </a:solidFill>
                <a:effectLst/>
                <a:latin typeface="GE Inspira Pitch" pitchFamily="34" charset="0"/>
                <a:ea typeface="+mn-ea"/>
                <a:cs typeface="+mn-cs"/>
              </a:rPr>
              <a:t>、临床诊断和部位关系需要客户提供</a:t>
            </a:r>
            <a:endParaRPr lang="en-US" altLang="zh-CN" sz="1200" b="1" kern="1200" baseline="0" dirty="0" smtClean="0">
              <a:solidFill>
                <a:srgbClr val="FF0000"/>
              </a:solidFill>
              <a:effectLst/>
              <a:latin typeface="GE Inspira Pitch" pitchFamily="34" charset="0"/>
              <a:ea typeface="+mn-ea"/>
              <a:cs typeface="+mn-cs"/>
            </a:endParaRPr>
          </a:p>
          <a:p>
            <a:r>
              <a:rPr lang="en-US" altLang="zh-CN" sz="1200" b="1" kern="1200" baseline="0" dirty="0" smtClean="0">
                <a:solidFill>
                  <a:srgbClr val="FF0000"/>
                </a:solidFill>
                <a:effectLst/>
                <a:latin typeface="GE Inspira Pitch" pitchFamily="34" charset="0"/>
                <a:ea typeface="+mn-ea"/>
                <a:cs typeface="+mn-cs"/>
              </a:rPr>
              <a:t>    3. </a:t>
            </a:r>
            <a:r>
              <a:rPr lang="zh-CN" altLang="en-US" sz="1200" b="1" kern="1200" baseline="0" dirty="0" smtClean="0">
                <a:solidFill>
                  <a:srgbClr val="FF0000"/>
                </a:solidFill>
                <a:effectLst/>
                <a:latin typeface="GE Inspira Pitch" pitchFamily="34" charset="0"/>
                <a:ea typeface="+mn-ea"/>
                <a:cs typeface="+mn-cs"/>
              </a:rPr>
              <a:t>医务处提供的临床诊断是阻生牙，实际应该是</a:t>
            </a:r>
            <a:r>
              <a:rPr lang="zh-CN" altLang="zh-CN" sz="1200" b="1" kern="1200" dirty="0" smtClean="0">
                <a:solidFill>
                  <a:srgbClr val="FF0000"/>
                </a:solidFill>
                <a:effectLst/>
                <a:latin typeface="GE Inspira Pitch" pitchFamily="34" charset="0"/>
                <a:ea typeface="+mn-ea"/>
                <a:cs typeface="+mn-cs"/>
              </a:rPr>
              <a:t>近中阻生</a:t>
            </a:r>
            <a:r>
              <a:rPr lang="zh-CN" altLang="en-US" sz="1200" b="1" kern="1200" dirty="0" smtClean="0">
                <a:solidFill>
                  <a:srgbClr val="FF0000"/>
                </a:solidFill>
                <a:effectLst/>
                <a:latin typeface="GE Inspira Pitch" pitchFamily="34" charset="0"/>
                <a:ea typeface="+mn-ea"/>
                <a:cs typeface="+mn-cs"/>
              </a:rPr>
              <a:t>，</a:t>
            </a:r>
            <a:r>
              <a:rPr lang="zh-CN" altLang="en-US" sz="1200" b="1" kern="1200" baseline="0" dirty="0" smtClean="0">
                <a:solidFill>
                  <a:srgbClr val="FF0000"/>
                </a:solidFill>
                <a:effectLst/>
                <a:latin typeface="GE Inspira Pitch" pitchFamily="34" charset="0"/>
                <a:ea typeface="+mn-ea"/>
                <a:cs typeface="+mn-cs"/>
              </a:rPr>
              <a:t> 以病历模板的临床诊断为准</a:t>
            </a:r>
            <a:endParaRPr lang="en-US" altLang="zh-CN" sz="1200" b="1" kern="1200" baseline="0" dirty="0" smtClean="0">
              <a:solidFill>
                <a:srgbClr val="FF0000"/>
              </a:solidFill>
              <a:effectLst/>
              <a:latin typeface="GE Inspira Pitch" pitchFamily="34" charset="0"/>
              <a:ea typeface="+mn-ea"/>
              <a:cs typeface="+mn-cs"/>
            </a:endParaRPr>
          </a:p>
          <a:p>
            <a:r>
              <a:rPr lang="en-US" altLang="zh-CN" sz="1200" kern="1200" baseline="0" dirty="0" smtClean="0">
                <a:solidFill>
                  <a:srgbClr val="4157AD"/>
                </a:solidFill>
                <a:effectLst/>
                <a:latin typeface="GE Inspira Pitch" pitchFamily="34" charset="0"/>
                <a:ea typeface="+mn-ea"/>
                <a:cs typeface="+mn-cs"/>
              </a:rPr>
              <a:t>    </a:t>
            </a:r>
            <a:endParaRPr lang="zh-CN" altLang="en-US" dirty="0"/>
          </a:p>
        </p:txBody>
      </p:sp>
    </p:spTree>
    <p:extLst>
      <p:ext uri="{BB962C8B-B14F-4D97-AF65-F5344CB8AC3E}">
        <p14:creationId xmlns:p14="http://schemas.microsoft.com/office/powerpoint/2010/main" val="121517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镇静</a:t>
            </a:r>
            <a:r>
              <a:rPr lang="en-US" altLang="zh-CN" dirty="0" smtClean="0"/>
              <a:t>/</a:t>
            </a:r>
            <a:r>
              <a:rPr lang="zh-CN" altLang="en-US" dirty="0" smtClean="0"/>
              <a:t>全麻</a:t>
            </a:r>
            <a:r>
              <a:rPr lang="zh-CN" altLang="en-US" baseline="0" dirty="0" smtClean="0"/>
              <a:t>  是否需要分为两种不同方案。</a:t>
            </a:r>
            <a:endParaRPr lang="zh-CN" altLang="en-US" dirty="0"/>
          </a:p>
        </p:txBody>
      </p:sp>
    </p:spTree>
    <p:extLst>
      <p:ext uri="{BB962C8B-B14F-4D97-AF65-F5344CB8AC3E}">
        <p14:creationId xmlns:p14="http://schemas.microsoft.com/office/powerpoint/2010/main" val="34750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默认项需要一个合理的标识符号</a:t>
            </a:r>
            <a:endParaRPr lang="zh-CN" altLang="en-US" dirty="0"/>
          </a:p>
        </p:txBody>
      </p:sp>
    </p:spTree>
    <p:extLst>
      <p:ext uri="{BB962C8B-B14F-4D97-AF65-F5344CB8AC3E}">
        <p14:creationId xmlns:p14="http://schemas.microsoft.com/office/powerpoint/2010/main" val="203685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Excel</a:t>
            </a:r>
            <a:r>
              <a:rPr lang="zh-CN" altLang="en-US" dirty="0" smtClean="0"/>
              <a:t>中收费项需要从</a:t>
            </a:r>
            <a:r>
              <a:rPr lang="en-US" altLang="zh-CN" dirty="0" smtClean="0"/>
              <a:t>his</a:t>
            </a:r>
            <a:r>
              <a:rPr lang="zh-CN" altLang="en-US" dirty="0" smtClean="0"/>
              <a:t>收费项字典中取得，字典需要按照科室分组。可编辑字段：数量、频次、每次剂量、</a:t>
            </a:r>
            <a:r>
              <a:rPr lang="zh-CN" altLang="en-US" dirty="0" smtClean="0"/>
              <a:t>用法</a:t>
            </a:r>
            <a:endParaRPr lang="en-US" altLang="zh-CN" dirty="0" smtClean="0"/>
          </a:p>
          <a:p>
            <a:endParaRPr lang="en-US" altLang="zh-CN" dirty="0" smtClean="0"/>
          </a:p>
          <a:p>
            <a:r>
              <a:rPr lang="en-US" altLang="zh-CN" b="1" dirty="0" smtClean="0">
                <a:solidFill>
                  <a:srgbClr val="FF0000"/>
                </a:solidFill>
              </a:rPr>
              <a:t>[</a:t>
            </a:r>
            <a:r>
              <a:rPr lang="zh-CN" altLang="en-US" b="1" dirty="0" smtClean="0">
                <a:solidFill>
                  <a:srgbClr val="FF0000"/>
                </a:solidFill>
              </a:rPr>
              <a:t>勐</a:t>
            </a:r>
            <a:r>
              <a:rPr lang="en-US" altLang="zh-CN" b="1" dirty="0" smtClean="0">
                <a:solidFill>
                  <a:srgbClr val="FF0000"/>
                </a:solidFill>
              </a:rPr>
              <a:t>]</a:t>
            </a:r>
            <a:r>
              <a:rPr lang="zh-CN" altLang="en-US" b="1" dirty="0" smtClean="0">
                <a:solidFill>
                  <a:srgbClr val="FF0000"/>
                </a:solidFill>
              </a:rPr>
              <a:t>需要提供</a:t>
            </a:r>
            <a:r>
              <a:rPr lang="en-US" altLang="zh-CN" b="1" dirty="0" smtClean="0">
                <a:solidFill>
                  <a:srgbClr val="FF0000"/>
                </a:solidFill>
              </a:rPr>
              <a:t>HIS</a:t>
            </a:r>
            <a:r>
              <a:rPr lang="zh-CN" altLang="en-US" b="1" dirty="0" smtClean="0">
                <a:solidFill>
                  <a:srgbClr val="FF0000"/>
                </a:solidFill>
              </a:rPr>
              <a:t>的所有收费项目给客户，这样便于用户填写</a:t>
            </a:r>
            <a:r>
              <a:rPr lang="en-US" altLang="zh-CN" b="1" dirty="0" smtClean="0">
                <a:solidFill>
                  <a:srgbClr val="FF0000"/>
                </a:solidFill>
              </a:rPr>
              <a:t>DPSOI</a:t>
            </a:r>
            <a:r>
              <a:rPr lang="zh-CN" altLang="en-US" b="1" dirty="0" smtClean="0">
                <a:solidFill>
                  <a:srgbClr val="FF0000"/>
                </a:solidFill>
              </a:rPr>
              <a:t>模型数据</a:t>
            </a:r>
            <a:endParaRPr lang="en-US" altLang="zh-CN" b="1" dirty="0" smtClean="0">
              <a:solidFill>
                <a:srgbClr val="FF0000"/>
              </a:solidFill>
            </a:endParaRPr>
          </a:p>
          <a:p>
            <a:endParaRPr lang="zh-CN" altLang="en-US" dirty="0"/>
          </a:p>
        </p:txBody>
      </p:sp>
    </p:spTree>
    <p:extLst>
      <p:ext uri="{BB962C8B-B14F-4D97-AF65-F5344CB8AC3E}">
        <p14:creationId xmlns:p14="http://schemas.microsoft.com/office/powerpoint/2010/main" val="377599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医嘱不按处置、处方和检查</a:t>
            </a:r>
            <a:r>
              <a:rPr lang="en-US" altLang="zh-CN" dirty="0" smtClean="0"/>
              <a:t>/</a:t>
            </a:r>
            <a:r>
              <a:rPr lang="zh-CN" altLang="en-US" dirty="0" smtClean="0"/>
              <a:t>检验来分类，只在收费项进行分类，因为处置和处方收费项打包为一个医嘱。</a:t>
            </a:r>
            <a:endParaRPr lang="en-US" altLang="zh-CN" dirty="0" smtClean="0"/>
          </a:p>
          <a:p>
            <a:r>
              <a:rPr lang="zh-CN" altLang="en-US" dirty="0" smtClean="0"/>
              <a:t>额外处置和处方收费项只能从左侧树形组套中添加到已存在的医嘱下，无相关医嘱从“路径</a:t>
            </a:r>
            <a:r>
              <a:rPr lang="en-US" altLang="zh-CN" dirty="0" smtClean="0"/>
              <a:t>/</a:t>
            </a:r>
            <a:r>
              <a:rPr lang="zh-CN" altLang="en-US" dirty="0" smtClean="0"/>
              <a:t>方案”按钮调取向导选择医嘱和收费项。</a:t>
            </a:r>
            <a:endParaRPr lang="en-US" altLang="zh-CN" dirty="0" smtClean="0"/>
          </a:p>
          <a:p>
            <a:r>
              <a:rPr lang="zh-CN" altLang="en-US" dirty="0" smtClean="0"/>
              <a:t>收费逻辑：要锁定收费项一级的记录，收费项不可编辑。处方笺和治疗单已收费不可编辑，新加的收费项不能添加到已收费的单据中（处方笺和治疗单）。</a:t>
            </a:r>
            <a:endParaRPr lang="zh-CN" altLang="en-US" dirty="0"/>
          </a:p>
        </p:txBody>
      </p:sp>
    </p:spTree>
    <p:extLst>
      <p:ext uri="{BB962C8B-B14F-4D97-AF65-F5344CB8AC3E}">
        <p14:creationId xmlns:p14="http://schemas.microsoft.com/office/powerpoint/2010/main" val="152618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r>
              <a:rPr lang="en-US" smtClean="0"/>
              <a:t>Click to edit Master title style</a:t>
            </a:r>
            <a:endParaRPr lang="en-US"/>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r>
              <a:rPr lang="en-US" smtClean="0"/>
              <a:t>Click to edit Master subtitle style</a:t>
            </a:r>
            <a:endParaRPr lang="en-US"/>
          </a:p>
        </p:txBody>
      </p:sp>
      <p:pic>
        <p:nvPicPr>
          <p:cNvPr id="5" name="图片 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6113" y="5214937"/>
            <a:ext cx="630237" cy="70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8"/>
          <p:cNvSpPr txBox="1">
            <a:spLocks noChangeArrowheads="1"/>
          </p:cNvSpPr>
          <p:nvPr userDrawn="1"/>
        </p:nvSpPr>
        <p:spPr bwMode="auto">
          <a:xfrm>
            <a:off x="6442075" y="6229350"/>
            <a:ext cx="2455863" cy="341632"/>
          </a:xfrm>
          <a:prstGeom prst="rect">
            <a:avLst/>
          </a:prstGeom>
          <a:noFill/>
          <a:ln w="9525">
            <a:noFill/>
            <a:miter lim="800000"/>
            <a:headEnd/>
            <a:tailEnd/>
          </a:ln>
          <a:effectLst/>
        </p:spPr>
        <p:txBody>
          <a:bodyPr>
            <a:spAutoFit/>
          </a:bodyPr>
          <a:lstStyle/>
          <a:p>
            <a:pPr algn="r">
              <a:lnSpc>
                <a:spcPct val="90000"/>
              </a:lnSpc>
            </a:pPr>
            <a:fld id="{5D771CB6-BE93-436F-AE71-E8E175B3EEF8}" type="slidenum">
              <a:rPr lang="en-US" sz="900"/>
              <a:pPr algn="r">
                <a:lnSpc>
                  <a:spcPct val="90000"/>
                </a:lnSpc>
              </a:pPr>
              <a:t>‹#›</a:t>
            </a:fld>
            <a:r>
              <a:rPr lang="en-US" sz="900" dirty="0"/>
              <a:t> /</a:t>
            </a:r>
          </a:p>
          <a:p>
            <a:pPr algn="r">
              <a:lnSpc>
                <a:spcPct val="90000"/>
              </a:lnSpc>
            </a:pPr>
            <a:fld id="{069663E2-FCCB-43D5-9A97-591834891998}" type="datetime1">
              <a:rPr lang="en-US" sz="900" smtClean="0"/>
              <a:pPr algn="r">
                <a:lnSpc>
                  <a:spcPct val="90000"/>
                </a:lnSpc>
              </a:pPr>
              <a:t>3/6/2013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280988"/>
            <a:ext cx="2114550" cy="5683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80988"/>
            <a:ext cx="6192838" cy="5683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7"/>
          <p:cNvSpPr>
            <a:spLocks noGrp="1" noChangeArrowheads="1"/>
          </p:cNvSpPr>
          <p:nvPr>
            <p:ph type="sldNum" sz="quarter" idx="10"/>
          </p:nvPr>
        </p:nvSpPr>
        <p:spPr>
          <a:xfrm>
            <a:off x="4300538" y="6653213"/>
            <a:ext cx="539750" cy="201612"/>
          </a:xfrm>
          <a:prstGeom prst="rect">
            <a:avLst/>
          </a:prstGeom>
          <a:ln/>
        </p:spPr>
        <p:txBody>
          <a:bodyPr/>
          <a:lstStyle>
            <a:lvl1pPr>
              <a:defRPr/>
            </a:lvl1pPr>
          </a:lstStyle>
          <a:p>
            <a:pPr>
              <a:defRPr/>
            </a:pPr>
            <a:endParaRPr lang="zh-CN" altLang="zh-CN">
              <a:solidFill>
                <a:srgbClr val="000000"/>
              </a:solidFill>
            </a:endParaRPr>
          </a:p>
        </p:txBody>
      </p:sp>
      <p:sp>
        <p:nvSpPr>
          <p:cNvPr id="5" name="Rectangle 18"/>
          <p:cNvSpPr>
            <a:spLocks noGrp="1" noChangeArrowheads="1"/>
          </p:cNvSpPr>
          <p:nvPr>
            <p:ph type="ftr" sz="quarter" idx="11"/>
          </p:nvPr>
        </p:nvSpPr>
        <p:spPr>
          <a:xfrm>
            <a:off x="4935538" y="6653213"/>
            <a:ext cx="4022725" cy="201612"/>
          </a:xfrm>
          <a:prstGeom prst="rect">
            <a:avLst/>
          </a:prstGeom>
          <a:ln/>
        </p:spPr>
        <p:txBody>
          <a:bodyPr/>
          <a:lstStyle>
            <a:lvl1pPr>
              <a:defRPr/>
            </a:lvl1pPr>
          </a:lstStyle>
          <a:p>
            <a:pPr>
              <a:defRPr/>
            </a:pPr>
            <a:endParaRPr lang="zh-CN" altLang="zh-CN">
              <a:solidFill>
                <a:srgbClr val="000000"/>
              </a:solidFill>
            </a:endParaRPr>
          </a:p>
        </p:txBody>
      </p:sp>
    </p:spTree>
    <p:extLst>
      <p:ext uri="{BB962C8B-B14F-4D97-AF65-F5344CB8AC3E}">
        <p14:creationId xmlns:p14="http://schemas.microsoft.com/office/powerpoint/2010/main" val="82828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81597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7"/>
          <p:cNvSpPr>
            <a:spLocks noGrp="1" noChangeArrowheads="1"/>
          </p:cNvSpPr>
          <p:nvPr>
            <p:ph type="sldNum" sz="quarter" idx="10"/>
          </p:nvPr>
        </p:nvSpPr>
        <p:spPr>
          <a:xfrm>
            <a:off x="4300538" y="6653213"/>
            <a:ext cx="539750" cy="201612"/>
          </a:xfrm>
          <a:prstGeom prst="rect">
            <a:avLst/>
          </a:prstGeom>
          <a:ln/>
        </p:spPr>
        <p:txBody>
          <a:bodyPr/>
          <a:lstStyle>
            <a:lvl1pPr>
              <a:defRPr/>
            </a:lvl1pPr>
          </a:lstStyle>
          <a:p>
            <a:pPr>
              <a:defRPr/>
            </a:pPr>
            <a:endParaRPr lang="zh-CN" altLang="zh-CN">
              <a:solidFill>
                <a:srgbClr val="000000"/>
              </a:solidFill>
            </a:endParaRPr>
          </a:p>
        </p:txBody>
      </p:sp>
      <p:sp>
        <p:nvSpPr>
          <p:cNvPr id="5" name="Rectangle 18"/>
          <p:cNvSpPr>
            <a:spLocks noGrp="1" noChangeArrowheads="1"/>
          </p:cNvSpPr>
          <p:nvPr>
            <p:ph type="ftr" sz="quarter" idx="11"/>
          </p:nvPr>
        </p:nvSpPr>
        <p:spPr>
          <a:xfrm>
            <a:off x="4935538" y="6653213"/>
            <a:ext cx="4022725" cy="201612"/>
          </a:xfrm>
          <a:prstGeom prst="rect">
            <a:avLst/>
          </a:prstGeom>
          <a:ln/>
        </p:spPr>
        <p:txBody>
          <a:bodyPr/>
          <a:lstStyle>
            <a:lvl1pPr>
              <a:defRPr/>
            </a:lvl1pPr>
          </a:lstStyle>
          <a:p>
            <a:pPr>
              <a:defRPr/>
            </a:pPr>
            <a:endParaRPr lang="zh-CN" altLang="zh-CN">
              <a:solidFill>
                <a:srgbClr val="000000"/>
              </a:solidFill>
            </a:endParaRPr>
          </a:p>
        </p:txBody>
      </p:sp>
    </p:spTree>
    <p:extLst>
      <p:ext uri="{BB962C8B-B14F-4D97-AF65-F5344CB8AC3E}">
        <p14:creationId xmlns:p14="http://schemas.microsoft.com/office/powerpoint/2010/main" val="51003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52003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7985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2072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578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603625" y="30162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64928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7"/>
          <p:cNvSpPr>
            <a:spLocks noGrp="1" noChangeArrowheads="1"/>
          </p:cNvSpPr>
          <p:nvPr>
            <p:ph type="sldNum" sz="quarter" idx="10"/>
          </p:nvPr>
        </p:nvSpPr>
        <p:spPr>
          <a:xfrm>
            <a:off x="4300538" y="6653213"/>
            <a:ext cx="539750" cy="201612"/>
          </a:xfrm>
          <a:prstGeom prst="rect">
            <a:avLst/>
          </a:prstGeom>
          <a:ln/>
        </p:spPr>
        <p:txBody>
          <a:bodyPr/>
          <a:lstStyle>
            <a:lvl1pPr>
              <a:defRPr/>
            </a:lvl1pPr>
          </a:lstStyle>
          <a:p>
            <a:pPr>
              <a:defRPr/>
            </a:pPr>
            <a:endParaRPr lang="zh-CN" altLang="zh-CN">
              <a:solidFill>
                <a:srgbClr val="000000"/>
              </a:solidFill>
            </a:endParaRPr>
          </a:p>
        </p:txBody>
      </p:sp>
      <p:sp>
        <p:nvSpPr>
          <p:cNvPr id="6" name="Rectangle 18"/>
          <p:cNvSpPr>
            <a:spLocks noGrp="1" noChangeArrowheads="1"/>
          </p:cNvSpPr>
          <p:nvPr>
            <p:ph type="ftr" sz="quarter" idx="11"/>
          </p:nvPr>
        </p:nvSpPr>
        <p:spPr>
          <a:xfrm>
            <a:off x="4935538" y="6653213"/>
            <a:ext cx="4022725" cy="201612"/>
          </a:xfrm>
          <a:prstGeom prst="rect">
            <a:avLst/>
          </a:prstGeom>
          <a:ln/>
        </p:spPr>
        <p:txBody>
          <a:bodyPr/>
          <a:lstStyle>
            <a:lvl1pPr>
              <a:defRPr/>
            </a:lvl1pPr>
          </a:lstStyle>
          <a:p>
            <a:pPr>
              <a:defRPr/>
            </a:pPr>
            <a:endParaRPr lang="zh-CN" altLang="zh-CN">
              <a:solidFill>
                <a:srgbClr val="000000"/>
              </a:solidFill>
            </a:endParaRPr>
          </a:p>
        </p:txBody>
      </p:sp>
    </p:spTree>
    <p:extLst>
      <p:ext uri="{BB962C8B-B14F-4D97-AF65-F5344CB8AC3E}">
        <p14:creationId xmlns:p14="http://schemas.microsoft.com/office/powerpoint/2010/main" val="949233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7"/>
          <p:cNvSpPr>
            <a:spLocks noGrp="1" noChangeArrowheads="1"/>
          </p:cNvSpPr>
          <p:nvPr>
            <p:ph type="sldNum" sz="quarter" idx="10"/>
          </p:nvPr>
        </p:nvSpPr>
        <p:spPr>
          <a:xfrm>
            <a:off x="4300538" y="6653213"/>
            <a:ext cx="539750" cy="201612"/>
          </a:xfrm>
          <a:prstGeom prst="rect">
            <a:avLst/>
          </a:prstGeom>
          <a:ln/>
        </p:spPr>
        <p:txBody>
          <a:bodyPr/>
          <a:lstStyle>
            <a:lvl1pPr>
              <a:defRPr/>
            </a:lvl1pPr>
          </a:lstStyle>
          <a:p>
            <a:pPr>
              <a:defRPr/>
            </a:pPr>
            <a:endParaRPr lang="zh-CN" altLang="zh-CN">
              <a:solidFill>
                <a:srgbClr val="000000"/>
              </a:solidFill>
            </a:endParaRPr>
          </a:p>
        </p:txBody>
      </p:sp>
      <p:sp>
        <p:nvSpPr>
          <p:cNvPr id="5" name="Rectangle 18"/>
          <p:cNvSpPr>
            <a:spLocks noGrp="1" noChangeArrowheads="1"/>
          </p:cNvSpPr>
          <p:nvPr>
            <p:ph type="ftr" sz="quarter" idx="11"/>
          </p:nvPr>
        </p:nvSpPr>
        <p:spPr>
          <a:xfrm>
            <a:off x="4935538" y="6653213"/>
            <a:ext cx="4022725" cy="201612"/>
          </a:xfrm>
          <a:prstGeom prst="rect">
            <a:avLst/>
          </a:prstGeom>
          <a:ln/>
        </p:spPr>
        <p:txBody>
          <a:bodyPr/>
          <a:lstStyle>
            <a:lvl1pPr>
              <a:defRPr/>
            </a:lvl1pPr>
          </a:lstStyle>
          <a:p>
            <a:pPr>
              <a:defRPr/>
            </a:pPr>
            <a:endParaRPr lang="zh-CN" altLang="zh-CN">
              <a:solidFill>
                <a:srgbClr val="000000"/>
              </a:solidFill>
            </a:endParaRPr>
          </a:p>
        </p:txBody>
      </p:sp>
    </p:spTree>
    <p:extLst>
      <p:ext uri="{BB962C8B-B14F-4D97-AF65-F5344CB8AC3E}">
        <p14:creationId xmlns:p14="http://schemas.microsoft.com/office/powerpoint/2010/main" val="2260480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59575" y="0"/>
            <a:ext cx="2195513" cy="64627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8275" y="0"/>
            <a:ext cx="6438900" cy="64627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49300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69863" y="0"/>
            <a:ext cx="7858125" cy="692150"/>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0274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36154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矩形 5"/>
          <p:cNvSpPr/>
          <p:nvPr userDrawn="1"/>
        </p:nvSpPr>
        <p:spPr bwMode="auto">
          <a:xfrm>
            <a:off x="0" y="0"/>
            <a:ext cx="9144000" cy="704850"/>
          </a:xfrm>
          <a:prstGeom prst="rect">
            <a:avLst/>
          </a:prstGeom>
          <a:solidFill>
            <a:srgbClr val="2A3F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ctr" latinLnBrk="0" hangingPunct="0">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MS PGothic" pitchFamily="34" charset="-128"/>
              <a:ea typeface="MS PGothic" pitchFamily="34" charset="-128"/>
            </a:endParaRPr>
          </a:p>
        </p:txBody>
      </p:sp>
    </p:spTree>
    <p:extLst>
      <p:ext uri="{BB962C8B-B14F-4D97-AF65-F5344CB8AC3E}">
        <p14:creationId xmlns:p14="http://schemas.microsoft.com/office/powerpoint/2010/main" val="2357135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955317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7150" y="76200"/>
            <a:ext cx="7858125" cy="6921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96646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5250" y="841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2655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029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078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436503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67367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22897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59575" y="0"/>
            <a:ext cx="2195513" cy="64627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8275" y="0"/>
            <a:ext cx="6438900" cy="64627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15527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69863" y="0"/>
            <a:ext cx="7858125" cy="692150"/>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17482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4" name="Rectangle 132"/>
          <p:cNvSpPr>
            <a:spLocks noChangeArrowheads="1"/>
          </p:cNvSpPr>
          <p:nvPr userDrawn="1"/>
        </p:nvSpPr>
        <p:spPr bwMode="ltGray">
          <a:xfrm>
            <a:off x="0" y="0"/>
            <a:ext cx="9144000" cy="4924800"/>
          </a:xfrm>
          <a:prstGeom prst="rect">
            <a:avLst/>
          </a:prstGeom>
          <a:solidFill>
            <a:srgbClr val="2A3F8A"/>
          </a:solidFill>
          <a:ln>
            <a:noFill/>
          </a:ln>
        </p:spPr>
        <p:txBody>
          <a:bodyPr wrap="none" anchor="ctr"/>
          <a:lstStyle/>
          <a:p>
            <a:pPr eaLnBrk="1" hangingPunct="1"/>
            <a:endParaRPr lang="zh-CN" altLang="en-US" sz="1800" smtClean="0">
              <a:solidFill>
                <a:srgbClr val="C00000"/>
              </a:solidFill>
              <a:latin typeface="Arial" pitchFamily="34" charset="0"/>
              <a:ea typeface="宋体" pitchFamily="2" charset="-122"/>
            </a:endParaRPr>
          </a:p>
        </p:txBody>
      </p:sp>
      <p:grpSp>
        <p:nvGrpSpPr>
          <p:cNvPr id="6" name="Group 4"/>
          <p:cNvGrpSpPr>
            <a:grpSpLocks noChangeAspect="1"/>
          </p:cNvGrpSpPr>
          <p:nvPr userDrawn="1"/>
        </p:nvGrpSpPr>
        <p:grpSpPr bwMode="auto">
          <a:xfrm>
            <a:off x="611188" y="298450"/>
            <a:ext cx="936625" cy="1284288"/>
            <a:chOff x="4950" y="45"/>
            <a:chExt cx="315" cy="432"/>
          </a:xfrm>
        </p:grpSpPr>
        <p:sp>
          <p:nvSpPr>
            <p:cNvPr id="7" name="AutoShape 3"/>
            <p:cNvSpPr>
              <a:spLocks noChangeAspect="1" noChangeArrowheads="1" noTextEdit="1"/>
            </p:cNvSpPr>
            <p:nvPr/>
          </p:nvSpPr>
          <p:spPr bwMode="auto">
            <a:xfrm>
              <a:off x="4950" y="45"/>
              <a:ext cx="31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800" smtClean="0">
                <a:solidFill>
                  <a:srgbClr val="AE3502"/>
                </a:solidFill>
                <a:latin typeface="Arial" pitchFamily="34" charset="0"/>
                <a:ea typeface="宋体" pitchFamily="2" charset="-122"/>
              </a:endParaRPr>
            </a:p>
          </p:txBody>
        </p:sp>
        <p:sp>
          <p:nvSpPr>
            <p:cNvPr id="8" name="Freeform 5"/>
            <p:cNvSpPr>
              <a:spLocks/>
            </p:cNvSpPr>
            <p:nvPr/>
          </p:nvSpPr>
          <p:spPr bwMode="auto">
            <a:xfrm>
              <a:off x="4950" y="45"/>
              <a:ext cx="315" cy="314"/>
            </a:xfrm>
            <a:custGeom>
              <a:avLst/>
              <a:gdLst>
                <a:gd name="T0" fmla="*/ 0 w 11970"/>
                <a:gd name="T1" fmla="*/ 0 h 11930"/>
                <a:gd name="T2" fmla="*/ 0 w 11970"/>
                <a:gd name="T3" fmla="*/ 0 h 11930"/>
                <a:gd name="T4" fmla="*/ 0 w 11970"/>
                <a:gd name="T5" fmla="*/ 0 h 11930"/>
                <a:gd name="T6" fmla="*/ 0 w 11970"/>
                <a:gd name="T7" fmla="*/ 0 h 11930"/>
                <a:gd name="T8" fmla="*/ 0 w 11970"/>
                <a:gd name="T9" fmla="*/ 0 h 11930"/>
                <a:gd name="T10" fmla="*/ 0 w 11970"/>
                <a:gd name="T11" fmla="*/ 0 h 11930"/>
                <a:gd name="T12" fmla="*/ 0 w 11970"/>
                <a:gd name="T13" fmla="*/ 0 h 11930"/>
                <a:gd name="T14" fmla="*/ 0 w 11970"/>
                <a:gd name="T15" fmla="*/ 0 h 11930"/>
                <a:gd name="T16" fmla="*/ 0 w 11970"/>
                <a:gd name="T17" fmla="*/ 0 h 11930"/>
                <a:gd name="T18" fmla="*/ 0 w 11970"/>
                <a:gd name="T19" fmla="*/ 0 h 11930"/>
                <a:gd name="T20" fmla="*/ 0 w 11970"/>
                <a:gd name="T21" fmla="*/ 0 h 11930"/>
                <a:gd name="T22" fmla="*/ 0 w 11970"/>
                <a:gd name="T23" fmla="*/ 0 h 11930"/>
                <a:gd name="T24" fmla="*/ 0 w 11970"/>
                <a:gd name="T25" fmla="*/ 0 h 11930"/>
                <a:gd name="T26" fmla="*/ 0 w 11970"/>
                <a:gd name="T27" fmla="*/ 0 h 11930"/>
                <a:gd name="T28" fmla="*/ 0 w 11970"/>
                <a:gd name="T29" fmla="*/ 0 h 11930"/>
                <a:gd name="T30" fmla="*/ 0 w 11970"/>
                <a:gd name="T31" fmla="*/ 0 h 11930"/>
                <a:gd name="T32" fmla="*/ 0 w 11970"/>
                <a:gd name="T33" fmla="*/ 0 h 11930"/>
                <a:gd name="T34" fmla="*/ 0 w 11970"/>
                <a:gd name="T35" fmla="*/ 0 h 11930"/>
                <a:gd name="T36" fmla="*/ 0 w 11970"/>
                <a:gd name="T37" fmla="*/ 0 h 11930"/>
                <a:gd name="T38" fmla="*/ 0 w 11970"/>
                <a:gd name="T39" fmla="*/ 0 h 11930"/>
                <a:gd name="T40" fmla="*/ 0 w 11970"/>
                <a:gd name="T41" fmla="*/ 0 h 11930"/>
                <a:gd name="T42" fmla="*/ 0 w 11970"/>
                <a:gd name="T43" fmla="*/ 0 h 11930"/>
                <a:gd name="T44" fmla="*/ 0 w 11970"/>
                <a:gd name="T45" fmla="*/ 0 h 11930"/>
                <a:gd name="T46" fmla="*/ 0 w 11970"/>
                <a:gd name="T47" fmla="*/ 0 h 11930"/>
                <a:gd name="T48" fmla="*/ 0 w 11970"/>
                <a:gd name="T49" fmla="*/ 0 h 11930"/>
                <a:gd name="T50" fmla="*/ 0 w 11970"/>
                <a:gd name="T51" fmla="*/ 0 h 11930"/>
                <a:gd name="T52" fmla="*/ 0 w 11970"/>
                <a:gd name="T53" fmla="*/ 0 h 11930"/>
                <a:gd name="T54" fmla="*/ 0 w 11970"/>
                <a:gd name="T55" fmla="*/ 0 h 11930"/>
                <a:gd name="T56" fmla="*/ 0 w 11970"/>
                <a:gd name="T57" fmla="*/ 0 h 11930"/>
                <a:gd name="T58" fmla="*/ 0 w 11970"/>
                <a:gd name="T59" fmla="*/ 0 h 11930"/>
                <a:gd name="T60" fmla="*/ 0 w 11970"/>
                <a:gd name="T61" fmla="*/ 0 h 11930"/>
                <a:gd name="T62" fmla="*/ 0 w 11970"/>
                <a:gd name="T63" fmla="*/ 0 h 11930"/>
                <a:gd name="T64" fmla="*/ 0 w 11970"/>
                <a:gd name="T65" fmla="*/ 0 h 11930"/>
                <a:gd name="T66" fmla="*/ 0 w 11970"/>
                <a:gd name="T67" fmla="*/ 0 h 11930"/>
                <a:gd name="T68" fmla="*/ 0 w 11970"/>
                <a:gd name="T69" fmla="*/ 0 h 11930"/>
                <a:gd name="T70" fmla="*/ 0 w 11970"/>
                <a:gd name="T71" fmla="*/ 0 h 11930"/>
                <a:gd name="T72" fmla="*/ 0 w 11970"/>
                <a:gd name="T73" fmla="*/ 0 h 11930"/>
                <a:gd name="T74" fmla="*/ 0 w 11970"/>
                <a:gd name="T75" fmla="*/ 0 h 11930"/>
                <a:gd name="T76" fmla="*/ 0 w 11970"/>
                <a:gd name="T77" fmla="*/ 0 h 11930"/>
                <a:gd name="T78" fmla="*/ 0 w 11970"/>
                <a:gd name="T79" fmla="*/ 0 h 11930"/>
                <a:gd name="T80" fmla="*/ 0 w 11970"/>
                <a:gd name="T81" fmla="*/ 0 h 11930"/>
                <a:gd name="T82" fmla="*/ 0 w 11970"/>
                <a:gd name="T83" fmla="*/ 0 h 11930"/>
                <a:gd name="T84" fmla="*/ 0 w 11970"/>
                <a:gd name="T85" fmla="*/ 0 h 11930"/>
                <a:gd name="T86" fmla="*/ 0 w 11970"/>
                <a:gd name="T87" fmla="*/ 0 h 11930"/>
                <a:gd name="T88" fmla="*/ 0 w 11970"/>
                <a:gd name="T89" fmla="*/ 0 h 119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970" h="11930">
                  <a:moveTo>
                    <a:pt x="5160" y="0"/>
                  </a:moveTo>
                  <a:lnTo>
                    <a:pt x="0" y="5078"/>
                  </a:lnTo>
                  <a:lnTo>
                    <a:pt x="0" y="5291"/>
                  </a:lnTo>
                  <a:lnTo>
                    <a:pt x="0" y="5506"/>
                  </a:lnTo>
                  <a:lnTo>
                    <a:pt x="0" y="5722"/>
                  </a:lnTo>
                  <a:lnTo>
                    <a:pt x="0" y="5937"/>
                  </a:lnTo>
                  <a:lnTo>
                    <a:pt x="0" y="6155"/>
                  </a:lnTo>
                  <a:lnTo>
                    <a:pt x="0" y="6371"/>
                  </a:lnTo>
                  <a:lnTo>
                    <a:pt x="0" y="6589"/>
                  </a:lnTo>
                  <a:lnTo>
                    <a:pt x="0" y="6806"/>
                  </a:lnTo>
                  <a:lnTo>
                    <a:pt x="0" y="7025"/>
                  </a:lnTo>
                  <a:lnTo>
                    <a:pt x="0" y="7243"/>
                  </a:lnTo>
                  <a:lnTo>
                    <a:pt x="0" y="7459"/>
                  </a:lnTo>
                  <a:lnTo>
                    <a:pt x="0" y="7677"/>
                  </a:lnTo>
                  <a:lnTo>
                    <a:pt x="0" y="7892"/>
                  </a:lnTo>
                  <a:lnTo>
                    <a:pt x="0" y="8107"/>
                  </a:lnTo>
                  <a:lnTo>
                    <a:pt x="0" y="8323"/>
                  </a:lnTo>
                  <a:lnTo>
                    <a:pt x="0" y="8536"/>
                  </a:lnTo>
                  <a:lnTo>
                    <a:pt x="221" y="8538"/>
                  </a:lnTo>
                  <a:lnTo>
                    <a:pt x="441" y="8540"/>
                  </a:lnTo>
                  <a:lnTo>
                    <a:pt x="661" y="8541"/>
                  </a:lnTo>
                  <a:lnTo>
                    <a:pt x="881" y="8540"/>
                  </a:lnTo>
                  <a:lnTo>
                    <a:pt x="1102" y="8540"/>
                  </a:lnTo>
                  <a:lnTo>
                    <a:pt x="1323" y="8539"/>
                  </a:lnTo>
                  <a:lnTo>
                    <a:pt x="1542" y="8537"/>
                  </a:lnTo>
                  <a:lnTo>
                    <a:pt x="1763" y="8536"/>
                  </a:lnTo>
                  <a:lnTo>
                    <a:pt x="1984" y="8535"/>
                  </a:lnTo>
                  <a:lnTo>
                    <a:pt x="2204" y="8533"/>
                  </a:lnTo>
                  <a:lnTo>
                    <a:pt x="2424" y="8532"/>
                  </a:lnTo>
                  <a:lnTo>
                    <a:pt x="2645" y="8532"/>
                  </a:lnTo>
                  <a:lnTo>
                    <a:pt x="2865" y="8531"/>
                  </a:lnTo>
                  <a:lnTo>
                    <a:pt x="3086" y="8532"/>
                  </a:lnTo>
                  <a:lnTo>
                    <a:pt x="3305" y="8534"/>
                  </a:lnTo>
                  <a:lnTo>
                    <a:pt x="3526" y="8536"/>
                  </a:lnTo>
                  <a:lnTo>
                    <a:pt x="3526" y="11930"/>
                  </a:lnTo>
                  <a:lnTo>
                    <a:pt x="6971" y="11930"/>
                  </a:lnTo>
                  <a:lnTo>
                    <a:pt x="11970" y="6904"/>
                  </a:lnTo>
                  <a:lnTo>
                    <a:pt x="8590" y="6920"/>
                  </a:lnTo>
                  <a:lnTo>
                    <a:pt x="8600" y="10293"/>
                  </a:lnTo>
                  <a:lnTo>
                    <a:pt x="5176" y="10293"/>
                  </a:lnTo>
                  <a:lnTo>
                    <a:pt x="5176" y="6904"/>
                  </a:lnTo>
                  <a:lnTo>
                    <a:pt x="1763" y="6904"/>
                  </a:lnTo>
                  <a:lnTo>
                    <a:pt x="1763" y="3477"/>
                  </a:lnTo>
                  <a:lnTo>
                    <a:pt x="5143" y="3477"/>
                  </a:lnTo>
                  <a:lnTo>
                    <a:pt x="5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sz="1800" smtClean="0">
                <a:solidFill>
                  <a:srgbClr val="AE3502"/>
                </a:solidFill>
                <a:latin typeface="Arial" pitchFamily="34" charset="0"/>
                <a:ea typeface="宋体" pitchFamily="2" charset="-122"/>
              </a:endParaRPr>
            </a:p>
          </p:txBody>
        </p:sp>
        <p:sp>
          <p:nvSpPr>
            <p:cNvPr id="9" name="Freeform 6"/>
            <p:cNvSpPr>
              <a:spLocks noEditPoints="1"/>
            </p:cNvSpPr>
            <p:nvPr/>
          </p:nvSpPr>
          <p:spPr bwMode="auto">
            <a:xfrm>
              <a:off x="4966" y="372"/>
              <a:ext cx="277" cy="62"/>
            </a:xfrm>
            <a:custGeom>
              <a:avLst/>
              <a:gdLst>
                <a:gd name="T0" fmla="*/ 0 w 10539"/>
                <a:gd name="T1" fmla="*/ 0 h 2343"/>
                <a:gd name="T2" fmla="*/ 0 w 10539"/>
                <a:gd name="T3" fmla="*/ 0 h 2343"/>
                <a:gd name="T4" fmla="*/ 0 w 10539"/>
                <a:gd name="T5" fmla="*/ 0 h 2343"/>
                <a:gd name="T6" fmla="*/ 0 w 10539"/>
                <a:gd name="T7" fmla="*/ 0 h 2343"/>
                <a:gd name="T8" fmla="*/ 0 w 10539"/>
                <a:gd name="T9" fmla="*/ 0 h 2343"/>
                <a:gd name="T10" fmla="*/ 0 w 10539"/>
                <a:gd name="T11" fmla="*/ 0 h 2343"/>
                <a:gd name="T12" fmla="*/ 0 w 10539"/>
                <a:gd name="T13" fmla="*/ 0 h 2343"/>
                <a:gd name="T14" fmla="*/ 0 w 10539"/>
                <a:gd name="T15" fmla="*/ 0 h 2343"/>
                <a:gd name="T16" fmla="*/ 0 w 10539"/>
                <a:gd name="T17" fmla="*/ 0 h 2343"/>
                <a:gd name="T18" fmla="*/ 0 w 10539"/>
                <a:gd name="T19" fmla="*/ 0 h 2343"/>
                <a:gd name="T20" fmla="*/ 0 w 10539"/>
                <a:gd name="T21" fmla="*/ 0 h 2343"/>
                <a:gd name="T22" fmla="*/ 0 w 10539"/>
                <a:gd name="T23" fmla="*/ 0 h 2343"/>
                <a:gd name="T24" fmla="*/ 0 w 10539"/>
                <a:gd name="T25" fmla="*/ 0 h 2343"/>
                <a:gd name="T26" fmla="*/ 0 w 10539"/>
                <a:gd name="T27" fmla="*/ 0 h 2343"/>
                <a:gd name="T28" fmla="*/ 0 w 10539"/>
                <a:gd name="T29" fmla="*/ 0 h 2343"/>
                <a:gd name="T30" fmla="*/ 0 w 10539"/>
                <a:gd name="T31" fmla="*/ 0 h 2343"/>
                <a:gd name="T32" fmla="*/ 0 w 10539"/>
                <a:gd name="T33" fmla="*/ 0 h 2343"/>
                <a:gd name="T34" fmla="*/ 0 w 10539"/>
                <a:gd name="T35" fmla="*/ 0 h 2343"/>
                <a:gd name="T36" fmla="*/ 0 w 10539"/>
                <a:gd name="T37" fmla="*/ 0 h 2343"/>
                <a:gd name="T38" fmla="*/ 0 w 10539"/>
                <a:gd name="T39" fmla="*/ 0 h 2343"/>
                <a:gd name="T40" fmla="*/ 0 w 10539"/>
                <a:gd name="T41" fmla="*/ 0 h 2343"/>
                <a:gd name="T42" fmla="*/ 0 w 10539"/>
                <a:gd name="T43" fmla="*/ 0 h 2343"/>
                <a:gd name="T44" fmla="*/ 0 w 10539"/>
                <a:gd name="T45" fmla="*/ 0 h 2343"/>
                <a:gd name="T46" fmla="*/ 0 w 10539"/>
                <a:gd name="T47" fmla="*/ 0 h 2343"/>
                <a:gd name="T48" fmla="*/ 0 w 10539"/>
                <a:gd name="T49" fmla="*/ 0 h 2343"/>
                <a:gd name="T50" fmla="*/ 0 w 10539"/>
                <a:gd name="T51" fmla="*/ 0 h 2343"/>
                <a:gd name="T52" fmla="*/ 0 w 10539"/>
                <a:gd name="T53" fmla="*/ 0 h 2343"/>
                <a:gd name="T54" fmla="*/ 0 w 10539"/>
                <a:gd name="T55" fmla="*/ 0 h 2343"/>
                <a:gd name="T56" fmla="*/ 0 w 10539"/>
                <a:gd name="T57" fmla="*/ 0 h 2343"/>
                <a:gd name="T58" fmla="*/ 0 w 10539"/>
                <a:gd name="T59" fmla="*/ 0 h 2343"/>
                <a:gd name="T60" fmla="*/ 0 w 10539"/>
                <a:gd name="T61" fmla="*/ 0 h 2343"/>
                <a:gd name="T62" fmla="*/ 0 w 10539"/>
                <a:gd name="T63" fmla="*/ 0 h 2343"/>
                <a:gd name="T64" fmla="*/ 0 w 10539"/>
                <a:gd name="T65" fmla="*/ 0 h 2343"/>
                <a:gd name="T66" fmla="*/ 0 w 10539"/>
                <a:gd name="T67" fmla="*/ 0 h 2343"/>
                <a:gd name="T68" fmla="*/ 0 w 10539"/>
                <a:gd name="T69" fmla="*/ 0 h 2343"/>
                <a:gd name="T70" fmla="*/ 0 w 10539"/>
                <a:gd name="T71" fmla="*/ 0 h 2343"/>
                <a:gd name="T72" fmla="*/ 0 w 10539"/>
                <a:gd name="T73" fmla="*/ 0 h 2343"/>
                <a:gd name="T74" fmla="*/ 0 w 10539"/>
                <a:gd name="T75" fmla="*/ 0 h 2343"/>
                <a:gd name="T76" fmla="*/ 0 w 10539"/>
                <a:gd name="T77" fmla="*/ 0 h 2343"/>
                <a:gd name="T78" fmla="*/ 0 w 10539"/>
                <a:gd name="T79" fmla="*/ 0 h 2343"/>
                <a:gd name="T80" fmla="*/ 0 w 10539"/>
                <a:gd name="T81" fmla="*/ 0 h 2343"/>
                <a:gd name="T82" fmla="*/ 0 w 10539"/>
                <a:gd name="T83" fmla="*/ 0 h 2343"/>
                <a:gd name="T84" fmla="*/ 0 w 10539"/>
                <a:gd name="T85" fmla="*/ 0 h 2343"/>
                <a:gd name="T86" fmla="*/ 0 w 10539"/>
                <a:gd name="T87" fmla="*/ 0 h 2343"/>
                <a:gd name="T88" fmla="*/ 0 w 10539"/>
                <a:gd name="T89" fmla="*/ 0 h 2343"/>
                <a:gd name="T90" fmla="*/ 0 w 10539"/>
                <a:gd name="T91" fmla="*/ 0 h 2343"/>
                <a:gd name="T92" fmla="*/ 0 w 10539"/>
                <a:gd name="T93" fmla="*/ 0 h 2343"/>
                <a:gd name="T94" fmla="*/ 0 w 10539"/>
                <a:gd name="T95" fmla="*/ 0 h 2343"/>
                <a:gd name="T96" fmla="*/ 0 w 10539"/>
                <a:gd name="T97" fmla="*/ 0 h 2343"/>
                <a:gd name="T98" fmla="*/ 0 w 10539"/>
                <a:gd name="T99" fmla="*/ 0 h 2343"/>
                <a:gd name="T100" fmla="*/ 0 w 10539"/>
                <a:gd name="T101" fmla="*/ 0 h 2343"/>
                <a:gd name="T102" fmla="*/ 0 w 10539"/>
                <a:gd name="T103" fmla="*/ 0 h 2343"/>
                <a:gd name="T104" fmla="*/ 0 w 10539"/>
                <a:gd name="T105" fmla="*/ 0 h 2343"/>
                <a:gd name="T106" fmla="*/ 0 w 10539"/>
                <a:gd name="T107" fmla="*/ 0 h 2343"/>
                <a:gd name="T108" fmla="*/ 0 w 10539"/>
                <a:gd name="T109" fmla="*/ 0 h 2343"/>
                <a:gd name="T110" fmla="*/ 0 w 10539"/>
                <a:gd name="T111" fmla="*/ 0 h 2343"/>
                <a:gd name="T112" fmla="*/ 0 w 10539"/>
                <a:gd name="T113" fmla="*/ 0 h 2343"/>
                <a:gd name="T114" fmla="*/ 0 w 10539"/>
                <a:gd name="T115" fmla="*/ 0 h 2343"/>
                <a:gd name="T116" fmla="*/ 0 w 10539"/>
                <a:gd name="T117" fmla="*/ 0 h 2343"/>
                <a:gd name="T118" fmla="*/ 0 w 10539"/>
                <a:gd name="T119" fmla="*/ 0 h 2343"/>
                <a:gd name="T120" fmla="*/ 0 w 10539"/>
                <a:gd name="T121" fmla="*/ 0 h 2343"/>
                <a:gd name="T122" fmla="*/ 0 w 10539"/>
                <a:gd name="T123" fmla="*/ 0 h 23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39" h="2343">
                  <a:moveTo>
                    <a:pt x="2132" y="769"/>
                  </a:moveTo>
                  <a:lnTo>
                    <a:pt x="2132" y="1081"/>
                  </a:lnTo>
                  <a:lnTo>
                    <a:pt x="2132" y="1098"/>
                  </a:lnTo>
                  <a:lnTo>
                    <a:pt x="2130" y="1114"/>
                  </a:lnTo>
                  <a:lnTo>
                    <a:pt x="2128" y="1130"/>
                  </a:lnTo>
                  <a:lnTo>
                    <a:pt x="2125" y="1145"/>
                  </a:lnTo>
                  <a:lnTo>
                    <a:pt x="2121" y="1160"/>
                  </a:lnTo>
                  <a:lnTo>
                    <a:pt x="2117" y="1174"/>
                  </a:lnTo>
                  <a:lnTo>
                    <a:pt x="2111" y="1188"/>
                  </a:lnTo>
                  <a:lnTo>
                    <a:pt x="2105" y="1202"/>
                  </a:lnTo>
                  <a:lnTo>
                    <a:pt x="2101" y="1208"/>
                  </a:lnTo>
                  <a:lnTo>
                    <a:pt x="2096" y="1214"/>
                  </a:lnTo>
                  <a:lnTo>
                    <a:pt x="2091" y="1220"/>
                  </a:lnTo>
                  <a:lnTo>
                    <a:pt x="2086" y="1225"/>
                  </a:lnTo>
                  <a:lnTo>
                    <a:pt x="2074" y="1237"/>
                  </a:lnTo>
                  <a:lnTo>
                    <a:pt x="2061" y="1246"/>
                  </a:lnTo>
                  <a:lnTo>
                    <a:pt x="2045" y="1254"/>
                  </a:lnTo>
                  <a:lnTo>
                    <a:pt x="2028" y="1262"/>
                  </a:lnTo>
                  <a:lnTo>
                    <a:pt x="2008" y="1268"/>
                  </a:lnTo>
                  <a:lnTo>
                    <a:pt x="1988" y="1275"/>
                  </a:lnTo>
                  <a:lnTo>
                    <a:pt x="1988" y="1384"/>
                  </a:lnTo>
                  <a:lnTo>
                    <a:pt x="2200" y="1384"/>
                  </a:lnTo>
                  <a:lnTo>
                    <a:pt x="2200" y="1579"/>
                  </a:lnTo>
                  <a:lnTo>
                    <a:pt x="0" y="1579"/>
                  </a:lnTo>
                  <a:lnTo>
                    <a:pt x="0" y="1384"/>
                  </a:lnTo>
                  <a:lnTo>
                    <a:pt x="228" y="1384"/>
                  </a:lnTo>
                  <a:lnTo>
                    <a:pt x="228" y="1275"/>
                  </a:lnTo>
                  <a:lnTo>
                    <a:pt x="61" y="1275"/>
                  </a:lnTo>
                  <a:lnTo>
                    <a:pt x="61" y="769"/>
                  </a:lnTo>
                  <a:lnTo>
                    <a:pt x="2132" y="769"/>
                  </a:lnTo>
                  <a:close/>
                  <a:moveTo>
                    <a:pt x="1801" y="967"/>
                  </a:moveTo>
                  <a:lnTo>
                    <a:pt x="393" y="967"/>
                  </a:lnTo>
                  <a:lnTo>
                    <a:pt x="393" y="1081"/>
                  </a:lnTo>
                  <a:lnTo>
                    <a:pt x="1732" y="1081"/>
                  </a:lnTo>
                  <a:lnTo>
                    <a:pt x="1743" y="1081"/>
                  </a:lnTo>
                  <a:lnTo>
                    <a:pt x="1755" y="1080"/>
                  </a:lnTo>
                  <a:lnTo>
                    <a:pt x="1764" y="1079"/>
                  </a:lnTo>
                  <a:lnTo>
                    <a:pt x="1772" y="1078"/>
                  </a:lnTo>
                  <a:lnTo>
                    <a:pt x="1778" y="1075"/>
                  </a:lnTo>
                  <a:lnTo>
                    <a:pt x="1784" y="1073"/>
                  </a:lnTo>
                  <a:lnTo>
                    <a:pt x="1788" y="1070"/>
                  </a:lnTo>
                  <a:lnTo>
                    <a:pt x="1791" y="1067"/>
                  </a:lnTo>
                  <a:lnTo>
                    <a:pt x="1796" y="1060"/>
                  </a:lnTo>
                  <a:lnTo>
                    <a:pt x="1799" y="1050"/>
                  </a:lnTo>
                  <a:lnTo>
                    <a:pt x="1800" y="1038"/>
                  </a:lnTo>
                  <a:lnTo>
                    <a:pt x="1801" y="1024"/>
                  </a:lnTo>
                  <a:lnTo>
                    <a:pt x="1801" y="967"/>
                  </a:lnTo>
                  <a:close/>
                  <a:moveTo>
                    <a:pt x="1576" y="1384"/>
                  </a:moveTo>
                  <a:lnTo>
                    <a:pt x="1642" y="1275"/>
                  </a:lnTo>
                  <a:lnTo>
                    <a:pt x="553" y="1275"/>
                  </a:lnTo>
                  <a:lnTo>
                    <a:pt x="626" y="1384"/>
                  </a:lnTo>
                  <a:lnTo>
                    <a:pt x="1576" y="1384"/>
                  </a:lnTo>
                  <a:close/>
                  <a:moveTo>
                    <a:pt x="638" y="1616"/>
                  </a:moveTo>
                  <a:lnTo>
                    <a:pt x="606" y="1733"/>
                  </a:lnTo>
                  <a:lnTo>
                    <a:pt x="1101" y="1733"/>
                  </a:lnTo>
                  <a:lnTo>
                    <a:pt x="1101" y="2090"/>
                  </a:lnTo>
                  <a:lnTo>
                    <a:pt x="1100" y="2115"/>
                  </a:lnTo>
                  <a:lnTo>
                    <a:pt x="1099" y="2139"/>
                  </a:lnTo>
                  <a:lnTo>
                    <a:pt x="1096" y="2163"/>
                  </a:lnTo>
                  <a:lnTo>
                    <a:pt x="1092" y="2187"/>
                  </a:lnTo>
                  <a:lnTo>
                    <a:pt x="1089" y="2198"/>
                  </a:lnTo>
                  <a:lnTo>
                    <a:pt x="1085" y="2209"/>
                  </a:lnTo>
                  <a:lnTo>
                    <a:pt x="1080" y="2220"/>
                  </a:lnTo>
                  <a:lnTo>
                    <a:pt x="1074" y="2232"/>
                  </a:lnTo>
                  <a:lnTo>
                    <a:pt x="1065" y="2242"/>
                  </a:lnTo>
                  <a:lnTo>
                    <a:pt x="1057" y="2252"/>
                  </a:lnTo>
                  <a:lnTo>
                    <a:pt x="1047" y="2263"/>
                  </a:lnTo>
                  <a:lnTo>
                    <a:pt x="1036" y="2273"/>
                  </a:lnTo>
                  <a:lnTo>
                    <a:pt x="1030" y="2278"/>
                  </a:lnTo>
                  <a:lnTo>
                    <a:pt x="1022" y="2282"/>
                  </a:lnTo>
                  <a:lnTo>
                    <a:pt x="1014" y="2286"/>
                  </a:lnTo>
                  <a:lnTo>
                    <a:pt x="1006" y="2290"/>
                  </a:lnTo>
                  <a:lnTo>
                    <a:pt x="996" y="2293"/>
                  </a:lnTo>
                  <a:lnTo>
                    <a:pt x="985" y="2296"/>
                  </a:lnTo>
                  <a:lnTo>
                    <a:pt x="975" y="2299"/>
                  </a:lnTo>
                  <a:lnTo>
                    <a:pt x="963" y="2303"/>
                  </a:lnTo>
                  <a:lnTo>
                    <a:pt x="937" y="2307"/>
                  </a:lnTo>
                  <a:lnTo>
                    <a:pt x="907" y="2310"/>
                  </a:lnTo>
                  <a:lnTo>
                    <a:pt x="875" y="2312"/>
                  </a:lnTo>
                  <a:lnTo>
                    <a:pt x="840" y="2312"/>
                  </a:lnTo>
                  <a:lnTo>
                    <a:pt x="626" y="2312"/>
                  </a:lnTo>
                  <a:lnTo>
                    <a:pt x="626" y="2090"/>
                  </a:lnTo>
                  <a:lnTo>
                    <a:pt x="749" y="2090"/>
                  </a:lnTo>
                  <a:lnTo>
                    <a:pt x="759" y="2090"/>
                  </a:lnTo>
                  <a:lnTo>
                    <a:pt x="768" y="2090"/>
                  </a:lnTo>
                  <a:lnTo>
                    <a:pt x="776" y="2089"/>
                  </a:lnTo>
                  <a:lnTo>
                    <a:pt x="783" y="2087"/>
                  </a:lnTo>
                  <a:lnTo>
                    <a:pt x="789" y="2085"/>
                  </a:lnTo>
                  <a:lnTo>
                    <a:pt x="794" y="2083"/>
                  </a:lnTo>
                  <a:lnTo>
                    <a:pt x="799" y="2080"/>
                  </a:lnTo>
                  <a:lnTo>
                    <a:pt x="802" y="2076"/>
                  </a:lnTo>
                  <a:lnTo>
                    <a:pt x="804" y="2073"/>
                  </a:lnTo>
                  <a:lnTo>
                    <a:pt x="806" y="2068"/>
                  </a:lnTo>
                  <a:lnTo>
                    <a:pt x="808" y="2062"/>
                  </a:lnTo>
                  <a:lnTo>
                    <a:pt x="810" y="2056"/>
                  </a:lnTo>
                  <a:lnTo>
                    <a:pt x="812" y="2042"/>
                  </a:lnTo>
                  <a:lnTo>
                    <a:pt x="813" y="2026"/>
                  </a:lnTo>
                  <a:lnTo>
                    <a:pt x="813" y="1949"/>
                  </a:lnTo>
                  <a:lnTo>
                    <a:pt x="557" y="1949"/>
                  </a:lnTo>
                  <a:lnTo>
                    <a:pt x="500" y="2143"/>
                  </a:lnTo>
                  <a:lnTo>
                    <a:pt x="491" y="2164"/>
                  </a:lnTo>
                  <a:lnTo>
                    <a:pt x="484" y="2185"/>
                  </a:lnTo>
                  <a:lnTo>
                    <a:pt x="475" y="2203"/>
                  </a:lnTo>
                  <a:lnTo>
                    <a:pt x="465" y="2219"/>
                  </a:lnTo>
                  <a:lnTo>
                    <a:pt x="455" y="2235"/>
                  </a:lnTo>
                  <a:lnTo>
                    <a:pt x="443" y="2248"/>
                  </a:lnTo>
                  <a:lnTo>
                    <a:pt x="431" y="2261"/>
                  </a:lnTo>
                  <a:lnTo>
                    <a:pt x="418" y="2270"/>
                  </a:lnTo>
                  <a:lnTo>
                    <a:pt x="410" y="2275"/>
                  </a:lnTo>
                  <a:lnTo>
                    <a:pt x="403" y="2279"/>
                  </a:lnTo>
                  <a:lnTo>
                    <a:pt x="394" y="2283"/>
                  </a:lnTo>
                  <a:lnTo>
                    <a:pt x="386" y="2286"/>
                  </a:lnTo>
                  <a:lnTo>
                    <a:pt x="365" y="2293"/>
                  </a:lnTo>
                  <a:lnTo>
                    <a:pt x="342" y="2298"/>
                  </a:lnTo>
                  <a:lnTo>
                    <a:pt x="316" y="2303"/>
                  </a:lnTo>
                  <a:lnTo>
                    <a:pt x="288" y="2305"/>
                  </a:lnTo>
                  <a:lnTo>
                    <a:pt x="256" y="2307"/>
                  </a:lnTo>
                  <a:lnTo>
                    <a:pt x="223" y="2308"/>
                  </a:lnTo>
                  <a:lnTo>
                    <a:pt x="0" y="2308"/>
                  </a:lnTo>
                  <a:lnTo>
                    <a:pt x="0" y="2087"/>
                  </a:lnTo>
                  <a:lnTo>
                    <a:pt x="98" y="2087"/>
                  </a:lnTo>
                  <a:lnTo>
                    <a:pt x="121" y="2086"/>
                  </a:lnTo>
                  <a:lnTo>
                    <a:pt x="139" y="2084"/>
                  </a:lnTo>
                  <a:lnTo>
                    <a:pt x="147" y="2082"/>
                  </a:lnTo>
                  <a:lnTo>
                    <a:pt x="156" y="2080"/>
                  </a:lnTo>
                  <a:lnTo>
                    <a:pt x="163" y="2078"/>
                  </a:lnTo>
                  <a:lnTo>
                    <a:pt x="169" y="2075"/>
                  </a:lnTo>
                  <a:lnTo>
                    <a:pt x="175" y="2071"/>
                  </a:lnTo>
                  <a:lnTo>
                    <a:pt x="180" y="2067"/>
                  </a:lnTo>
                  <a:lnTo>
                    <a:pt x="185" y="2061"/>
                  </a:lnTo>
                  <a:lnTo>
                    <a:pt x="190" y="2056"/>
                  </a:lnTo>
                  <a:lnTo>
                    <a:pt x="194" y="2050"/>
                  </a:lnTo>
                  <a:lnTo>
                    <a:pt x="198" y="2043"/>
                  </a:lnTo>
                  <a:lnTo>
                    <a:pt x="201" y="2035"/>
                  </a:lnTo>
                  <a:lnTo>
                    <a:pt x="204" y="2027"/>
                  </a:lnTo>
                  <a:lnTo>
                    <a:pt x="228" y="1949"/>
                  </a:lnTo>
                  <a:lnTo>
                    <a:pt x="0" y="1949"/>
                  </a:lnTo>
                  <a:lnTo>
                    <a:pt x="0" y="1733"/>
                  </a:lnTo>
                  <a:lnTo>
                    <a:pt x="276" y="1733"/>
                  </a:lnTo>
                  <a:lnTo>
                    <a:pt x="303" y="1616"/>
                  </a:lnTo>
                  <a:lnTo>
                    <a:pt x="638" y="1616"/>
                  </a:lnTo>
                  <a:close/>
                  <a:moveTo>
                    <a:pt x="2202" y="1726"/>
                  </a:moveTo>
                  <a:lnTo>
                    <a:pt x="2202" y="2025"/>
                  </a:lnTo>
                  <a:lnTo>
                    <a:pt x="2201" y="2054"/>
                  </a:lnTo>
                  <a:lnTo>
                    <a:pt x="2198" y="2088"/>
                  </a:lnTo>
                  <a:lnTo>
                    <a:pt x="2193" y="2126"/>
                  </a:lnTo>
                  <a:lnTo>
                    <a:pt x="2186" y="2167"/>
                  </a:lnTo>
                  <a:lnTo>
                    <a:pt x="2182" y="2188"/>
                  </a:lnTo>
                  <a:lnTo>
                    <a:pt x="2176" y="2206"/>
                  </a:lnTo>
                  <a:lnTo>
                    <a:pt x="2171" y="2215"/>
                  </a:lnTo>
                  <a:lnTo>
                    <a:pt x="2167" y="2224"/>
                  </a:lnTo>
                  <a:lnTo>
                    <a:pt x="2163" y="2232"/>
                  </a:lnTo>
                  <a:lnTo>
                    <a:pt x="2158" y="2239"/>
                  </a:lnTo>
                  <a:lnTo>
                    <a:pt x="2153" y="2246"/>
                  </a:lnTo>
                  <a:lnTo>
                    <a:pt x="2147" y="2252"/>
                  </a:lnTo>
                  <a:lnTo>
                    <a:pt x="2141" y="2258"/>
                  </a:lnTo>
                  <a:lnTo>
                    <a:pt x="2134" y="2265"/>
                  </a:lnTo>
                  <a:lnTo>
                    <a:pt x="2127" y="2270"/>
                  </a:lnTo>
                  <a:lnTo>
                    <a:pt x="2120" y="2275"/>
                  </a:lnTo>
                  <a:lnTo>
                    <a:pt x="2112" y="2279"/>
                  </a:lnTo>
                  <a:lnTo>
                    <a:pt x="2104" y="2283"/>
                  </a:lnTo>
                  <a:lnTo>
                    <a:pt x="2086" y="2290"/>
                  </a:lnTo>
                  <a:lnTo>
                    <a:pt x="2068" y="2295"/>
                  </a:lnTo>
                  <a:lnTo>
                    <a:pt x="2048" y="2301"/>
                  </a:lnTo>
                  <a:lnTo>
                    <a:pt x="2028" y="2305"/>
                  </a:lnTo>
                  <a:lnTo>
                    <a:pt x="2006" y="2308"/>
                  </a:lnTo>
                  <a:lnTo>
                    <a:pt x="1982" y="2311"/>
                  </a:lnTo>
                  <a:lnTo>
                    <a:pt x="1959" y="2312"/>
                  </a:lnTo>
                  <a:lnTo>
                    <a:pt x="1933" y="2312"/>
                  </a:lnTo>
                  <a:lnTo>
                    <a:pt x="1225" y="2312"/>
                  </a:lnTo>
                  <a:lnTo>
                    <a:pt x="1225" y="1726"/>
                  </a:lnTo>
                  <a:lnTo>
                    <a:pt x="2202" y="1726"/>
                  </a:lnTo>
                  <a:close/>
                  <a:moveTo>
                    <a:pt x="1513" y="1953"/>
                  </a:moveTo>
                  <a:lnTo>
                    <a:pt x="1513" y="2082"/>
                  </a:lnTo>
                  <a:lnTo>
                    <a:pt x="1853" y="2082"/>
                  </a:lnTo>
                  <a:lnTo>
                    <a:pt x="1860" y="2082"/>
                  </a:lnTo>
                  <a:lnTo>
                    <a:pt x="1866" y="2081"/>
                  </a:lnTo>
                  <a:lnTo>
                    <a:pt x="1874" y="2080"/>
                  </a:lnTo>
                  <a:lnTo>
                    <a:pt x="1879" y="2078"/>
                  </a:lnTo>
                  <a:lnTo>
                    <a:pt x="1885" y="2076"/>
                  </a:lnTo>
                  <a:lnTo>
                    <a:pt x="1889" y="2074"/>
                  </a:lnTo>
                  <a:lnTo>
                    <a:pt x="1894" y="2071"/>
                  </a:lnTo>
                  <a:lnTo>
                    <a:pt x="1898" y="2068"/>
                  </a:lnTo>
                  <a:lnTo>
                    <a:pt x="1901" y="2064"/>
                  </a:lnTo>
                  <a:lnTo>
                    <a:pt x="1904" y="2059"/>
                  </a:lnTo>
                  <a:lnTo>
                    <a:pt x="1908" y="2054"/>
                  </a:lnTo>
                  <a:lnTo>
                    <a:pt x="1910" y="2049"/>
                  </a:lnTo>
                  <a:lnTo>
                    <a:pt x="1911" y="2044"/>
                  </a:lnTo>
                  <a:lnTo>
                    <a:pt x="1912" y="2038"/>
                  </a:lnTo>
                  <a:lnTo>
                    <a:pt x="1913" y="2031"/>
                  </a:lnTo>
                  <a:lnTo>
                    <a:pt x="1913" y="2025"/>
                  </a:lnTo>
                  <a:lnTo>
                    <a:pt x="1913" y="1953"/>
                  </a:lnTo>
                  <a:lnTo>
                    <a:pt x="1513" y="1953"/>
                  </a:lnTo>
                  <a:close/>
                  <a:moveTo>
                    <a:pt x="916" y="338"/>
                  </a:moveTo>
                  <a:lnTo>
                    <a:pt x="0" y="338"/>
                  </a:lnTo>
                  <a:lnTo>
                    <a:pt x="0" y="131"/>
                  </a:lnTo>
                  <a:lnTo>
                    <a:pt x="916" y="131"/>
                  </a:lnTo>
                  <a:lnTo>
                    <a:pt x="916" y="25"/>
                  </a:lnTo>
                  <a:lnTo>
                    <a:pt x="1290" y="25"/>
                  </a:lnTo>
                  <a:lnTo>
                    <a:pt x="1290" y="131"/>
                  </a:lnTo>
                  <a:lnTo>
                    <a:pt x="2200" y="131"/>
                  </a:lnTo>
                  <a:lnTo>
                    <a:pt x="2200" y="338"/>
                  </a:lnTo>
                  <a:lnTo>
                    <a:pt x="1290" y="338"/>
                  </a:lnTo>
                  <a:lnTo>
                    <a:pt x="1290" y="449"/>
                  </a:lnTo>
                  <a:lnTo>
                    <a:pt x="2151" y="449"/>
                  </a:lnTo>
                  <a:lnTo>
                    <a:pt x="2151" y="656"/>
                  </a:lnTo>
                  <a:lnTo>
                    <a:pt x="61" y="656"/>
                  </a:lnTo>
                  <a:lnTo>
                    <a:pt x="61" y="449"/>
                  </a:lnTo>
                  <a:lnTo>
                    <a:pt x="916" y="449"/>
                  </a:lnTo>
                  <a:lnTo>
                    <a:pt x="916" y="338"/>
                  </a:lnTo>
                  <a:close/>
                  <a:moveTo>
                    <a:pt x="3930" y="999"/>
                  </a:moveTo>
                  <a:lnTo>
                    <a:pt x="3973" y="1873"/>
                  </a:lnTo>
                  <a:lnTo>
                    <a:pt x="3974" y="1904"/>
                  </a:lnTo>
                  <a:lnTo>
                    <a:pt x="3976" y="1931"/>
                  </a:lnTo>
                  <a:lnTo>
                    <a:pt x="3979" y="1953"/>
                  </a:lnTo>
                  <a:lnTo>
                    <a:pt x="3982" y="1968"/>
                  </a:lnTo>
                  <a:lnTo>
                    <a:pt x="3984" y="1974"/>
                  </a:lnTo>
                  <a:lnTo>
                    <a:pt x="3986" y="1979"/>
                  </a:lnTo>
                  <a:lnTo>
                    <a:pt x="3988" y="1985"/>
                  </a:lnTo>
                  <a:lnTo>
                    <a:pt x="3990" y="1988"/>
                  </a:lnTo>
                  <a:lnTo>
                    <a:pt x="3993" y="1991"/>
                  </a:lnTo>
                  <a:lnTo>
                    <a:pt x="3996" y="1993"/>
                  </a:lnTo>
                  <a:lnTo>
                    <a:pt x="4000" y="1994"/>
                  </a:lnTo>
                  <a:lnTo>
                    <a:pt x="4003" y="1994"/>
                  </a:lnTo>
                  <a:lnTo>
                    <a:pt x="4032" y="1994"/>
                  </a:lnTo>
                  <a:lnTo>
                    <a:pt x="4032" y="2263"/>
                  </a:lnTo>
                  <a:lnTo>
                    <a:pt x="3962" y="2263"/>
                  </a:lnTo>
                  <a:lnTo>
                    <a:pt x="3930" y="2263"/>
                  </a:lnTo>
                  <a:lnTo>
                    <a:pt x="3901" y="2259"/>
                  </a:lnTo>
                  <a:lnTo>
                    <a:pt x="3887" y="2257"/>
                  </a:lnTo>
                  <a:lnTo>
                    <a:pt x="3874" y="2255"/>
                  </a:lnTo>
                  <a:lnTo>
                    <a:pt x="3863" y="2252"/>
                  </a:lnTo>
                  <a:lnTo>
                    <a:pt x="3851" y="2249"/>
                  </a:lnTo>
                  <a:lnTo>
                    <a:pt x="3840" y="2246"/>
                  </a:lnTo>
                  <a:lnTo>
                    <a:pt x="3831" y="2242"/>
                  </a:lnTo>
                  <a:lnTo>
                    <a:pt x="3822" y="2237"/>
                  </a:lnTo>
                  <a:lnTo>
                    <a:pt x="3813" y="2233"/>
                  </a:lnTo>
                  <a:lnTo>
                    <a:pt x="3805" y="2227"/>
                  </a:lnTo>
                  <a:lnTo>
                    <a:pt x="3799" y="2222"/>
                  </a:lnTo>
                  <a:lnTo>
                    <a:pt x="3793" y="2215"/>
                  </a:lnTo>
                  <a:lnTo>
                    <a:pt x="3788" y="2208"/>
                  </a:lnTo>
                  <a:lnTo>
                    <a:pt x="3778" y="2195"/>
                  </a:lnTo>
                  <a:lnTo>
                    <a:pt x="3769" y="2180"/>
                  </a:lnTo>
                  <a:lnTo>
                    <a:pt x="3762" y="2167"/>
                  </a:lnTo>
                  <a:lnTo>
                    <a:pt x="3755" y="2153"/>
                  </a:lnTo>
                  <a:lnTo>
                    <a:pt x="3750" y="2138"/>
                  </a:lnTo>
                  <a:lnTo>
                    <a:pt x="3745" y="2124"/>
                  </a:lnTo>
                  <a:lnTo>
                    <a:pt x="3741" y="2110"/>
                  </a:lnTo>
                  <a:lnTo>
                    <a:pt x="3738" y="2094"/>
                  </a:lnTo>
                  <a:lnTo>
                    <a:pt x="3733" y="2065"/>
                  </a:lnTo>
                  <a:lnTo>
                    <a:pt x="3730" y="2033"/>
                  </a:lnTo>
                  <a:lnTo>
                    <a:pt x="3727" y="1999"/>
                  </a:lnTo>
                  <a:lnTo>
                    <a:pt x="3725" y="1964"/>
                  </a:lnTo>
                  <a:lnTo>
                    <a:pt x="3674" y="997"/>
                  </a:lnTo>
                  <a:lnTo>
                    <a:pt x="3930" y="999"/>
                  </a:lnTo>
                  <a:close/>
                  <a:moveTo>
                    <a:pt x="3536" y="870"/>
                  </a:moveTo>
                  <a:lnTo>
                    <a:pt x="3536" y="2343"/>
                  </a:lnTo>
                  <a:lnTo>
                    <a:pt x="3248" y="2343"/>
                  </a:lnTo>
                  <a:lnTo>
                    <a:pt x="3248" y="870"/>
                  </a:lnTo>
                  <a:lnTo>
                    <a:pt x="2773" y="870"/>
                  </a:lnTo>
                  <a:lnTo>
                    <a:pt x="2773" y="596"/>
                  </a:lnTo>
                  <a:lnTo>
                    <a:pt x="3248" y="596"/>
                  </a:lnTo>
                  <a:lnTo>
                    <a:pt x="3248" y="380"/>
                  </a:lnTo>
                  <a:lnTo>
                    <a:pt x="2773" y="380"/>
                  </a:lnTo>
                  <a:lnTo>
                    <a:pt x="2773" y="107"/>
                  </a:lnTo>
                  <a:lnTo>
                    <a:pt x="3642" y="107"/>
                  </a:lnTo>
                  <a:lnTo>
                    <a:pt x="3652" y="107"/>
                  </a:lnTo>
                  <a:lnTo>
                    <a:pt x="3660" y="107"/>
                  </a:lnTo>
                  <a:lnTo>
                    <a:pt x="3669" y="106"/>
                  </a:lnTo>
                  <a:lnTo>
                    <a:pt x="3676" y="104"/>
                  </a:lnTo>
                  <a:lnTo>
                    <a:pt x="3681" y="102"/>
                  </a:lnTo>
                  <a:lnTo>
                    <a:pt x="3686" y="100"/>
                  </a:lnTo>
                  <a:lnTo>
                    <a:pt x="3691" y="97"/>
                  </a:lnTo>
                  <a:lnTo>
                    <a:pt x="3694" y="94"/>
                  </a:lnTo>
                  <a:lnTo>
                    <a:pt x="3696" y="89"/>
                  </a:lnTo>
                  <a:lnTo>
                    <a:pt x="3698" y="84"/>
                  </a:lnTo>
                  <a:lnTo>
                    <a:pt x="3700" y="79"/>
                  </a:lnTo>
                  <a:lnTo>
                    <a:pt x="3702" y="74"/>
                  </a:lnTo>
                  <a:lnTo>
                    <a:pt x="3705" y="60"/>
                  </a:lnTo>
                  <a:lnTo>
                    <a:pt x="3705" y="43"/>
                  </a:lnTo>
                  <a:lnTo>
                    <a:pt x="3705" y="0"/>
                  </a:lnTo>
                  <a:lnTo>
                    <a:pt x="4004" y="0"/>
                  </a:lnTo>
                  <a:lnTo>
                    <a:pt x="4004" y="107"/>
                  </a:lnTo>
                  <a:lnTo>
                    <a:pt x="4004" y="140"/>
                  </a:lnTo>
                  <a:lnTo>
                    <a:pt x="4002" y="170"/>
                  </a:lnTo>
                  <a:lnTo>
                    <a:pt x="3998" y="197"/>
                  </a:lnTo>
                  <a:lnTo>
                    <a:pt x="3994" y="222"/>
                  </a:lnTo>
                  <a:lnTo>
                    <a:pt x="3988" y="244"/>
                  </a:lnTo>
                  <a:lnTo>
                    <a:pt x="3981" y="264"/>
                  </a:lnTo>
                  <a:lnTo>
                    <a:pt x="3977" y="273"/>
                  </a:lnTo>
                  <a:lnTo>
                    <a:pt x="3971" y="281"/>
                  </a:lnTo>
                  <a:lnTo>
                    <a:pt x="3966" y="290"/>
                  </a:lnTo>
                  <a:lnTo>
                    <a:pt x="3961" y="297"/>
                  </a:lnTo>
                  <a:lnTo>
                    <a:pt x="3950" y="309"/>
                  </a:lnTo>
                  <a:lnTo>
                    <a:pt x="3939" y="321"/>
                  </a:lnTo>
                  <a:lnTo>
                    <a:pt x="3926" y="332"/>
                  </a:lnTo>
                  <a:lnTo>
                    <a:pt x="3913" y="341"/>
                  </a:lnTo>
                  <a:lnTo>
                    <a:pt x="3900" y="349"/>
                  </a:lnTo>
                  <a:lnTo>
                    <a:pt x="3886" y="356"/>
                  </a:lnTo>
                  <a:lnTo>
                    <a:pt x="3872" y="361"/>
                  </a:lnTo>
                  <a:lnTo>
                    <a:pt x="3856" y="365"/>
                  </a:lnTo>
                  <a:lnTo>
                    <a:pt x="3841" y="369"/>
                  </a:lnTo>
                  <a:lnTo>
                    <a:pt x="3824" y="372"/>
                  </a:lnTo>
                  <a:lnTo>
                    <a:pt x="3805" y="374"/>
                  </a:lnTo>
                  <a:lnTo>
                    <a:pt x="3785" y="376"/>
                  </a:lnTo>
                  <a:lnTo>
                    <a:pt x="3764" y="378"/>
                  </a:lnTo>
                  <a:lnTo>
                    <a:pt x="3740" y="379"/>
                  </a:lnTo>
                  <a:lnTo>
                    <a:pt x="3717" y="380"/>
                  </a:lnTo>
                  <a:lnTo>
                    <a:pt x="3691" y="380"/>
                  </a:lnTo>
                  <a:lnTo>
                    <a:pt x="3536" y="380"/>
                  </a:lnTo>
                  <a:lnTo>
                    <a:pt x="3536" y="596"/>
                  </a:lnTo>
                  <a:lnTo>
                    <a:pt x="4012" y="596"/>
                  </a:lnTo>
                  <a:lnTo>
                    <a:pt x="4012" y="870"/>
                  </a:lnTo>
                  <a:lnTo>
                    <a:pt x="3536" y="870"/>
                  </a:lnTo>
                  <a:close/>
                  <a:moveTo>
                    <a:pt x="2727" y="2263"/>
                  </a:moveTo>
                  <a:lnTo>
                    <a:pt x="2727" y="1994"/>
                  </a:lnTo>
                  <a:lnTo>
                    <a:pt x="2773" y="1994"/>
                  </a:lnTo>
                  <a:lnTo>
                    <a:pt x="2777" y="1994"/>
                  </a:lnTo>
                  <a:lnTo>
                    <a:pt x="2781" y="1993"/>
                  </a:lnTo>
                  <a:lnTo>
                    <a:pt x="2784" y="1992"/>
                  </a:lnTo>
                  <a:lnTo>
                    <a:pt x="2788" y="1989"/>
                  </a:lnTo>
                  <a:lnTo>
                    <a:pt x="2791" y="1986"/>
                  </a:lnTo>
                  <a:lnTo>
                    <a:pt x="2794" y="1982"/>
                  </a:lnTo>
                  <a:lnTo>
                    <a:pt x="2796" y="1977"/>
                  </a:lnTo>
                  <a:lnTo>
                    <a:pt x="2799" y="1972"/>
                  </a:lnTo>
                  <a:lnTo>
                    <a:pt x="2803" y="1960"/>
                  </a:lnTo>
                  <a:lnTo>
                    <a:pt x="2806" y="1946"/>
                  </a:lnTo>
                  <a:lnTo>
                    <a:pt x="2808" y="1927"/>
                  </a:lnTo>
                  <a:lnTo>
                    <a:pt x="2809" y="1907"/>
                  </a:lnTo>
                  <a:lnTo>
                    <a:pt x="2844" y="999"/>
                  </a:lnTo>
                  <a:lnTo>
                    <a:pt x="3103" y="997"/>
                  </a:lnTo>
                  <a:lnTo>
                    <a:pt x="3049" y="1964"/>
                  </a:lnTo>
                  <a:lnTo>
                    <a:pt x="3047" y="2000"/>
                  </a:lnTo>
                  <a:lnTo>
                    <a:pt x="3044" y="2032"/>
                  </a:lnTo>
                  <a:lnTo>
                    <a:pt x="3041" y="2061"/>
                  </a:lnTo>
                  <a:lnTo>
                    <a:pt x="3038" y="2087"/>
                  </a:lnTo>
                  <a:lnTo>
                    <a:pt x="3035" y="2099"/>
                  </a:lnTo>
                  <a:lnTo>
                    <a:pt x="3032" y="2112"/>
                  </a:lnTo>
                  <a:lnTo>
                    <a:pt x="3028" y="2125"/>
                  </a:lnTo>
                  <a:lnTo>
                    <a:pt x="3022" y="2138"/>
                  </a:lnTo>
                  <a:lnTo>
                    <a:pt x="3015" y="2153"/>
                  </a:lnTo>
                  <a:lnTo>
                    <a:pt x="3008" y="2168"/>
                  </a:lnTo>
                  <a:lnTo>
                    <a:pt x="3000" y="2184"/>
                  </a:lnTo>
                  <a:lnTo>
                    <a:pt x="2990" y="2199"/>
                  </a:lnTo>
                  <a:lnTo>
                    <a:pt x="2985" y="2207"/>
                  </a:lnTo>
                  <a:lnTo>
                    <a:pt x="2979" y="2214"/>
                  </a:lnTo>
                  <a:lnTo>
                    <a:pt x="2971" y="2220"/>
                  </a:lnTo>
                  <a:lnTo>
                    <a:pt x="2964" y="2227"/>
                  </a:lnTo>
                  <a:lnTo>
                    <a:pt x="2955" y="2233"/>
                  </a:lnTo>
                  <a:lnTo>
                    <a:pt x="2946" y="2238"/>
                  </a:lnTo>
                  <a:lnTo>
                    <a:pt x="2935" y="2243"/>
                  </a:lnTo>
                  <a:lnTo>
                    <a:pt x="2925" y="2247"/>
                  </a:lnTo>
                  <a:lnTo>
                    <a:pt x="2913" y="2251"/>
                  </a:lnTo>
                  <a:lnTo>
                    <a:pt x="2900" y="2254"/>
                  </a:lnTo>
                  <a:lnTo>
                    <a:pt x="2887" y="2256"/>
                  </a:lnTo>
                  <a:lnTo>
                    <a:pt x="2874" y="2259"/>
                  </a:lnTo>
                  <a:lnTo>
                    <a:pt x="2858" y="2261"/>
                  </a:lnTo>
                  <a:lnTo>
                    <a:pt x="2843" y="2263"/>
                  </a:lnTo>
                  <a:lnTo>
                    <a:pt x="2827" y="2263"/>
                  </a:lnTo>
                  <a:lnTo>
                    <a:pt x="2809" y="2263"/>
                  </a:lnTo>
                  <a:lnTo>
                    <a:pt x="2727" y="2263"/>
                  </a:lnTo>
                  <a:close/>
                  <a:moveTo>
                    <a:pt x="4998" y="62"/>
                  </a:moveTo>
                  <a:lnTo>
                    <a:pt x="4998" y="1955"/>
                  </a:lnTo>
                  <a:lnTo>
                    <a:pt x="4997" y="1976"/>
                  </a:lnTo>
                  <a:lnTo>
                    <a:pt x="4997" y="1998"/>
                  </a:lnTo>
                  <a:lnTo>
                    <a:pt x="4996" y="2018"/>
                  </a:lnTo>
                  <a:lnTo>
                    <a:pt x="4994" y="2038"/>
                  </a:lnTo>
                  <a:lnTo>
                    <a:pt x="4992" y="2055"/>
                  </a:lnTo>
                  <a:lnTo>
                    <a:pt x="4989" y="2073"/>
                  </a:lnTo>
                  <a:lnTo>
                    <a:pt x="4986" y="2090"/>
                  </a:lnTo>
                  <a:lnTo>
                    <a:pt x="4983" y="2106"/>
                  </a:lnTo>
                  <a:lnTo>
                    <a:pt x="4979" y="2120"/>
                  </a:lnTo>
                  <a:lnTo>
                    <a:pt x="4974" y="2134"/>
                  </a:lnTo>
                  <a:lnTo>
                    <a:pt x="4969" y="2147"/>
                  </a:lnTo>
                  <a:lnTo>
                    <a:pt x="4963" y="2159"/>
                  </a:lnTo>
                  <a:lnTo>
                    <a:pt x="4957" y="2169"/>
                  </a:lnTo>
                  <a:lnTo>
                    <a:pt x="4950" y="2179"/>
                  </a:lnTo>
                  <a:lnTo>
                    <a:pt x="4943" y="2189"/>
                  </a:lnTo>
                  <a:lnTo>
                    <a:pt x="4936" y="2197"/>
                  </a:lnTo>
                  <a:lnTo>
                    <a:pt x="4920" y="2212"/>
                  </a:lnTo>
                  <a:lnTo>
                    <a:pt x="4904" y="2226"/>
                  </a:lnTo>
                  <a:lnTo>
                    <a:pt x="4887" y="2237"/>
                  </a:lnTo>
                  <a:lnTo>
                    <a:pt x="4870" y="2247"/>
                  </a:lnTo>
                  <a:lnTo>
                    <a:pt x="4853" y="2255"/>
                  </a:lnTo>
                  <a:lnTo>
                    <a:pt x="4835" y="2263"/>
                  </a:lnTo>
                  <a:lnTo>
                    <a:pt x="4817" y="2269"/>
                  </a:lnTo>
                  <a:lnTo>
                    <a:pt x="4798" y="2272"/>
                  </a:lnTo>
                  <a:lnTo>
                    <a:pt x="4762" y="2278"/>
                  </a:lnTo>
                  <a:lnTo>
                    <a:pt x="4732" y="2282"/>
                  </a:lnTo>
                  <a:lnTo>
                    <a:pt x="4707" y="2284"/>
                  </a:lnTo>
                  <a:lnTo>
                    <a:pt x="4687" y="2285"/>
                  </a:lnTo>
                  <a:lnTo>
                    <a:pt x="4099" y="2285"/>
                  </a:lnTo>
                  <a:lnTo>
                    <a:pt x="4099" y="62"/>
                  </a:lnTo>
                  <a:lnTo>
                    <a:pt x="4998" y="62"/>
                  </a:lnTo>
                  <a:close/>
                  <a:moveTo>
                    <a:pt x="4709" y="350"/>
                  </a:moveTo>
                  <a:lnTo>
                    <a:pt x="4387" y="350"/>
                  </a:lnTo>
                  <a:lnTo>
                    <a:pt x="4387" y="1997"/>
                  </a:lnTo>
                  <a:lnTo>
                    <a:pt x="4606" y="1997"/>
                  </a:lnTo>
                  <a:lnTo>
                    <a:pt x="4620" y="1997"/>
                  </a:lnTo>
                  <a:lnTo>
                    <a:pt x="4634" y="1996"/>
                  </a:lnTo>
                  <a:lnTo>
                    <a:pt x="4646" y="1994"/>
                  </a:lnTo>
                  <a:lnTo>
                    <a:pt x="4657" y="1992"/>
                  </a:lnTo>
                  <a:lnTo>
                    <a:pt x="4667" y="1990"/>
                  </a:lnTo>
                  <a:lnTo>
                    <a:pt x="4675" y="1987"/>
                  </a:lnTo>
                  <a:lnTo>
                    <a:pt x="4682" y="1982"/>
                  </a:lnTo>
                  <a:lnTo>
                    <a:pt x="4688" y="1978"/>
                  </a:lnTo>
                  <a:lnTo>
                    <a:pt x="4693" y="1973"/>
                  </a:lnTo>
                  <a:lnTo>
                    <a:pt x="4697" y="1968"/>
                  </a:lnTo>
                  <a:lnTo>
                    <a:pt x="4701" y="1962"/>
                  </a:lnTo>
                  <a:lnTo>
                    <a:pt x="4704" y="1956"/>
                  </a:lnTo>
                  <a:lnTo>
                    <a:pt x="4706" y="1950"/>
                  </a:lnTo>
                  <a:lnTo>
                    <a:pt x="4708" y="1942"/>
                  </a:lnTo>
                  <a:lnTo>
                    <a:pt x="4709" y="1934"/>
                  </a:lnTo>
                  <a:lnTo>
                    <a:pt x="4709" y="1926"/>
                  </a:lnTo>
                  <a:lnTo>
                    <a:pt x="4709" y="350"/>
                  </a:lnTo>
                  <a:close/>
                  <a:moveTo>
                    <a:pt x="6716" y="1802"/>
                  </a:moveTo>
                  <a:lnTo>
                    <a:pt x="7326" y="1726"/>
                  </a:lnTo>
                  <a:lnTo>
                    <a:pt x="7326" y="68"/>
                  </a:lnTo>
                  <a:lnTo>
                    <a:pt x="7621" y="68"/>
                  </a:lnTo>
                  <a:lnTo>
                    <a:pt x="7621" y="1689"/>
                  </a:lnTo>
                  <a:lnTo>
                    <a:pt x="7793" y="1666"/>
                  </a:lnTo>
                  <a:lnTo>
                    <a:pt x="7793" y="1952"/>
                  </a:lnTo>
                  <a:lnTo>
                    <a:pt x="7621" y="1978"/>
                  </a:lnTo>
                  <a:lnTo>
                    <a:pt x="7621" y="2315"/>
                  </a:lnTo>
                  <a:lnTo>
                    <a:pt x="7326" y="2315"/>
                  </a:lnTo>
                  <a:lnTo>
                    <a:pt x="7326" y="2015"/>
                  </a:lnTo>
                  <a:lnTo>
                    <a:pt x="6716" y="2083"/>
                  </a:lnTo>
                  <a:lnTo>
                    <a:pt x="6716" y="1802"/>
                  </a:lnTo>
                  <a:close/>
                  <a:moveTo>
                    <a:pt x="6706" y="969"/>
                  </a:moveTo>
                  <a:lnTo>
                    <a:pt x="6998" y="972"/>
                  </a:lnTo>
                  <a:lnTo>
                    <a:pt x="7047" y="1204"/>
                  </a:lnTo>
                  <a:lnTo>
                    <a:pt x="7050" y="1217"/>
                  </a:lnTo>
                  <a:lnTo>
                    <a:pt x="7053" y="1229"/>
                  </a:lnTo>
                  <a:lnTo>
                    <a:pt x="7056" y="1241"/>
                  </a:lnTo>
                  <a:lnTo>
                    <a:pt x="7059" y="1251"/>
                  </a:lnTo>
                  <a:lnTo>
                    <a:pt x="7063" y="1259"/>
                  </a:lnTo>
                  <a:lnTo>
                    <a:pt x="7067" y="1267"/>
                  </a:lnTo>
                  <a:lnTo>
                    <a:pt x="7072" y="1275"/>
                  </a:lnTo>
                  <a:lnTo>
                    <a:pt x="7077" y="1281"/>
                  </a:lnTo>
                  <a:lnTo>
                    <a:pt x="7082" y="1286"/>
                  </a:lnTo>
                  <a:lnTo>
                    <a:pt x="7088" y="1291"/>
                  </a:lnTo>
                  <a:lnTo>
                    <a:pt x="7096" y="1294"/>
                  </a:lnTo>
                  <a:lnTo>
                    <a:pt x="7106" y="1297"/>
                  </a:lnTo>
                  <a:lnTo>
                    <a:pt x="7118" y="1300"/>
                  </a:lnTo>
                  <a:lnTo>
                    <a:pt x="7130" y="1301"/>
                  </a:lnTo>
                  <a:lnTo>
                    <a:pt x="7144" y="1303"/>
                  </a:lnTo>
                  <a:lnTo>
                    <a:pt x="7160" y="1303"/>
                  </a:lnTo>
                  <a:lnTo>
                    <a:pt x="7252" y="1303"/>
                  </a:lnTo>
                  <a:lnTo>
                    <a:pt x="7252" y="1567"/>
                  </a:lnTo>
                  <a:lnTo>
                    <a:pt x="7105" y="1567"/>
                  </a:lnTo>
                  <a:lnTo>
                    <a:pt x="7069" y="1567"/>
                  </a:lnTo>
                  <a:lnTo>
                    <a:pt x="7036" y="1565"/>
                  </a:lnTo>
                  <a:lnTo>
                    <a:pt x="7004" y="1562"/>
                  </a:lnTo>
                  <a:lnTo>
                    <a:pt x="6975" y="1557"/>
                  </a:lnTo>
                  <a:lnTo>
                    <a:pt x="6962" y="1553"/>
                  </a:lnTo>
                  <a:lnTo>
                    <a:pt x="6948" y="1549"/>
                  </a:lnTo>
                  <a:lnTo>
                    <a:pt x="6936" y="1545"/>
                  </a:lnTo>
                  <a:lnTo>
                    <a:pt x="6925" y="1541"/>
                  </a:lnTo>
                  <a:lnTo>
                    <a:pt x="6913" y="1536"/>
                  </a:lnTo>
                  <a:lnTo>
                    <a:pt x="6902" y="1531"/>
                  </a:lnTo>
                  <a:lnTo>
                    <a:pt x="6893" y="1526"/>
                  </a:lnTo>
                  <a:lnTo>
                    <a:pt x="6884" y="1520"/>
                  </a:lnTo>
                  <a:lnTo>
                    <a:pt x="6874" y="1514"/>
                  </a:lnTo>
                  <a:lnTo>
                    <a:pt x="6866" y="1506"/>
                  </a:lnTo>
                  <a:lnTo>
                    <a:pt x="6858" y="1499"/>
                  </a:lnTo>
                  <a:lnTo>
                    <a:pt x="6850" y="1491"/>
                  </a:lnTo>
                  <a:lnTo>
                    <a:pt x="6843" y="1483"/>
                  </a:lnTo>
                  <a:lnTo>
                    <a:pt x="6836" y="1474"/>
                  </a:lnTo>
                  <a:lnTo>
                    <a:pt x="6829" y="1464"/>
                  </a:lnTo>
                  <a:lnTo>
                    <a:pt x="6823" y="1454"/>
                  </a:lnTo>
                  <a:lnTo>
                    <a:pt x="6818" y="1444"/>
                  </a:lnTo>
                  <a:lnTo>
                    <a:pt x="6812" y="1433"/>
                  </a:lnTo>
                  <a:lnTo>
                    <a:pt x="6808" y="1421"/>
                  </a:lnTo>
                  <a:lnTo>
                    <a:pt x="6803" y="1409"/>
                  </a:lnTo>
                  <a:lnTo>
                    <a:pt x="6798" y="1397"/>
                  </a:lnTo>
                  <a:lnTo>
                    <a:pt x="6794" y="1384"/>
                  </a:lnTo>
                  <a:lnTo>
                    <a:pt x="6791" y="1371"/>
                  </a:lnTo>
                  <a:lnTo>
                    <a:pt x="6788" y="1357"/>
                  </a:lnTo>
                  <a:lnTo>
                    <a:pt x="6706" y="969"/>
                  </a:lnTo>
                  <a:close/>
                  <a:moveTo>
                    <a:pt x="6569" y="982"/>
                  </a:moveTo>
                  <a:lnTo>
                    <a:pt x="6608" y="1917"/>
                  </a:lnTo>
                  <a:lnTo>
                    <a:pt x="6609" y="1937"/>
                  </a:lnTo>
                  <a:lnTo>
                    <a:pt x="6612" y="1954"/>
                  </a:lnTo>
                  <a:lnTo>
                    <a:pt x="6615" y="1969"/>
                  </a:lnTo>
                  <a:lnTo>
                    <a:pt x="6618" y="1980"/>
                  </a:lnTo>
                  <a:lnTo>
                    <a:pt x="6620" y="1986"/>
                  </a:lnTo>
                  <a:lnTo>
                    <a:pt x="6623" y="1990"/>
                  </a:lnTo>
                  <a:lnTo>
                    <a:pt x="6625" y="1993"/>
                  </a:lnTo>
                  <a:lnTo>
                    <a:pt x="6628" y="1996"/>
                  </a:lnTo>
                  <a:lnTo>
                    <a:pt x="6631" y="1998"/>
                  </a:lnTo>
                  <a:lnTo>
                    <a:pt x="6635" y="1999"/>
                  </a:lnTo>
                  <a:lnTo>
                    <a:pt x="6639" y="2000"/>
                  </a:lnTo>
                  <a:lnTo>
                    <a:pt x="6643" y="2001"/>
                  </a:lnTo>
                  <a:lnTo>
                    <a:pt x="6670" y="2001"/>
                  </a:lnTo>
                  <a:lnTo>
                    <a:pt x="6670" y="2265"/>
                  </a:lnTo>
                  <a:lnTo>
                    <a:pt x="6601" y="2265"/>
                  </a:lnTo>
                  <a:lnTo>
                    <a:pt x="6568" y="2264"/>
                  </a:lnTo>
                  <a:lnTo>
                    <a:pt x="6539" y="2261"/>
                  </a:lnTo>
                  <a:lnTo>
                    <a:pt x="6525" y="2259"/>
                  </a:lnTo>
                  <a:lnTo>
                    <a:pt x="6512" y="2256"/>
                  </a:lnTo>
                  <a:lnTo>
                    <a:pt x="6501" y="2254"/>
                  </a:lnTo>
                  <a:lnTo>
                    <a:pt x="6489" y="2251"/>
                  </a:lnTo>
                  <a:lnTo>
                    <a:pt x="6478" y="2247"/>
                  </a:lnTo>
                  <a:lnTo>
                    <a:pt x="6469" y="2243"/>
                  </a:lnTo>
                  <a:lnTo>
                    <a:pt x="6460" y="2239"/>
                  </a:lnTo>
                  <a:lnTo>
                    <a:pt x="6451" y="2235"/>
                  </a:lnTo>
                  <a:lnTo>
                    <a:pt x="6443" y="2229"/>
                  </a:lnTo>
                  <a:lnTo>
                    <a:pt x="6437" y="2224"/>
                  </a:lnTo>
                  <a:lnTo>
                    <a:pt x="6431" y="2217"/>
                  </a:lnTo>
                  <a:lnTo>
                    <a:pt x="6426" y="2211"/>
                  </a:lnTo>
                  <a:lnTo>
                    <a:pt x="6416" y="2198"/>
                  </a:lnTo>
                  <a:lnTo>
                    <a:pt x="6408" y="2184"/>
                  </a:lnTo>
                  <a:lnTo>
                    <a:pt x="6400" y="2170"/>
                  </a:lnTo>
                  <a:lnTo>
                    <a:pt x="6394" y="2156"/>
                  </a:lnTo>
                  <a:lnTo>
                    <a:pt x="6388" y="2141"/>
                  </a:lnTo>
                  <a:lnTo>
                    <a:pt x="6384" y="2127"/>
                  </a:lnTo>
                  <a:lnTo>
                    <a:pt x="6379" y="2113"/>
                  </a:lnTo>
                  <a:lnTo>
                    <a:pt x="6376" y="2097"/>
                  </a:lnTo>
                  <a:lnTo>
                    <a:pt x="6371" y="2068"/>
                  </a:lnTo>
                  <a:lnTo>
                    <a:pt x="6368" y="2037"/>
                  </a:lnTo>
                  <a:lnTo>
                    <a:pt x="6365" y="2006"/>
                  </a:lnTo>
                  <a:lnTo>
                    <a:pt x="6363" y="1973"/>
                  </a:lnTo>
                  <a:lnTo>
                    <a:pt x="6325" y="982"/>
                  </a:lnTo>
                  <a:lnTo>
                    <a:pt x="6569" y="982"/>
                  </a:lnTo>
                  <a:close/>
                  <a:moveTo>
                    <a:pt x="6252" y="2329"/>
                  </a:moveTo>
                  <a:lnTo>
                    <a:pt x="5964" y="2329"/>
                  </a:lnTo>
                  <a:lnTo>
                    <a:pt x="5964" y="852"/>
                  </a:lnTo>
                  <a:lnTo>
                    <a:pt x="5551" y="852"/>
                  </a:lnTo>
                  <a:lnTo>
                    <a:pt x="5551" y="583"/>
                  </a:lnTo>
                  <a:lnTo>
                    <a:pt x="5964" y="583"/>
                  </a:lnTo>
                  <a:lnTo>
                    <a:pt x="5964" y="428"/>
                  </a:lnTo>
                  <a:lnTo>
                    <a:pt x="5551" y="428"/>
                  </a:lnTo>
                  <a:lnTo>
                    <a:pt x="5551" y="154"/>
                  </a:lnTo>
                  <a:lnTo>
                    <a:pt x="6302" y="154"/>
                  </a:lnTo>
                  <a:lnTo>
                    <a:pt x="6312" y="154"/>
                  </a:lnTo>
                  <a:lnTo>
                    <a:pt x="6321" y="154"/>
                  </a:lnTo>
                  <a:lnTo>
                    <a:pt x="6328" y="152"/>
                  </a:lnTo>
                  <a:lnTo>
                    <a:pt x="6335" y="151"/>
                  </a:lnTo>
                  <a:lnTo>
                    <a:pt x="6341" y="149"/>
                  </a:lnTo>
                  <a:lnTo>
                    <a:pt x="6347" y="146"/>
                  </a:lnTo>
                  <a:lnTo>
                    <a:pt x="6351" y="143"/>
                  </a:lnTo>
                  <a:lnTo>
                    <a:pt x="6355" y="139"/>
                  </a:lnTo>
                  <a:lnTo>
                    <a:pt x="6357" y="135"/>
                  </a:lnTo>
                  <a:lnTo>
                    <a:pt x="6360" y="131"/>
                  </a:lnTo>
                  <a:lnTo>
                    <a:pt x="6362" y="124"/>
                  </a:lnTo>
                  <a:lnTo>
                    <a:pt x="6364" y="118"/>
                  </a:lnTo>
                  <a:lnTo>
                    <a:pt x="6366" y="105"/>
                  </a:lnTo>
                  <a:lnTo>
                    <a:pt x="6367" y="87"/>
                  </a:lnTo>
                  <a:lnTo>
                    <a:pt x="6367" y="45"/>
                  </a:lnTo>
                  <a:lnTo>
                    <a:pt x="6667" y="45"/>
                  </a:lnTo>
                  <a:lnTo>
                    <a:pt x="6667" y="152"/>
                  </a:lnTo>
                  <a:lnTo>
                    <a:pt x="6666" y="184"/>
                  </a:lnTo>
                  <a:lnTo>
                    <a:pt x="6664" y="215"/>
                  </a:lnTo>
                  <a:lnTo>
                    <a:pt x="6661" y="241"/>
                  </a:lnTo>
                  <a:lnTo>
                    <a:pt x="6656" y="267"/>
                  </a:lnTo>
                  <a:lnTo>
                    <a:pt x="6650" y="290"/>
                  </a:lnTo>
                  <a:lnTo>
                    <a:pt x="6642" y="310"/>
                  </a:lnTo>
                  <a:lnTo>
                    <a:pt x="6637" y="319"/>
                  </a:lnTo>
                  <a:lnTo>
                    <a:pt x="6633" y="328"/>
                  </a:lnTo>
                  <a:lnTo>
                    <a:pt x="6628" y="336"/>
                  </a:lnTo>
                  <a:lnTo>
                    <a:pt x="6623" y="343"/>
                  </a:lnTo>
                  <a:lnTo>
                    <a:pt x="6612" y="356"/>
                  </a:lnTo>
                  <a:lnTo>
                    <a:pt x="6600" y="369"/>
                  </a:lnTo>
                  <a:lnTo>
                    <a:pt x="6588" y="379"/>
                  </a:lnTo>
                  <a:lnTo>
                    <a:pt x="6575" y="388"/>
                  </a:lnTo>
                  <a:lnTo>
                    <a:pt x="6561" y="396"/>
                  </a:lnTo>
                  <a:lnTo>
                    <a:pt x="6548" y="403"/>
                  </a:lnTo>
                  <a:lnTo>
                    <a:pt x="6532" y="409"/>
                  </a:lnTo>
                  <a:lnTo>
                    <a:pt x="6518" y="414"/>
                  </a:lnTo>
                  <a:lnTo>
                    <a:pt x="6502" y="417"/>
                  </a:lnTo>
                  <a:lnTo>
                    <a:pt x="6484" y="420"/>
                  </a:lnTo>
                  <a:lnTo>
                    <a:pt x="6466" y="422"/>
                  </a:lnTo>
                  <a:lnTo>
                    <a:pt x="6446" y="424"/>
                  </a:lnTo>
                  <a:lnTo>
                    <a:pt x="6425" y="426"/>
                  </a:lnTo>
                  <a:lnTo>
                    <a:pt x="6402" y="427"/>
                  </a:lnTo>
                  <a:lnTo>
                    <a:pt x="6377" y="428"/>
                  </a:lnTo>
                  <a:lnTo>
                    <a:pt x="6352" y="428"/>
                  </a:lnTo>
                  <a:lnTo>
                    <a:pt x="6252" y="428"/>
                  </a:lnTo>
                  <a:lnTo>
                    <a:pt x="6252" y="583"/>
                  </a:lnTo>
                  <a:lnTo>
                    <a:pt x="6646" y="583"/>
                  </a:lnTo>
                  <a:lnTo>
                    <a:pt x="6646" y="852"/>
                  </a:lnTo>
                  <a:lnTo>
                    <a:pt x="6252" y="852"/>
                  </a:lnTo>
                  <a:lnTo>
                    <a:pt x="6252" y="2329"/>
                  </a:lnTo>
                  <a:close/>
                  <a:moveTo>
                    <a:pt x="5543" y="2265"/>
                  </a:moveTo>
                  <a:lnTo>
                    <a:pt x="5543" y="2001"/>
                  </a:lnTo>
                  <a:lnTo>
                    <a:pt x="5573" y="2001"/>
                  </a:lnTo>
                  <a:lnTo>
                    <a:pt x="5577" y="2000"/>
                  </a:lnTo>
                  <a:lnTo>
                    <a:pt x="5581" y="1999"/>
                  </a:lnTo>
                  <a:lnTo>
                    <a:pt x="5585" y="1998"/>
                  </a:lnTo>
                  <a:lnTo>
                    <a:pt x="5588" y="1996"/>
                  </a:lnTo>
                  <a:lnTo>
                    <a:pt x="5590" y="1993"/>
                  </a:lnTo>
                  <a:lnTo>
                    <a:pt x="5593" y="1990"/>
                  </a:lnTo>
                  <a:lnTo>
                    <a:pt x="5595" y="1986"/>
                  </a:lnTo>
                  <a:lnTo>
                    <a:pt x="5598" y="1980"/>
                  </a:lnTo>
                  <a:lnTo>
                    <a:pt x="5601" y="1969"/>
                  </a:lnTo>
                  <a:lnTo>
                    <a:pt x="5604" y="1954"/>
                  </a:lnTo>
                  <a:lnTo>
                    <a:pt x="5606" y="1937"/>
                  </a:lnTo>
                  <a:lnTo>
                    <a:pt x="5608" y="1917"/>
                  </a:lnTo>
                  <a:lnTo>
                    <a:pt x="5646" y="982"/>
                  </a:lnTo>
                  <a:lnTo>
                    <a:pt x="5892" y="982"/>
                  </a:lnTo>
                  <a:lnTo>
                    <a:pt x="5853" y="1973"/>
                  </a:lnTo>
                  <a:lnTo>
                    <a:pt x="5851" y="1994"/>
                  </a:lnTo>
                  <a:lnTo>
                    <a:pt x="5848" y="2017"/>
                  </a:lnTo>
                  <a:lnTo>
                    <a:pt x="5843" y="2046"/>
                  </a:lnTo>
                  <a:lnTo>
                    <a:pt x="5838" y="2080"/>
                  </a:lnTo>
                  <a:lnTo>
                    <a:pt x="5835" y="2097"/>
                  </a:lnTo>
                  <a:lnTo>
                    <a:pt x="5831" y="2114"/>
                  </a:lnTo>
                  <a:lnTo>
                    <a:pt x="5827" y="2129"/>
                  </a:lnTo>
                  <a:lnTo>
                    <a:pt x="5823" y="2145"/>
                  </a:lnTo>
                  <a:lnTo>
                    <a:pt x="5818" y="2159"/>
                  </a:lnTo>
                  <a:lnTo>
                    <a:pt x="5812" y="2172"/>
                  </a:lnTo>
                  <a:lnTo>
                    <a:pt x="5805" y="2186"/>
                  </a:lnTo>
                  <a:lnTo>
                    <a:pt x="5799" y="2198"/>
                  </a:lnTo>
                  <a:lnTo>
                    <a:pt x="5792" y="2209"/>
                  </a:lnTo>
                  <a:lnTo>
                    <a:pt x="5784" y="2219"/>
                  </a:lnTo>
                  <a:lnTo>
                    <a:pt x="5775" y="2229"/>
                  </a:lnTo>
                  <a:lnTo>
                    <a:pt x="5765" y="2237"/>
                  </a:lnTo>
                  <a:lnTo>
                    <a:pt x="5754" y="2243"/>
                  </a:lnTo>
                  <a:lnTo>
                    <a:pt x="5743" y="2248"/>
                  </a:lnTo>
                  <a:lnTo>
                    <a:pt x="5730" y="2252"/>
                  </a:lnTo>
                  <a:lnTo>
                    <a:pt x="5717" y="2255"/>
                  </a:lnTo>
                  <a:lnTo>
                    <a:pt x="5690" y="2259"/>
                  </a:lnTo>
                  <a:lnTo>
                    <a:pt x="5665" y="2263"/>
                  </a:lnTo>
                  <a:lnTo>
                    <a:pt x="5639" y="2264"/>
                  </a:lnTo>
                  <a:lnTo>
                    <a:pt x="5615" y="2265"/>
                  </a:lnTo>
                  <a:lnTo>
                    <a:pt x="5543" y="2265"/>
                  </a:lnTo>
                  <a:close/>
                  <a:moveTo>
                    <a:pt x="6693" y="179"/>
                  </a:moveTo>
                  <a:lnTo>
                    <a:pt x="6982" y="180"/>
                  </a:lnTo>
                  <a:lnTo>
                    <a:pt x="7047" y="471"/>
                  </a:lnTo>
                  <a:lnTo>
                    <a:pt x="7050" y="484"/>
                  </a:lnTo>
                  <a:lnTo>
                    <a:pt x="7053" y="496"/>
                  </a:lnTo>
                  <a:lnTo>
                    <a:pt x="7056" y="507"/>
                  </a:lnTo>
                  <a:lnTo>
                    <a:pt x="7059" y="517"/>
                  </a:lnTo>
                  <a:lnTo>
                    <a:pt x="7063" y="527"/>
                  </a:lnTo>
                  <a:lnTo>
                    <a:pt x="7067" y="535"/>
                  </a:lnTo>
                  <a:lnTo>
                    <a:pt x="7073" y="542"/>
                  </a:lnTo>
                  <a:lnTo>
                    <a:pt x="7077" y="548"/>
                  </a:lnTo>
                  <a:lnTo>
                    <a:pt x="7083" y="553"/>
                  </a:lnTo>
                  <a:lnTo>
                    <a:pt x="7089" y="558"/>
                  </a:lnTo>
                  <a:lnTo>
                    <a:pt x="7097" y="561"/>
                  </a:lnTo>
                  <a:lnTo>
                    <a:pt x="7107" y="565"/>
                  </a:lnTo>
                  <a:lnTo>
                    <a:pt x="7119" y="568"/>
                  </a:lnTo>
                  <a:lnTo>
                    <a:pt x="7131" y="570"/>
                  </a:lnTo>
                  <a:lnTo>
                    <a:pt x="7144" y="571"/>
                  </a:lnTo>
                  <a:lnTo>
                    <a:pt x="7160" y="571"/>
                  </a:lnTo>
                  <a:lnTo>
                    <a:pt x="7252" y="571"/>
                  </a:lnTo>
                  <a:lnTo>
                    <a:pt x="7252" y="834"/>
                  </a:lnTo>
                  <a:lnTo>
                    <a:pt x="7105" y="834"/>
                  </a:lnTo>
                  <a:lnTo>
                    <a:pt x="7069" y="834"/>
                  </a:lnTo>
                  <a:lnTo>
                    <a:pt x="7036" y="832"/>
                  </a:lnTo>
                  <a:lnTo>
                    <a:pt x="7019" y="831"/>
                  </a:lnTo>
                  <a:lnTo>
                    <a:pt x="7004" y="829"/>
                  </a:lnTo>
                  <a:lnTo>
                    <a:pt x="6989" y="826"/>
                  </a:lnTo>
                  <a:lnTo>
                    <a:pt x="6975" y="824"/>
                  </a:lnTo>
                  <a:lnTo>
                    <a:pt x="6962" y="820"/>
                  </a:lnTo>
                  <a:lnTo>
                    <a:pt x="6948" y="817"/>
                  </a:lnTo>
                  <a:lnTo>
                    <a:pt x="6936" y="813"/>
                  </a:lnTo>
                  <a:lnTo>
                    <a:pt x="6925" y="809"/>
                  </a:lnTo>
                  <a:lnTo>
                    <a:pt x="6913" y="804"/>
                  </a:lnTo>
                  <a:lnTo>
                    <a:pt x="6902" y="798"/>
                  </a:lnTo>
                  <a:lnTo>
                    <a:pt x="6893" y="792"/>
                  </a:lnTo>
                  <a:lnTo>
                    <a:pt x="6884" y="786"/>
                  </a:lnTo>
                  <a:lnTo>
                    <a:pt x="6874" y="780"/>
                  </a:lnTo>
                  <a:lnTo>
                    <a:pt x="6866" y="773"/>
                  </a:lnTo>
                  <a:lnTo>
                    <a:pt x="6858" y="765"/>
                  </a:lnTo>
                  <a:lnTo>
                    <a:pt x="6850" y="757"/>
                  </a:lnTo>
                  <a:lnTo>
                    <a:pt x="6843" y="749"/>
                  </a:lnTo>
                  <a:lnTo>
                    <a:pt x="6836" y="740"/>
                  </a:lnTo>
                  <a:lnTo>
                    <a:pt x="6829" y="731"/>
                  </a:lnTo>
                  <a:lnTo>
                    <a:pt x="6823" y="720"/>
                  </a:lnTo>
                  <a:lnTo>
                    <a:pt x="6818" y="710"/>
                  </a:lnTo>
                  <a:lnTo>
                    <a:pt x="6812" y="700"/>
                  </a:lnTo>
                  <a:lnTo>
                    <a:pt x="6808" y="689"/>
                  </a:lnTo>
                  <a:lnTo>
                    <a:pt x="6803" y="677"/>
                  </a:lnTo>
                  <a:lnTo>
                    <a:pt x="6794" y="653"/>
                  </a:lnTo>
                  <a:lnTo>
                    <a:pt x="6788" y="626"/>
                  </a:lnTo>
                  <a:lnTo>
                    <a:pt x="6693" y="179"/>
                  </a:lnTo>
                  <a:close/>
                  <a:moveTo>
                    <a:pt x="9289" y="1087"/>
                  </a:moveTo>
                  <a:lnTo>
                    <a:pt x="9289" y="815"/>
                  </a:lnTo>
                  <a:lnTo>
                    <a:pt x="9724" y="815"/>
                  </a:lnTo>
                  <a:lnTo>
                    <a:pt x="9724" y="519"/>
                  </a:lnTo>
                  <a:lnTo>
                    <a:pt x="9306" y="519"/>
                  </a:lnTo>
                  <a:lnTo>
                    <a:pt x="9306" y="246"/>
                  </a:lnTo>
                  <a:lnTo>
                    <a:pt x="9724" y="246"/>
                  </a:lnTo>
                  <a:lnTo>
                    <a:pt x="9724" y="40"/>
                  </a:lnTo>
                  <a:lnTo>
                    <a:pt x="10037" y="40"/>
                  </a:lnTo>
                  <a:lnTo>
                    <a:pt x="10037" y="246"/>
                  </a:lnTo>
                  <a:lnTo>
                    <a:pt x="10515" y="246"/>
                  </a:lnTo>
                  <a:lnTo>
                    <a:pt x="10515" y="519"/>
                  </a:lnTo>
                  <a:lnTo>
                    <a:pt x="10037" y="519"/>
                  </a:lnTo>
                  <a:lnTo>
                    <a:pt x="10037" y="815"/>
                  </a:lnTo>
                  <a:lnTo>
                    <a:pt x="10515" y="815"/>
                  </a:lnTo>
                  <a:lnTo>
                    <a:pt x="10515" y="1087"/>
                  </a:lnTo>
                  <a:lnTo>
                    <a:pt x="10086" y="1742"/>
                  </a:lnTo>
                  <a:lnTo>
                    <a:pt x="10257" y="1955"/>
                  </a:lnTo>
                  <a:lnTo>
                    <a:pt x="10266" y="1966"/>
                  </a:lnTo>
                  <a:lnTo>
                    <a:pt x="10276" y="1976"/>
                  </a:lnTo>
                  <a:lnTo>
                    <a:pt x="10287" y="1986"/>
                  </a:lnTo>
                  <a:lnTo>
                    <a:pt x="10297" y="1995"/>
                  </a:lnTo>
                  <a:lnTo>
                    <a:pt x="10308" y="2003"/>
                  </a:lnTo>
                  <a:lnTo>
                    <a:pt x="10319" y="2010"/>
                  </a:lnTo>
                  <a:lnTo>
                    <a:pt x="10332" y="2017"/>
                  </a:lnTo>
                  <a:lnTo>
                    <a:pt x="10344" y="2023"/>
                  </a:lnTo>
                  <a:lnTo>
                    <a:pt x="10357" y="2029"/>
                  </a:lnTo>
                  <a:lnTo>
                    <a:pt x="10371" y="2033"/>
                  </a:lnTo>
                  <a:lnTo>
                    <a:pt x="10384" y="2037"/>
                  </a:lnTo>
                  <a:lnTo>
                    <a:pt x="10399" y="2040"/>
                  </a:lnTo>
                  <a:lnTo>
                    <a:pt x="10414" y="2043"/>
                  </a:lnTo>
                  <a:lnTo>
                    <a:pt x="10428" y="2045"/>
                  </a:lnTo>
                  <a:lnTo>
                    <a:pt x="10445" y="2046"/>
                  </a:lnTo>
                  <a:lnTo>
                    <a:pt x="10460" y="2046"/>
                  </a:lnTo>
                  <a:lnTo>
                    <a:pt x="10539" y="2046"/>
                  </a:lnTo>
                  <a:lnTo>
                    <a:pt x="10539" y="2323"/>
                  </a:lnTo>
                  <a:lnTo>
                    <a:pt x="10327" y="2323"/>
                  </a:lnTo>
                  <a:lnTo>
                    <a:pt x="10294" y="2323"/>
                  </a:lnTo>
                  <a:lnTo>
                    <a:pt x="10263" y="2321"/>
                  </a:lnTo>
                  <a:lnTo>
                    <a:pt x="10234" y="2318"/>
                  </a:lnTo>
                  <a:lnTo>
                    <a:pt x="10209" y="2313"/>
                  </a:lnTo>
                  <a:lnTo>
                    <a:pt x="10186" y="2308"/>
                  </a:lnTo>
                  <a:lnTo>
                    <a:pt x="10165" y="2301"/>
                  </a:lnTo>
                  <a:lnTo>
                    <a:pt x="10157" y="2296"/>
                  </a:lnTo>
                  <a:lnTo>
                    <a:pt x="10148" y="2292"/>
                  </a:lnTo>
                  <a:lnTo>
                    <a:pt x="10141" y="2287"/>
                  </a:lnTo>
                  <a:lnTo>
                    <a:pt x="10134" y="2282"/>
                  </a:lnTo>
                  <a:lnTo>
                    <a:pt x="10120" y="2272"/>
                  </a:lnTo>
                  <a:lnTo>
                    <a:pt x="10107" y="2262"/>
                  </a:lnTo>
                  <a:lnTo>
                    <a:pt x="10094" y="2249"/>
                  </a:lnTo>
                  <a:lnTo>
                    <a:pt x="10081" y="2238"/>
                  </a:lnTo>
                  <a:lnTo>
                    <a:pt x="10069" y="2225"/>
                  </a:lnTo>
                  <a:lnTo>
                    <a:pt x="10057" y="2212"/>
                  </a:lnTo>
                  <a:lnTo>
                    <a:pt x="10044" y="2198"/>
                  </a:lnTo>
                  <a:lnTo>
                    <a:pt x="10032" y="2184"/>
                  </a:lnTo>
                  <a:lnTo>
                    <a:pt x="9881" y="2001"/>
                  </a:lnTo>
                  <a:lnTo>
                    <a:pt x="9735" y="2178"/>
                  </a:lnTo>
                  <a:lnTo>
                    <a:pt x="9719" y="2199"/>
                  </a:lnTo>
                  <a:lnTo>
                    <a:pt x="9701" y="2216"/>
                  </a:lnTo>
                  <a:lnTo>
                    <a:pt x="9685" y="2233"/>
                  </a:lnTo>
                  <a:lnTo>
                    <a:pt x="9668" y="2248"/>
                  </a:lnTo>
                  <a:lnTo>
                    <a:pt x="9651" y="2262"/>
                  </a:lnTo>
                  <a:lnTo>
                    <a:pt x="9635" y="2273"/>
                  </a:lnTo>
                  <a:lnTo>
                    <a:pt x="9618" y="2283"/>
                  </a:lnTo>
                  <a:lnTo>
                    <a:pt x="9602" y="2291"/>
                  </a:lnTo>
                  <a:lnTo>
                    <a:pt x="9584" y="2299"/>
                  </a:lnTo>
                  <a:lnTo>
                    <a:pt x="9567" y="2306"/>
                  </a:lnTo>
                  <a:lnTo>
                    <a:pt x="9549" y="2311"/>
                  </a:lnTo>
                  <a:lnTo>
                    <a:pt x="9531" y="2315"/>
                  </a:lnTo>
                  <a:lnTo>
                    <a:pt x="9511" y="2319"/>
                  </a:lnTo>
                  <a:lnTo>
                    <a:pt x="9493" y="2321"/>
                  </a:lnTo>
                  <a:lnTo>
                    <a:pt x="9472" y="2323"/>
                  </a:lnTo>
                  <a:lnTo>
                    <a:pt x="9453" y="2323"/>
                  </a:lnTo>
                  <a:lnTo>
                    <a:pt x="9225" y="2323"/>
                  </a:lnTo>
                  <a:lnTo>
                    <a:pt x="9225" y="2046"/>
                  </a:lnTo>
                  <a:lnTo>
                    <a:pt x="9318" y="2046"/>
                  </a:lnTo>
                  <a:lnTo>
                    <a:pt x="9330" y="2046"/>
                  </a:lnTo>
                  <a:lnTo>
                    <a:pt x="9341" y="2045"/>
                  </a:lnTo>
                  <a:lnTo>
                    <a:pt x="9352" y="2043"/>
                  </a:lnTo>
                  <a:lnTo>
                    <a:pt x="9363" y="2040"/>
                  </a:lnTo>
                  <a:lnTo>
                    <a:pt x="9376" y="2037"/>
                  </a:lnTo>
                  <a:lnTo>
                    <a:pt x="9387" y="2033"/>
                  </a:lnTo>
                  <a:lnTo>
                    <a:pt x="9399" y="2029"/>
                  </a:lnTo>
                  <a:lnTo>
                    <a:pt x="9412" y="2023"/>
                  </a:lnTo>
                  <a:lnTo>
                    <a:pt x="9424" y="2017"/>
                  </a:lnTo>
                  <a:lnTo>
                    <a:pt x="9436" y="2011"/>
                  </a:lnTo>
                  <a:lnTo>
                    <a:pt x="9447" y="2005"/>
                  </a:lnTo>
                  <a:lnTo>
                    <a:pt x="9457" y="1998"/>
                  </a:lnTo>
                  <a:lnTo>
                    <a:pt x="9466" y="1990"/>
                  </a:lnTo>
                  <a:lnTo>
                    <a:pt x="9475" y="1982"/>
                  </a:lnTo>
                  <a:lnTo>
                    <a:pt x="9483" y="1974"/>
                  </a:lnTo>
                  <a:lnTo>
                    <a:pt x="9490" y="1966"/>
                  </a:lnTo>
                  <a:lnTo>
                    <a:pt x="9681" y="1721"/>
                  </a:lnTo>
                  <a:lnTo>
                    <a:pt x="9318" y="1192"/>
                  </a:lnTo>
                  <a:lnTo>
                    <a:pt x="9678" y="1192"/>
                  </a:lnTo>
                  <a:lnTo>
                    <a:pt x="9881" y="1448"/>
                  </a:lnTo>
                  <a:lnTo>
                    <a:pt x="10119" y="1087"/>
                  </a:lnTo>
                  <a:lnTo>
                    <a:pt x="9289" y="1087"/>
                  </a:lnTo>
                  <a:close/>
                  <a:moveTo>
                    <a:pt x="8321" y="533"/>
                  </a:moveTo>
                  <a:lnTo>
                    <a:pt x="8321" y="256"/>
                  </a:lnTo>
                  <a:lnTo>
                    <a:pt x="8745" y="256"/>
                  </a:lnTo>
                  <a:lnTo>
                    <a:pt x="8745" y="49"/>
                  </a:lnTo>
                  <a:lnTo>
                    <a:pt x="9074" y="49"/>
                  </a:lnTo>
                  <a:lnTo>
                    <a:pt x="9074" y="256"/>
                  </a:lnTo>
                  <a:lnTo>
                    <a:pt x="9241" y="256"/>
                  </a:lnTo>
                  <a:lnTo>
                    <a:pt x="9241" y="533"/>
                  </a:lnTo>
                  <a:lnTo>
                    <a:pt x="9074" y="533"/>
                  </a:lnTo>
                  <a:lnTo>
                    <a:pt x="9074" y="701"/>
                  </a:lnTo>
                  <a:lnTo>
                    <a:pt x="9210" y="701"/>
                  </a:lnTo>
                  <a:lnTo>
                    <a:pt x="9210" y="1015"/>
                  </a:lnTo>
                  <a:lnTo>
                    <a:pt x="9074" y="1015"/>
                  </a:lnTo>
                  <a:lnTo>
                    <a:pt x="9074" y="2038"/>
                  </a:lnTo>
                  <a:lnTo>
                    <a:pt x="9073" y="2068"/>
                  </a:lnTo>
                  <a:lnTo>
                    <a:pt x="9071" y="2096"/>
                  </a:lnTo>
                  <a:lnTo>
                    <a:pt x="9068" y="2124"/>
                  </a:lnTo>
                  <a:lnTo>
                    <a:pt x="9064" y="2151"/>
                  </a:lnTo>
                  <a:lnTo>
                    <a:pt x="9061" y="2164"/>
                  </a:lnTo>
                  <a:lnTo>
                    <a:pt x="9056" y="2177"/>
                  </a:lnTo>
                  <a:lnTo>
                    <a:pt x="9052" y="2190"/>
                  </a:lnTo>
                  <a:lnTo>
                    <a:pt x="9048" y="2201"/>
                  </a:lnTo>
                  <a:lnTo>
                    <a:pt x="9043" y="2213"/>
                  </a:lnTo>
                  <a:lnTo>
                    <a:pt x="9037" y="2225"/>
                  </a:lnTo>
                  <a:lnTo>
                    <a:pt x="9030" y="2236"/>
                  </a:lnTo>
                  <a:lnTo>
                    <a:pt x="9024" y="2246"/>
                  </a:lnTo>
                  <a:lnTo>
                    <a:pt x="9015" y="2257"/>
                  </a:lnTo>
                  <a:lnTo>
                    <a:pt x="9005" y="2267"/>
                  </a:lnTo>
                  <a:lnTo>
                    <a:pt x="8994" y="2276"/>
                  </a:lnTo>
                  <a:lnTo>
                    <a:pt x="8981" y="2285"/>
                  </a:lnTo>
                  <a:lnTo>
                    <a:pt x="8967" y="2293"/>
                  </a:lnTo>
                  <a:lnTo>
                    <a:pt x="8951" y="2301"/>
                  </a:lnTo>
                  <a:lnTo>
                    <a:pt x="8933" y="2308"/>
                  </a:lnTo>
                  <a:lnTo>
                    <a:pt x="8915" y="2315"/>
                  </a:lnTo>
                  <a:lnTo>
                    <a:pt x="8894" y="2321"/>
                  </a:lnTo>
                  <a:lnTo>
                    <a:pt x="8874" y="2326"/>
                  </a:lnTo>
                  <a:lnTo>
                    <a:pt x="8853" y="2330"/>
                  </a:lnTo>
                  <a:lnTo>
                    <a:pt x="8832" y="2334"/>
                  </a:lnTo>
                  <a:lnTo>
                    <a:pt x="8809" y="2337"/>
                  </a:lnTo>
                  <a:lnTo>
                    <a:pt x="8786" y="2340"/>
                  </a:lnTo>
                  <a:lnTo>
                    <a:pt x="8763" y="2341"/>
                  </a:lnTo>
                  <a:lnTo>
                    <a:pt x="8739" y="2341"/>
                  </a:lnTo>
                  <a:lnTo>
                    <a:pt x="8362" y="2341"/>
                  </a:lnTo>
                  <a:lnTo>
                    <a:pt x="8362" y="2065"/>
                  </a:lnTo>
                  <a:lnTo>
                    <a:pt x="8641" y="2065"/>
                  </a:lnTo>
                  <a:lnTo>
                    <a:pt x="8654" y="2065"/>
                  </a:lnTo>
                  <a:lnTo>
                    <a:pt x="8665" y="2062"/>
                  </a:lnTo>
                  <a:lnTo>
                    <a:pt x="8677" y="2060"/>
                  </a:lnTo>
                  <a:lnTo>
                    <a:pt x="8687" y="2057"/>
                  </a:lnTo>
                  <a:lnTo>
                    <a:pt x="8696" y="2052"/>
                  </a:lnTo>
                  <a:lnTo>
                    <a:pt x="8704" y="2047"/>
                  </a:lnTo>
                  <a:lnTo>
                    <a:pt x="8712" y="2041"/>
                  </a:lnTo>
                  <a:lnTo>
                    <a:pt x="8720" y="2034"/>
                  </a:lnTo>
                  <a:lnTo>
                    <a:pt x="8726" y="2026"/>
                  </a:lnTo>
                  <a:lnTo>
                    <a:pt x="8731" y="2015"/>
                  </a:lnTo>
                  <a:lnTo>
                    <a:pt x="8735" y="2005"/>
                  </a:lnTo>
                  <a:lnTo>
                    <a:pt x="8739" y="1994"/>
                  </a:lnTo>
                  <a:lnTo>
                    <a:pt x="8742" y="1981"/>
                  </a:lnTo>
                  <a:lnTo>
                    <a:pt x="8744" y="1968"/>
                  </a:lnTo>
                  <a:lnTo>
                    <a:pt x="8745" y="1955"/>
                  </a:lnTo>
                  <a:lnTo>
                    <a:pt x="8745" y="1939"/>
                  </a:lnTo>
                  <a:lnTo>
                    <a:pt x="8745" y="1480"/>
                  </a:lnTo>
                  <a:lnTo>
                    <a:pt x="8649" y="1644"/>
                  </a:lnTo>
                  <a:lnTo>
                    <a:pt x="8639" y="1659"/>
                  </a:lnTo>
                  <a:lnTo>
                    <a:pt x="8627" y="1677"/>
                  </a:lnTo>
                  <a:lnTo>
                    <a:pt x="8614" y="1694"/>
                  </a:lnTo>
                  <a:lnTo>
                    <a:pt x="8600" y="1712"/>
                  </a:lnTo>
                  <a:lnTo>
                    <a:pt x="8584" y="1728"/>
                  </a:lnTo>
                  <a:lnTo>
                    <a:pt x="8570" y="1742"/>
                  </a:lnTo>
                  <a:lnTo>
                    <a:pt x="8563" y="1749"/>
                  </a:lnTo>
                  <a:lnTo>
                    <a:pt x="8554" y="1754"/>
                  </a:lnTo>
                  <a:lnTo>
                    <a:pt x="8547" y="1758"/>
                  </a:lnTo>
                  <a:lnTo>
                    <a:pt x="8540" y="1762"/>
                  </a:lnTo>
                  <a:lnTo>
                    <a:pt x="8533" y="1765"/>
                  </a:lnTo>
                  <a:lnTo>
                    <a:pt x="8525" y="1767"/>
                  </a:lnTo>
                  <a:lnTo>
                    <a:pt x="8516" y="1770"/>
                  </a:lnTo>
                  <a:lnTo>
                    <a:pt x="8508" y="1772"/>
                  </a:lnTo>
                  <a:lnTo>
                    <a:pt x="8489" y="1774"/>
                  </a:lnTo>
                  <a:lnTo>
                    <a:pt x="8468" y="1775"/>
                  </a:lnTo>
                  <a:lnTo>
                    <a:pt x="8317" y="1775"/>
                  </a:lnTo>
                  <a:lnTo>
                    <a:pt x="8317" y="1449"/>
                  </a:lnTo>
                  <a:lnTo>
                    <a:pt x="8390" y="1449"/>
                  </a:lnTo>
                  <a:lnTo>
                    <a:pt x="8397" y="1448"/>
                  </a:lnTo>
                  <a:lnTo>
                    <a:pt x="8403" y="1447"/>
                  </a:lnTo>
                  <a:lnTo>
                    <a:pt x="8411" y="1446"/>
                  </a:lnTo>
                  <a:lnTo>
                    <a:pt x="8416" y="1444"/>
                  </a:lnTo>
                  <a:lnTo>
                    <a:pt x="8422" y="1441"/>
                  </a:lnTo>
                  <a:lnTo>
                    <a:pt x="8427" y="1438"/>
                  </a:lnTo>
                  <a:lnTo>
                    <a:pt x="8432" y="1434"/>
                  </a:lnTo>
                  <a:lnTo>
                    <a:pt x="8436" y="1428"/>
                  </a:lnTo>
                  <a:lnTo>
                    <a:pt x="8445" y="1417"/>
                  </a:lnTo>
                  <a:lnTo>
                    <a:pt x="8456" y="1404"/>
                  </a:lnTo>
                  <a:lnTo>
                    <a:pt x="8466" y="1386"/>
                  </a:lnTo>
                  <a:lnTo>
                    <a:pt x="8476" y="1366"/>
                  </a:lnTo>
                  <a:lnTo>
                    <a:pt x="8745" y="841"/>
                  </a:lnTo>
                  <a:lnTo>
                    <a:pt x="8745" y="533"/>
                  </a:lnTo>
                  <a:lnTo>
                    <a:pt x="8321" y="5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sz="1800" smtClean="0">
                <a:solidFill>
                  <a:srgbClr val="AE3502"/>
                </a:solidFill>
                <a:latin typeface="Arial" pitchFamily="34" charset="0"/>
                <a:ea typeface="宋体" pitchFamily="2" charset="-122"/>
              </a:endParaRPr>
            </a:p>
          </p:txBody>
        </p:sp>
        <p:sp>
          <p:nvSpPr>
            <p:cNvPr id="10" name="Freeform 7"/>
            <p:cNvSpPr>
              <a:spLocks noEditPoints="1"/>
            </p:cNvSpPr>
            <p:nvPr/>
          </p:nvSpPr>
          <p:spPr bwMode="auto">
            <a:xfrm>
              <a:off x="4961" y="452"/>
              <a:ext cx="283" cy="25"/>
            </a:xfrm>
            <a:custGeom>
              <a:avLst/>
              <a:gdLst>
                <a:gd name="T0" fmla="*/ 0 w 10774"/>
                <a:gd name="T1" fmla="*/ 0 h 935"/>
                <a:gd name="T2" fmla="*/ 0 w 10774"/>
                <a:gd name="T3" fmla="*/ 0 h 935"/>
                <a:gd name="T4" fmla="*/ 0 w 10774"/>
                <a:gd name="T5" fmla="*/ 0 h 935"/>
                <a:gd name="T6" fmla="*/ 0 w 10774"/>
                <a:gd name="T7" fmla="*/ 0 h 935"/>
                <a:gd name="T8" fmla="*/ 0 w 10774"/>
                <a:gd name="T9" fmla="*/ 0 h 935"/>
                <a:gd name="T10" fmla="*/ 0 w 10774"/>
                <a:gd name="T11" fmla="*/ 0 h 935"/>
                <a:gd name="T12" fmla="*/ 0 w 10774"/>
                <a:gd name="T13" fmla="*/ 0 h 935"/>
                <a:gd name="T14" fmla="*/ 0 w 10774"/>
                <a:gd name="T15" fmla="*/ 0 h 935"/>
                <a:gd name="T16" fmla="*/ 0 w 10774"/>
                <a:gd name="T17" fmla="*/ 0 h 935"/>
                <a:gd name="T18" fmla="*/ 0 w 10774"/>
                <a:gd name="T19" fmla="*/ 0 h 935"/>
                <a:gd name="T20" fmla="*/ 0 w 10774"/>
                <a:gd name="T21" fmla="*/ 0 h 935"/>
                <a:gd name="T22" fmla="*/ 0 w 10774"/>
                <a:gd name="T23" fmla="*/ 0 h 935"/>
                <a:gd name="T24" fmla="*/ 0 w 10774"/>
                <a:gd name="T25" fmla="*/ 0 h 935"/>
                <a:gd name="T26" fmla="*/ 0 w 10774"/>
                <a:gd name="T27" fmla="*/ 0 h 935"/>
                <a:gd name="T28" fmla="*/ 0 w 10774"/>
                <a:gd name="T29" fmla="*/ 0 h 935"/>
                <a:gd name="T30" fmla="*/ 0 w 10774"/>
                <a:gd name="T31" fmla="*/ 0 h 935"/>
                <a:gd name="T32" fmla="*/ 0 w 10774"/>
                <a:gd name="T33" fmla="*/ 0 h 935"/>
                <a:gd name="T34" fmla="*/ 0 w 10774"/>
                <a:gd name="T35" fmla="*/ 0 h 935"/>
                <a:gd name="T36" fmla="*/ 0 w 10774"/>
                <a:gd name="T37" fmla="*/ 0 h 935"/>
                <a:gd name="T38" fmla="*/ 0 w 10774"/>
                <a:gd name="T39" fmla="*/ 0 h 935"/>
                <a:gd name="T40" fmla="*/ 0 w 10774"/>
                <a:gd name="T41" fmla="*/ 0 h 935"/>
                <a:gd name="T42" fmla="*/ 0 w 10774"/>
                <a:gd name="T43" fmla="*/ 0 h 935"/>
                <a:gd name="T44" fmla="*/ 0 w 10774"/>
                <a:gd name="T45" fmla="*/ 0 h 935"/>
                <a:gd name="T46" fmla="*/ 0 w 10774"/>
                <a:gd name="T47" fmla="*/ 0 h 935"/>
                <a:gd name="T48" fmla="*/ 0 w 10774"/>
                <a:gd name="T49" fmla="*/ 0 h 935"/>
                <a:gd name="T50" fmla="*/ 0 w 10774"/>
                <a:gd name="T51" fmla="*/ 0 h 935"/>
                <a:gd name="T52" fmla="*/ 0 w 10774"/>
                <a:gd name="T53" fmla="*/ 0 h 935"/>
                <a:gd name="T54" fmla="*/ 0 w 10774"/>
                <a:gd name="T55" fmla="*/ 0 h 935"/>
                <a:gd name="T56" fmla="*/ 0 w 10774"/>
                <a:gd name="T57" fmla="*/ 0 h 935"/>
                <a:gd name="T58" fmla="*/ 0 w 10774"/>
                <a:gd name="T59" fmla="*/ 0 h 935"/>
                <a:gd name="T60" fmla="*/ 0 w 10774"/>
                <a:gd name="T61" fmla="*/ 0 h 935"/>
                <a:gd name="T62" fmla="*/ 0 w 10774"/>
                <a:gd name="T63" fmla="*/ 0 h 935"/>
                <a:gd name="T64" fmla="*/ 0 w 10774"/>
                <a:gd name="T65" fmla="*/ 0 h 935"/>
                <a:gd name="T66" fmla="*/ 0 w 10774"/>
                <a:gd name="T67" fmla="*/ 0 h 935"/>
                <a:gd name="T68" fmla="*/ 0 w 10774"/>
                <a:gd name="T69" fmla="*/ 0 h 935"/>
                <a:gd name="T70" fmla="*/ 0 w 10774"/>
                <a:gd name="T71" fmla="*/ 0 h 935"/>
                <a:gd name="T72" fmla="*/ 0 w 10774"/>
                <a:gd name="T73" fmla="*/ 0 h 935"/>
                <a:gd name="T74" fmla="*/ 0 w 10774"/>
                <a:gd name="T75" fmla="*/ 0 h 935"/>
                <a:gd name="T76" fmla="*/ 0 w 10774"/>
                <a:gd name="T77" fmla="*/ 0 h 935"/>
                <a:gd name="T78" fmla="*/ 0 w 10774"/>
                <a:gd name="T79" fmla="*/ 0 h 935"/>
                <a:gd name="T80" fmla="*/ 0 w 10774"/>
                <a:gd name="T81" fmla="*/ 0 h 935"/>
                <a:gd name="T82" fmla="*/ 0 w 10774"/>
                <a:gd name="T83" fmla="*/ 0 h 935"/>
                <a:gd name="T84" fmla="*/ 0 w 10774"/>
                <a:gd name="T85" fmla="*/ 0 h 935"/>
                <a:gd name="T86" fmla="*/ 0 w 10774"/>
                <a:gd name="T87" fmla="*/ 0 h 935"/>
                <a:gd name="T88" fmla="*/ 0 w 10774"/>
                <a:gd name="T89" fmla="*/ 0 h 935"/>
                <a:gd name="T90" fmla="*/ 0 w 10774"/>
                <a:gd name="T91" fmla="*/ 0 h 935"/>
                <a:gd name="T92" fmla="*/ 0 w 10774"/>
                <a:gd name="T93" fmla="*/ 0 h 935"/>
                <a:gd name="T94" fmla="*/ 0 w 10774"/>
                <a:gd name="T95" fmla="*/ 0 h 935"/>
                <a:gd name="T96" fmla="*/ 0 w 10774"/>
                <a:gd name="T97" fmla="*/ 0 h 935"/>
                <a:gd name="T98" fmla="*/ 0 w 10774"/>
                <a:gd name="T99" fmla="*/ 0 h 935"/>
                <a:gd name="T100" fmla="*/ 0 w 10774"/>
                <a:gd name="T101" fmla="*/ 0 h 935"/>
                <a:gd name="T102" fmla="*/ 0 w 10774"/>
                <a:gd name="T103" fmla="*/ 0 h 935"/>
                <a:gd name="T104" fmla="*/ 0 w 10774"/>
                <a:gd name="T105" fmla="*/ 0 h 935"/>
                <a:gd name="T106" fmla="*/ 0 w 10774"/>
                <a:gd name="T107" fmla="*/ 0 h 935"/>
                <a:gd name="T108" fmla="*/ 0 w 10774"/>
                <a:gd name="T109" fmla="*/ 0 h 935"/>
                <a:gd name="T110" fmla="*/ 0 w 10774"/>
                <a:gd name="T111" fmla="*/ 0 h 935"/>
                <a:gd name="T112" fmla="*/ 0 w 10774"/>
                <a:gd name="T113" fmla="*/ 0 h 935"/>
                <a:gd name="T114" fmla="*/ 0 w 10774"/>
                <a:gd name="T115" fmla="*/ 0 h 935"/>
                <a:gd name="T116" fmla="*/ 0 w 10774"/>
                <a:gd name="T117" fmla="*/ 0 h 935"/>
                <a:gd name="T118" fmla="*/ 0 w 10774"/>
                <a:gd name="T119" fmla="*/ 0 h 9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774" h="935">
                  <a:moveTo>
                    <a:pt x="453" y="566"/>
                  </a:moveTo>
                  <a:lnTo>
                    <a:pt x="453" y="459"/>
                  </a:lnTo>
                  <a:lnTo>
                    <a:pt x="836" y="459"/>
                  </a:lnTo>
                  <a:lnTo>
                    <a:pt x="836" y="793"/>
                  </a:lnTo>
                  <a:lnTo>
                    <a:pt x="814" y="811"/>
                  </a:lnTo>
                  <a:lnTo>
                    <a:pt x="792" y="827"/>
                  </a:lnTo>
                  <a:lnTo>
                    <a:pt x="769" y="842"/>
                  </a:lnTo>
                  <a:lnTo>
                    <a:pt x="746" y="855"/>
                  </a:lnTo>
                  <a:lnTo>
                    <a:pt x="724" y="868"/>
                  </a:lnTo>
                  <a:lnTo>
                    <a:pt x="701" y="880"/>
                  </a:lnTo>
                  <a:lnTo>
                    <a:pt x="678" y="890"/>
                  </a:lnTo>
                  <a:lnTo>
                    <a:pt x="654" y="900"/>
                  </a:lnTo>
                  <a:lnTo>
                    <a:pt x="630" y="908"/>
                  </a:lnTo>
                  <a:lnTo>
                    <a:pt x="607" y="916"/>
                  </a:lnTo>
                  <a:lnTo>
                    <a:pt x="583" y="922"/>
                  </a:lnTo>
                  <a:lnTo>
                    <a:pt x="559" y="926"/>
                  </a:lnTo>
                  <a:lnTo>
                    <a:pt x="535" y="930"/>
                  </a:lnTo>
                  <a:lnTo>
                    <a:pt x="511" y="933"/>
                  </a:lnTo>
                  <a:lnTo>
                    <a:pt x="487" y="934"/>
                  </a:lnTo>
                  <a:lnTo>
                    <a:pt x="462" y="935"/>
                  </a:lnTo>
                  <a:lnTo>
                    <a:pt x="429" y="934"/>
                  </a:lnTo>
                  <a:lnTo>
                    <a:pt x="396" y="932"/>
                  </a:lnTo>
                  <a:lnTo>
                    <a:pt x="365" y="927"/>
                  </a:lnTo>
                  <a:lnTo>
                    <a:pt x="335" y="921"/>
                  </a:lnTo>
                  <a:lnTo>
                    <a:pt x="319" y="918"/>
                  </a:lnTo>
                  <a:lnTo>
                    <a:pt x="305" y="912"/>
                  </a:lnTo>
                  <a:lnTo>
                    <a:pt x="290" y="908"/>
                  </a:lnTo>
                  <a:lnTo>
                    <a:pt x="275" y="903"/>
                  </a:lnTo>
                  <a:lnTo>
                    <a:pt x="247" y="892"/>
                  </a:lnTo>
                  <a:lnTo>
                    <a:pt x="220" y="878"/>
                  </a:lnTo>
                  <a:lnTo>
                    <a:pt x="206" y="870"/>
                  </a:lnTo>
                  <a:lnTo>
                    <a:pt x="193" y="863"/>
                  </a:lnTo>
                  <a:lnTo>
                    <a:pt x="181" y="855"/>
                  </a:lnTo>
                  <a:lnTo>
                    <a:pt x="168" y="847"/>
                  </a:lnTo>
                  <a:lnTo>
                    <a:pt x="157" y="838"/>
                  </a:lnTo>
                  <a:lnTo>
                    <a:pt x="146" y="828"/>
                  </a:lnTo>
                  <a:lnTo>
                    <a:pt x="134" y="818"/>
                  </a:lnTo>
                  <a:lnTo>
                    <a:pt x="124" y="809"/>
                  </a:lnTo>
                  <a:lnTo>
                    <a:pt x="114" y="798"/>
                  </a:lnTo>
                  <a:lnTo>
                    <a:pt x="105" y="787"/>
                  </a:lnTo>
                  <a:lnTo>
                    <a:pt x="95" y="776"/>
                  </a:lnTo>
                  <a:lnTo>
                    <a:pt x="86" y="764"/>
                  </a:lnTo>
                  <a:lnTo>
                    <a:pt x="78" y="752"/>
                  </a:lnTo>
                  <a:lnTo>
                    <a:pt x="70" y="739"/>
                  </a:lnTo>
                  <a:lnTo>
                    <a:pt x="62" y="727"/>
                  </a:lnTo>
                  <a:lnTo>
                    <a:pt x="55" y="713"/>
                  </a:lnTo>
                  <a:lnTo>
                    <a:pt x="42" y="686"/>
                  </a:lnTo>
                  <a:lnTo>
                    <a:pt x="31" y="658"/>
                  </a:lnTo>
                  <a:lnTo>
                    <a:pt x="21" y="629"/>
                  </a:lnTo>
                  <a:lnTo>
                    <a:pt x="13" y="599"/>
                  </a:lnTo>
                  <a:lnTo>
                    <a:pt x="7" y="569"/>
                  </a:lnTo>
                  <a:lnTo>
                    <a:pt x="3" y="537"/>
                  </a:lnTo>
                  <a:lnTo>
                    <a:pt x="1" y="505"/>
                  </a:lnTo>
                  <a:lnTo>
                    <a:pt x="0" y="472"/>
                  </a:lnTo>
                  <a:lnTo>
                    <a:pt x="1" y="439"/>
                  </a:lnTo>
                  <a:lnTo>
                    <a:pt x="3" y="408"/>
                  </a:lnTo>
                  <a:lnTo>
                    <a:pt x="7" y="376"/>
                  </a:lnTo>
                  <a:lnTo>
                    <a:pt x="13" y="345"/>
                  </a:lnTo>
                  <a:lnTo>
                    <a:pt x="21" y="314"/>
                  </a:lnTo>
                  <a:lnTo>
                    <a:pt x="31" y="285"/>
                  </a:lnTo>
                  <a:lnTo>
                    <a:pt x="42" y="255"/>
                  </a:lnTo>
                  <a:lnTo>
                    <a:pt x="55" y="226"/>
                  </a:lnTo>
                  <a:lnTo>
                    <a:pt x="62" y="212"/>
                  </a:lnTo>
                  <a:lnTo>
                    <a:pt x="70" y="198"/>
                  </a:lnTo>
                  <a:lnTo>
                    <a:pt x="77" y="185"/>
                  </a:lnTo>
                  <a:lnTo>
                    <a:pt x="85" y="173"/>
                  </a:lnTo>
                  <a:lnTo>
                    <a:pt x="94" y="160"/>
                  </a:lnTo>
                  <a:lnTo>
                    <a:pt x="104" y="149"/>
                  </a:lnTo>
                  <a:lnTo>
                    <a:pt x="113" y="138"/>
                  </a:lnTo>
                  <a:lnTo>
                    <a:pt x="122" y="127"/>
                  </a:lnTo>
                  <a:lnTo>
                    <a:pt x="132" y="116"/>
                  </a:lnTo>
                  <a:lnTo>
                    <a:pt x="143" y="106"/>
                  </a:lnTo>
                  <a:lnTo>
                    <a:pt x="154" y="97"/>
                  </a:lnTo>
                  <a:lnTo>
                    <a:pt x="165" y="88"/>
                  </a:lnTo>
                  <a:lnTo>
                    <a:pt x="176" y="79"/>
                  </a:lnTo>
                  <a:lnTo>
                    <a:pt x="189" y="71"/>
                  </a:lnTo>
                  <a:lnTo>
                    <a:pt x="201" y="63"/>
                  </a:lnTo>
                  <a:lnTo>
                    <a:pt x="213" y="56"/>
                  </a:lnTo>
                  <a:lnTo>
                    <a:pt x="240" y="43"/>
                  </a:lnTo>
                  <a:lnTo>
                    <a:pt x="268" y="32"/>
                  </a:lnTo>
                  <a:lnTo>
                    <a:pt x="296" y="23"/>
                  </a:lnTo>
                  <a:lnTo>
                    <a:pt x="325" y="15"/>
                  </a:lnTo>
                  <a:lnTo>
                    <a:pt x="355" y="9"/>
                  </a:lnTo>
                  <a:lnTo>
                    <a:pt x="387" y="4"/>
                  </a:lnTo>
                  <a:lnTo>
                    <a:pt x="419" y="1"/>
                  </a:lnTo>
                  <a:lnTo>
                    <a:pt x="453" y="1"/>
                  </a:lnTo>
                  <a:lnTo>
                    <a:pt x="476" y="1"/>
                  </a:lnTo>
                  <a:lnTo>
                    <a:pt x="500" y="3"/>
                  </a:lnTo>
                  <a:lnTo>
                    <a:pt x="524" y="5"/>
                  </a:lnTo>
                  <a:lnTo>
                    <a:pt x="546" y="9"/>
                  </a:lnTo>
                  <a:lnTo>
                    <a:pt x="568" y="14"/>
                  </a:lnTo>
                  <a:lnTo>
                    <a:pt x="589" y="19"/>
                  </a:lnTo>
                  <a:lnTo>
                    <a:pt x="610" y="25"/>
                  </a:lnTo>
                  <a:lnTo>
                    <a:pt x="629" y="33"/>
                  </a:lnTo>
                  <a:lnTo>
                    <a:pt x="649" y="41"/>
                  </a:lnTo>
                  <a:lnTo>
                    <a:pt x="667" y="50"/>
                  </a:lnTo>
                  <a:lnTo>
                    <a:pt x="685" y="60"/>
                  </a:lnTo>
                  <a:lnTo>
                    <a:pt x="700" y="70"/>
                  </a:lnTo>
                  <a:lnTo>
                    <a:pt x="716" y="82"/>
                  </a:lnTo>
                  <a:lnTo>
                    <a:pt x="729" y="94"/>
                  </a:lnTo>
                  <a:lnTo>
                    <a:pt x="742" y="107"/>
                  </a:lnTo>
                  <a:lnTo>
                    <a:pt x="754" y="121"/>
                  </a:lnTo>
                  <a:lnTo>
                    <a:pt x="765" y="136"/>
                  </a:lnTo>
                  <a:lnTo>
                    <a:pt x="775" y="151"/>
                  </a:lnTo>
                  <a:lnTo>
                    <a:pt x="784" y="169"/>
                  </a:lnTo>
                  <a:lnTo>
                    <a:pt x="794" y="186"/>
                  </a:lnTo>
                  <a:lnTo>
                    <a:pt x="802" y="206"/>
                  </a:lnTo>
                  <a:lnTo>
                    <a:pt x="809" y="225"/>
                  </a:lnTo>
                  <a:lnTo>
                    <a:pt x="816" y="247"/>
                  </a:lnTo>
                  <a:lnTo>
                    <a:pt x="822" y="269"/>
                  </a:lnTo>
                  <a:lnTo>
                    <a:pt x="715" y="299"/>
                  </a:lnTo>
                  <a:lnTo>
                    <a:pt x="709" y="281"/>
                  </a:lnTo>
                  <a:lnTo>
                    <a:pt x="703" y="266"/>
                  </a:lnTo>
                  <a:lnTo>
                    <a:pt x="698" y="251"/>
                  </a:lnTo>
                  <a:lnTo>
                    <a:pt x="692" y="237"/>
                  </a:lnTo>
                  <a:lnTo>
                    <a:pt x="685" y="224"/>
                  </a:lnTo>
                  <a:lnTo>
                    <a:pt x="679" y="212"/>
                  </a:lnTo>
                  <a:lnTo>
                    <a:pt x="671" y="200"/>
                  </a:lnTo>
                  <a:lnTo>
                    <a:pt x="664" y="190"/>
                  </a:lnTo>
                  <a:lnTo>
                    <a:pt x="656" y="181"/>
                  </a:lnTo>
                  <a:lnTo>
                    <a:pt x="647" y="172"/>
                  </a:lnTo>
                  <a:lnTo>
                    <a:pt x="638" y="162"/>
                  </a:lnTo>
                  <a:lnTo>
                    <a:pt x="627" y="154"/>
                  </a:lnTo>
                  <a:lnTo>
                    <a:pt x="616" y="147"/>
                  </a:lnTo>
                  <a:lnTo>
                    <a:pt x="604" y="140"/>
                  </a:lnTo>
                  <a:lnTo>
                    <a:pt x="591" y="133"/>
                  </a:lnTo>
                  <a:lnTo>
                    <a:pt x="578" y="127"/>
                  </a:lnTo>
                  <a:lnTo>
                    <a:pt x="564" y="121"/>
                  </a:lnTo>
                  <a:lnTo>
                    <a:pt x="549" y="116"/>
                  </a:lnTo>
                  <a:lnTo>
                    <a:pt x="534" y="112"/>
                  </a:lnTo>
                  <a:lnTo>
                    <a:pt x="518" y="109"/>
                  </a:lnTo>
                  <a:lnTo>
                    <a:pt x="503" y="107"/>
                  </a:lnTo>
                  <a:lnTo>
                    <a:pt x="487" y="105"/>
                  </a:lnTo>
                  <a:lnTo>
                    <a:pt x="470" y="104"/>
                  </a:lnTo>
                  <a:lnTo>
                    <a:pt x="453" y="103"/>
                  </a:lnTo>
                  <a:lnTo>
                    <a:pt x="433" y="104"/>
                  </a:lnTo>
                  <a:lnTo>
                    <a:pt x="414" y="105"/>
                  </a:lnTo>
                  <a:lnTo>
                    <a:pt x="394" y="107"/>
                  </a:lnTo>
                  <a:lnTo>
                    <a:pt x="377" y="109"/>
                  </a:lnTo>
                  <a:lnTo>
                    <a:pt x="359" y="113"/>
                  </a:lnTo>
                  <a:lnTo>
                    <a:pt x="343" y="117"/>
                  </a:lnTo>
                  <a:lnTo>
                    <a:pt x="326" y="122"/>
                  </a:lnTo>
                  <a:lnTo>
                    <a:pt x="311" y="129"/>
                  </a:lnTo>
                  <a:lnTo>
                    <a:pt x="297" y="135"/>
                  </a:lnTo>
                  <a:lnTo>
                    <a:pt x="282" y="142"/>
                  </a:lnTo>
                  <a:lnTo>
                    <a:pt x="270" y="149"/>
                  </a:lnTo>
                  <a:lnTo>
                    <a:pt x="258" y="157"/>
                  </a:lnTo>
                  <a:lnTo>
                    <a:pt x="245" y="166"/>
                  </a:lnTo>
                  <a:lnTo>
                    <a:pt x="234" y="175"/>
                  </a:lnTo>
                  <a:lnTo>
                    <a:pt x="224" y="184"/>
                  </a:lnTo>
                  <a:lnTo>
                    <a:pt x="214" y="194"/>
                  </a:lnTo>
                  <a:lnTo>
                    <a:pt x="205" y="204"/>
                  </a:lnTo>
                  <a:lnTo>
                    <a:pt x="197" y="215"/>
                  </a:lnTo>
                  <a:lnTo>
                    <a:pt x="190" y="225"/>
                  </a:lnTo>
                  <a:lnTo>
                    <a:pt x="182" y="236"/>
                  </a:lnTo>
                  <a:lnTo>
                    <a:pt x="175" y="248"/>
                  </a:lnTo>
                  <a:lnTo>
                    <a:pt x="169" y="259"/>
                  </a:lnTo>
                  <a:lnTo>
                    <a:pt x="163" y="271"/>
                  </a:lnTo>
                  <a:lnTo>
                    <a:pt x="158" y="283"/>
                  </a:lnTo>
                  <a:lnTo>
                    <a:pt x="150" y="304"/>
                  </a:lnTo>
                  <a:lnTo>
                    <a:pt x="143" y="326"/>
                  </a:lnTo>
                  <a:lnTo>
                    <a:pt x="136" y="348"/>
                  </a:lnTo>
                  <a:lnTo>
                    <a:pt x="131" y="371"/>
                  </a:lnTo>
                  <a:lnTo>
                    <a:pt x="128" y="393"/>
                  </a:lnTo>
                  <a:lnTo>
                    <a:pt x="125" y="417"/>
                  </a:lnTo>
                  <a:lnTo>
                    <a:pt x="124" y="440"/>
                  </a:lnTo>
                  <a:lnTo>
                    <a:pt x="123" y="465"/>
                  </a:lnTo>
                  <a:lnTo>
                    <a:pt x="124" y="495"/>
                  </a:lnTo>
                  <a:lnTo>
                    <a:pt x="126" y="523"/>
                  </a:lnTo>
                  <a:lnTo>
                    <a:pt x="129" y="550"/>
                  </a:lnTo>
                  <a:lnTo>
                    <a:pt x="133" y="576"/>
                  </a:lnTo>
                  <a:lnTo>
                    <a:pt x="139" y="601"/>
                  </a:lnTo>
                  <a:lnTo>
                    <a:pt x="147" y="624"/>
                  </a:lnTo>
                  <a:lnTo>
                    <a:pt x="155" y="646"/>
                  </a:lnTo>
                  <a:lnTo>
                    <a:pt x="165" y="667"/>
                  </a:lnTo>
                  <a:lnTo>
                    <a:pt x="175" y="687"/>
                  </a:lnTo>
                  <a:lnTo>
                    <a:pt x="188" y="705"/>
                  </a:lnTo>
                  <a:lnTo>
                    <a:pt x="201" y="723"/>
                  </a:lnTo>
                  <a:lnTo>
                    <a:pt x="215" y="738"/>
                  </a:lnTo>
                  <a:lnTo>
                    <a:pt x="232" y="752"/>
                  </a:lnTo>
                  <a:lnTo>
                    <a:pt x="248" y="766"/>
                  </a:lnTo>
                  <a:lnTo>
                    <a:pt x="267" y="777"/>
                  </a:lnTo>
                  <a:lnTo>
                    <a:pt x="286" y="787"/>
                  </a:lnTo>
                  <a:lnTo>
                    <a:pt x="306" y="798"/>
                  </a:lnTo>
                  <a:lnTo>
                    <a:pt x="326" y="805"/>
                  </a:lnTo>
                  <a:lnTo>
                    <a:pt x="347" y="812"/>
                  </a:lnTo>
                  <a:lnTo>
                    <a:pt x="367" y="817"/>
                  </a:lnTo>
                  <a:lnTo>
                    <a:pt x="389" y="822"/>
                  </a:lnTo>
                  <a:lnTo>
                    <a:pt x="411" y="825"/>
                  </a:lnTo>
                  <a:lnTo>
                    <a:pt x="432" y="826"/>
                  </a:lnTo>
                  <a:lnTo>
                    <a:pt x="455" y="827"/>
                  </a:lnTo>
                  <a:lnTo>
                    <a:pt x="474" y="827"/>
                  </a:lnTo>
                  <a:lnTo>
                    <a:pt x="494" y="825"/>
                  </a:lnTo>
                  <a:lnTo>
                    <a:pt x="512" y="823"/>
                  </a:lnTo>
                  <a:lnTo>
                    <a:pt x="532" y="820"/>
                  </a:lnTo>
                  <a:lnTo>
                    <a:pt x="550" y="816"/>
                  </a:lnTo>
                  <a:lnTo>
                    <a:pt x="570" y="811"/>
                  </a:lnTo>
                  <a:lnTo>
                    <a:pt x="588" y="805"/>
                  </a:lnTo>
                  <a:lnTo>
                    <a:pt x="607" y="798"/>
                  </a:lnTo>
                  <a:lnTo>
                    <a:pt x="624" y="789"/>
                  </a:lnTo>
                  <a:lnTo>
                    <a:pt x="642" y="782"/>
                  </a:lnTo>
                  <a:lnTo>
                    <a:pt x="657" y="774"/>
                  </a:lnTo>
                  <a:lnTo>
                    <a:pt x="671" y="767"/>
                  </a:lnTo>
                  <a:lnTo>
                    <a:pt x="685" y="759"/>
                  </a:lnTo>
                  <a:lnTo>
                    <a:pt x="697" y="750"/>
                  </a:lnTo>
                  <a:lnTo>
                    <a:pt x="708" y="742"/>
                  </a:lnTo>
                  <a:lnTo>
                    <a:pt x="719" y="734"/>
                  </a:lnTo>
                  <a:lnTo>
                    <a:pt x="719" y="566"/>
                  </a:lnTo>
                  <a:lnTo>
                    <a:pt x="453" y="566"/>
                  </a:lnTo>
                  <a:close/>
                  <a:moveTo>
                    <a:pt x="1559" y="479"/>
                  </a:moveTo>
                  <a:lnTo>
                    <a:pt x="1559" y="452"/>
                  </a:lnTo>
                  <a:lnTo>
                    <a:pt x="1561" y="425"/>
                  </a:lnTo>
                  <a:lnTo>
                    <a:pt x="1563" y="398"/>
                  </a:lnTo>
                  <a:lnTo>
                    <a:pt x="1566" y="374"/>
                  </a:lnTo>
                  <a:lnTo>
                    <a:pt x="1570" y="349"/>
                  </a:lnTo>
                  <a:lnTo>
                    <a:pt x="1576" y="325"/>
                  </a:lnTo>
                  <a:lnTo>
                    <a:pt x="1581" y="302"/>
                  </a:lnTo>
                  <a:lnTo>
                    <a:pt x="1588" y="279"/>
                  </a:lnTo>
                  <a:lnTo>
                    <a:pt x="1597" y="258"/>
                  </a:lnTo>
                  <a:lnTo>
                    <a:pt x="1606" y="236"/>
                  </a:lnTo>
                  <a:lnTo>
                    <a:pt x="1616" y="217"/>
                  </a:lnTo>
                  <a:lnTo>
                    <a:pt x="1626" y="197"/>
                  </a:lnTo>
                  <a:lnTo>
                    <a:pt x="1639" y="179"/>
                  </a:lnTo>
                  <a:lnTo>
                    <a:pt x="1651" y="160"/>
                  </a:lnTo>
                  <a:lnTo>
                    <a:pt x="1664" y="144"/>
                  </a:lnTo>
                  <a:lnTo>
                    <a:pt x="1680" y="128"/>
                  </a:lnTo>
                  <a:lnTo>
                    <a:pt x="1695" y="112"/>
                  </a:lnTo>
                  <a:lnTo>
                    <a:pt x="1711" y="98"/>
                  </a:lnTo>
                  <a:lnTo>
                    <a:pt x="1727" y="84"/>
                  </a:lnTo>
                  <a:lnTo>
                    <a:pt x="1744" y="72"/>
                  </a:lnTo>
                  <a:lnTo>
                    <a:pt x="1762" y="61"/>
                  </a:lnTo>
                  <a:lnTo>
                    <a:pt x="1780" y="50"/>
                  </a:lnTo>
                  <a:lnTo>
                    <a:pt x="1799" y="40"/>
                  </a:lnTo>
                  <a:lnTo>
                    <a:pt x="1818" y="32"/>
                  </a:lnTo>
                  <a:lnTo>
                    <a:pt x="1838" y="25"/>
                  </a:lnTo>
                  <a:lnTo>
                    <a:pt x="1858" y="18"/>
                  </a:lnTo>
                  <a:lnTo>
                    <a:pt x="1879" y="13"/>
                  </a:lnTo>
                  <a:lnTo>
                    <a:pt x="1901" y="9"/>
                  </a:lnTo>
                  <a:lnTo>
                    <a:pt x="1922" y="4"/>
                  </a:lnTo>
                  <a:lnTo>
                    <a:pt x="1945" y="2"/>
                  </a:lnTo>
                  <a:lnTo>
                    <a:pt x="1968" y="0"/>
                  </a:lnTo>
                  <a:lnTo>
                    <a:pt x="1992" y="0"/>
                  </a:lnTo>
                  <a:lnTo>
                    <a:pt x="2023" y="1"/>
                  </a:lnTo>
                  <a:lnTo>
                    <a:pt x="2053" y="4"/>
                  </a:lnTo>
                  <a:lnTo>
                    <a:pt x="2082" y="9"/>
                  </a:lnTo>
                  <a:lnTo>
                    <a:pt x="2111" y="16"/>
                  </a:lnTo>
                  <a:lnTo>
                    <a:pt x="2139" y="24"/>
                  </a:lnTo>
                  <a:lnTo>
                    <a:pt x="2165" y="34"/>
                  </a:lnTo>
                  <a:lnTo>
                    <a:pt x="2192" y="46"/>
                  </a:lnTo>
                  <a:lnTo>
                    <a:pt x="2218" y="60"/>
                  </a:lnTo>
                  <a:lnTo>
                    <a:pt x="2241" y="76"/>
                  </a:lnTo>
                  <a:lnTo>
                    <a:pt x="2264" y="93"/>
                  </a:lnTo>
                  <a:lnTo>
                    <a:pt x="2286" y="111"/>
                  </a:lnTo>
                  <a:lnTo>
                    <a:pt x="2306" y="132"/>
                  </a:lnTo>
                  <a:lnTo>
                    <a:pt x="2325" y="153"/>
                  </a:lnTo>
                  <a:lnTo>
                    <a:pt x="2341" y="176"/>
                  </a:lnTo>
                  <a:lnTo>
                    <a:pt x="2356" y="200"/>
                  </a:lnTo>
                  <a:lnTo>
                    <a:pt x="2371" y="227"/>
                  </a:lnTo>
                  <a:lnTo>
                    <a:pt x="2383" y="254"/>
                  </a:lnTo>
                  <a:lnTo>
                    <a:pt x="2393" y="282"/>
                  </a:lnTo>
                  <a:lnTo>
                    <a:pt x="2403" y="311"/>
                  </a:lnTo>
                  <a:lnTo>
                    <a:pt x="2410" y="341"/>
                  </a:lnTo>
                  <a:lnTo>
                    <a:pt x="2416" y="372"/>
                  </a:lnTo>
                  <a:lnTo>
                    <a:pt x="2420" y="404"/>
                  </a:lnTo>
                  <a:lnTo>
                    <a:pt x="2422" y="435"/>
                  </a:lnTo>
                  <a:lnTo>
                    <a:pt x="2423" y="469"/>
                  </a:lnTo>
                  <a:lnTo>
                    <a:pt x="2422" y="503"/>
                  </a:lnTo>
                  <a:lnTo>
                    <a:pt x="2420" y="536"/>
                  </a:lnTo>
                  <a:lnTo>
                    <a:pt x="2415" y="568"/>
                  </a:lnTo>
                  <a:lnTo>
                    <a:pt x="2410" y="599"/>
                  </a:lnTo>
                  <a:lnTo>
                    <a:pt x="2402" y="629"/>
                  </a:lnTo>
                  <a:lnTo>
                    <a:pt x="2392" y="659"/>
                  </a:lnTo>
                  <a:lnTo>
                    <a:pt x="2381" y="688"/>
                  </a:lnTo>
                  <a:lnTo>
                    <a:pt x="2368" y="715"/>
                  </a:lnTo>
                  <a:lnTo>
                    <a:pt x="2353" y="741"/>
                  </a:lnTo>
                  <a:lnTo>
                    <a:pt x="2337" y="766"/>
                  </a:lnTo>
                  <a:lnTo>
                    <a:pt x="2329" y="778"/>
                  </a:lnTo>
                  <a:lnTo>
                    <a:pt x="2320" y="789"/>
                  </a:lnTo>
                  <a:lnTo>
                    <a:pt x="2310" y="800"/>
                  </a:lnTo>
                  <a:lnTo>
                    <a:pt x="2301" y="810"/>
                  </a:lnTo>
                  <a:lnTo>
                    <a:pt x="2291" y="820"/>
                  </a:lnTo>
                  <a:lnTo>
                    <a:pt x="2280" y="830"/>
                  </a:lnTo>
                  <a:lnTo>
                    <a:pt x="2269" y="840"/>
                  </a:lnTo>
                  <a:lnTo>
                    <a:pt x="2259" y="848"/>
                  </a:lnTo>
                  <a:lnTo>
                    <a:pt x="2247" y="857"/>
                  </a:lnTo>
                  <a:lnTo>
                    <a:pt x="2235" y="864"/>
                  </a:lnTo>
                  <a:lnTo>
                    <a:pt x="2223" y="872"/>
                  </a:lnTo>
                  <a:lnTo>
                    <a:pt x="2211" y="880"/>
                  </a:lnTo>
                  <a:lnTo>
                    <a:pt x="2185" y="892"/>
                  </a:lnTo>
                  <a:lnTo>
                    <a:pt x="2158" y="903"/>
                  </a:lnTo>
                  <a:lnTo>
                    <a:pt x="2132" y="913"/>
                  </a:lnTo>
                  <a:lnTo>
                    <a:pt x="2105" y="921"/>
                  </a:lnTo>
                  <a:lnTo>
                    <a:pt x="2077" y="927"/>
                  </a:lnTo>
                  <a:lnTo>
                    <a:pt x="2048" y="932"/>
                  </a:lnTo>
                  <a:lnTo>
                    <a:pt x="2021" y="934"/>
                  </a:lnTo>
                  <a:lnTo>
                    <a:pt x="1991" y="935"/>
                  </a:lnTo>
                  <a:lnTo>
                    <a:pt x="1959" y="934"/>
                  </a:lnTo>
                  <a:lnTo>
                    <a:pt x="1929" y="931"/>
                  </a:lnTo>
                  <a:lnTo>
                    <a:pt x="1914" y="929"/>
                  </a:lnTo>
                  <a:lnTo>
                    <a:pt x="1898" y="927"/>
                  </a:lnTo>
                  <a:lnTo>
                    <a:pt x="1884" y="924"/>
                  </a:lnTo>
                  <a:lnTo>
                    <a:pt x="1870" y="920"/>
                  </a:lnTo>
                  <a:lnTo>
                    <a:pt x="1856" y="916"/>
                  </a:lnTo>
                  <a:lnTo>
                    <a:pt x="1842" y="911"/>
                  </a:lnTo>
                  <a:lnTo>
                    <a:pt x="1829" y="906"/>
                  </a:lnTo>
                  <a:lnTo>
                    <a:pt x="1814" y="900"/>
                  </a:lnTo>
                  <a:lnTo>
                    <a:pt x="1801" y="894"/>
                  </a:lnTo>
                  <a:lnTo>
                    <a:pt x="1789" y="888"/>
                  </a:lnTo>
                  <a:lnTo>
                    <a:pt x="1775" y="881"/>
                  </a:lnTo>
                  <a:lnTo>
                    <a:pt x="1763" y="873"/>
                  </a:lnTo>
                  <a:lnTo>
                    <a:pt x="1751" y="865"/>
                  </a:lnTo>
                  <a:lnTo>
                    <a:pt x="1738" y="857"/>
                  </a:lnTo>
                  <a:lnTo>
                    <a:pt x="1727" y="849"/>
                  </a:lnTo>
                  <a:lnTo>
                    <a:pt x="1716" y="840"/>
                  </a:lnTo>
                  <a:lnTo>
                    <a:pt x="1704" y="830"/>
                  </a:lnTo>
                  <a:lnTo>
                    <a:pt x="1694" y="821"/>
                  </a:lnTo>
                  <a:lnTo>
                    <a:pt x="1684" y="811"/>
                  </a:lnTo>
                  <a:lnTo>
                    <a:pt x="1675" y="801"/>
                  </a:lnTo>
                  <a:lnTo>
                    <a:pt x="1665" y="790"/>
                  </a:lnTo>
                  <a:lnTo>
                    <a:pt x="1656" y="779"/>
                  </a:lnTo>
                  <a:lnTo>
                    <a:pt x="1648" y="768"/>
                  </a:lnTo>
                  <a:lnTo>
                    <a:pt x="1640" y="755"/>
                  </a:lnTo>
                  <a:lnTo>
                    <a:pt x="1632" y="743"/>
                  </a:lnTo>
                  <a:lnTo>
                    <a:pt x="1624" y="731"/>
                  </a:lnTo>
                  <a:lnTo>
                    <a:pt x="1617" y="719"/>
                  </a:lnTo>
                  <a:lnTo>
                    <a:pt x="1610" y="705"/>
                  </a:lnTo>
                  <a:lnTo>
                    <a:pt x="1599" y="679"/>
                  </a:lnTo>
                  <a:lnTo>
                    <a:pt x="1587" y="651"/>
                  </a:lnTo>
                  <a:lnTo>
                    <a:pt x="1579" y="623"/>
                  </a:lnTo>
                  <a:lnTo>
                    <a:pt x="1572" y="595"/>
                  </a:lnTo>
                  <a:lnTo>
                    <a:pt x="1566" y="567"/>
                  </a:lnTo>
                  <a:lnTo>
                    <a:pt x="1562" y="538"/>
                  </a:lnTo>
                  <a:lnTo>
                    <a:pt x="1560" y="509"/>
                  </a:lnTo>
                  <a:lnTo>
                    <a:pt x="1559" y="479"/>
                  </a:lnTo>
                  <a:close/>
                  <a:moveTo>
                    <a:pt x="1682" y="482"/>
                  </a:moveTo>
                  <a:lnTo>
                    <a:pt x="1682" y="502"/>
                  </a:lnTo>
                  <a:lnTo>
                    <a:pt x="1683" y="522"/>
                  </a:lnTo>
                  <a:lnTo>
                    <a:pt x="1685" y="540"/>
                  </a:lnTo>
                  <a:lnTo>
                    <a:pt x="1688" y="558"/>
                  </a:lnTo>
                  <a:lnTo>
                    <a:pt x="1690" y="577"/>
                  </a:lnTo>
                  <a:lnTo>
                    <a:pt x="1694" y="594"/>
                  </a:lnTo>
                  <a:lnTo>
                    <a:pt x="1698" y="611"/>
                  </a:lnTo>
                  <a:lnTo>
                    <a:pt x="1704" y="627"/>
                  </a:lnTo>
                  <a:lnTo>
                    <a:pt x="1710" y="644"/>
                  </a:lnTo>
                  <a:lnTo>
                    <a:pt x="1717" y="659"/>
                  </a:lnTo>
                  <a:lnTo>
                    <a:pt x="1724" y="673"/>
                  </a:lnTo>
                  <a:lnTo>
                    <a:pt x="1731" y="688"/>
                  </a:lnTo>
                  <a:lnTo>
                    <a:pt x="1740" y="701"/>
                  </a:lnTo>
                  <a:lnTo>
                    <a:pt x="1750" y="714"/>
                  </a:lnTo>
                  <a:lnTo>
                    <a:pt x="1759" y="727"/>
                  </a:lnTo>
                  <a:lnTo>
                    <a:pt x="1770" y="739"/>
                  </a:lnTo>
                  <a:lnTo>
                    <a:pt x="1781" y="750"/>
                  </a:lnTo>
                  <a:lnTo>
                    <a:pt x="1793" y="761"/>
                  </a:lnTo>
                  <a:lnTo>
                    <a:pt x="1804" y="771"/>
                  </a:lnTo>
                  <a:lnTo>
                    <a:pt x="1816" y="780"/>
                  </a:lnTo>
                  <a:lnTo>
                    <a:pt x="1829" y="788"/>
                  </a:lnTo>
                  <a:lnTo>
                    <a:pt x="1842" y="796"/>
                  </a:lnTo>
                  <a:lnTo>
                    <a:pt x="1855" y="803"/>
                  </a:lnTo>
                  <a:lnTo>
                    <a:pt x="1869" y="809"/>
                  </a:lnTo>
                  <a:lnTo>
                    <a:pt x="1883" y="815"/>
                  </a:lnTo>
                  <a:lnTo>
                    <a:pt x="1897" y="820"/>
                  </a:lnTo>
                  <a:lnTo>
                    <a:pt x="1912" y="823"/>
                  </a:lnTo>
                  <a:lnTo>
                    <a:pt x="1927" y="827"/>
                  </a:lnTo>
                  <a:lnTo>
                    <a:pt x="1943" y="829"/>
                  </a:lnTo>
                  <a:lnTo>
                    <a:pt x="1958" y="831"/>
                  </a:lnTo>
                  <a:lnTo>
                    <a:pt x="1973" y="832"/>
                  </a:lnTo>
                  <a:lnTo>
                    <a:pt x="1991" y="832"/>
                  </a:lnTo>
                  <a:lnTo>
                    <a:pt x="2007" y="832"/>
                  </a:lnTo>
                  <a:lnTo>
                    <a:pt x="2024" y="831"/>
                  </a:lnTo>
                  <a:lnTo>
                    <a:pt x="2039" y="829"/>
                  </a:lnTo>
                  <a:lnTo>
                    <a:pt x="2055" y="827"/>
                  </a:lnTo>
                  <a:lnTo>
                    <a:pt x="2070" y="823"/>
                  </a:lnTo>
                  <a:lnTo>
                    <a:pt x="2085" y="819"/>
                  </a:lnTo>
                  <a:lnTo>
                    <a:pt x="2100" y="815"/>
                  </a:lnTo>
                  <a:lnTo>
                    <a:pt x="2113" y="809"/>
                  </a:lnTo>
                  <a:lnTo>
                    <a:pt x="2127" y="803"/>
                  </a:lnTo>
                  <a:lnTo>
                    <a:pt x="2141" y="795"/>
                  </a:lnTo>
                  <a:lnTo>
                    <a:pt x="2153" y="788"/>
                  </a:lnTo>
                  <a:lnTo>
                    <a:pt x="2167" y="779"/>
                  </a:lnTo>
                  <a:lnTo>
                    <a:pt x="2178" y="770"/>
                  </a:lnTo>
                  <a:lnTo>
                    <a:pt x="2190" y="761"/>
                  </a:lnTo>
                  <a:lnTo>
                    <a:pt x="2201" y="749"/>
                  </a:lnTo>
                  <a:lnTo>
                    <a:pt x="2213" y="738"/>
                  </a:lnTo>
                  <a:lnTo>
                    <a:pt x="2223" y="726"/>
                  </a:lnTo>
                  <a:lnTo>
                    <a:pt x="2233" y="713"/>
                  </a:lnTo>
                  <a:lnTo>
                    <a:pt x="2242" y="700"/>
                  </a:lnTo>
                  <a:lnTo>
                    <a:pt x="2251" y="686"/>
                  </a:lnTo>
                  <a:lnTo>
                    <a:pt x="2259" y="671"/>
                  </a:lnTo>
                  <a:lnTo>
                    <a:pt x="2266" y="656"/>
                  </a:lnTo>
                  <a:lnTo>
                    <a:pt x="2272" y="640"/>
                  </a:lnTo>
                  <a:lnTo>
                    <a:pt x="2278" y="623"/>
                  </a:lnTo>
                  <a:lnTo>
                    <a:pt x="2284" y="606"/>
                  </a:lnTo>
                  <a:lnTo>
                    <a:pt x="2288" y="588"/>
                  </a:lnTo>
                  <a:lnTo>
                    <a:pt x="2292" y="570"/>
                  </a:lnTo>
                  <a:lnTo>
                    <a:pt x="2295" y="551"/>
                  </a:lnTo>
                  <a:lnTo>
                    <a:pt x="2297" y="531"/>
                  </a:lnTo>
                  <a:lnTo>
                    <a:pt x="2299" y="511"/>
                  </a:lnTo>
                  <a:lnTo>
                    <a:pt x="2300" y="490"/>
                  </a:lnTo>
                  <a:lnTo>
                    <a:pt x="2300" y="468"/>
                  </a:lnTo>
                  <a:lnTo>
                    <a:pt x="2299" y="441"/>
                  </a:lnTo>
                  <a:lnTo>
                    <a:pt x="2298" y="415"/>
                  </a:lnTo>
                  <a:lnTo>
                    <a:pt x="2295" y="390"/>
                  </a:lnTo>
                  <a:lnTo>
                    <a:pt x="2291" y="366"/>
                  </a:lnTo>
                  <a:lnTo>
                    <a:pt x="2286" y="342"/>
                  </a:lnTo>
                  <a:lnTo>
                    <a:pt x="2279" y="319"/>
                  </a:lnTo>
                  <a:lnTo>
                    <a:pt x="2271" y="297"/>
                  </a:lnTo>
                  <a:lnTo>
                    <a:pt x="2263" y="276"/>
                  </a:lnTo>
                  <a:lnTo>
                    <a:pt x="2253" y="256"/>
                  </a:lnTo>
                  <a:lnTo>
                    <a:pt x="2241" y="237"/>
                  </a:lnTo>
                  <a:lnTo>
                    <a:pt x="2230" y="220"/>
                  </a:lnTo>
                  <a:lnTo>
                    <a:pt x="2217" y="203"/>
                  </a:lnTo>
                  <a:lnTo>
                    <a:pt x="2202" y="188"/>
                  </a:lnTo>
                  <a:lnTo>
                    <a:pt x="2187" y="174"/>
                  </a:lnTo>
                  <a:lnTo>
                    <a:pt x="2171" y="160"/>
                  </a:lnTo>
                  <a:lnTo>
                    <a:pt x="2153" y="148"/>
                  </a:lnTo>
                  <a:lnTo>
                    <a:pt x="2136" y="138"/>
                  </a:lnTo>
                  <a:lnTo>
                    <a:pt x="2116" y="129"/>
                  </a:lnTo>
                  <a:lnTo>
                    <a:pt x="2097" y="120"/>
                  </a:lnTo>
                  <a:lnTo>
                    <a:pt x="2077" y="114"/>
                  </a:lnTo>
                  <a:lnTo>
                    <a:pt x="2057" y="109"/>
                  </a:lnTo>
                  <a:lnTo>
                    <a:pt x="2036" y="106"/>
                  </a:lnTo>
                  <a:lnTo>
                    <a:pt x="2015" y="104"/>
                  </a:lnTo>
                  <a:lnTo>
                    <a:pt x="1992" y="103"/>
                  </a:lnTo>
                  <a:lnTo>
                    <a:pt x="1977" y="104"/>
                  </a:lnTo>
                  <a:lnTo>
                    <a:pt x="1961" y="105"/>
                  </a:lnTo>
                  <a:lnTo>
                    <a:pt x="1946" y="106"/>
                  </a:lnTo>
                  <a:lnTo>
                    <a:pt x="1931" y="109"/>
                  </a:lnTo>
                  <a:lnTo>
                    <a:pt x="1916" y="112"/>
                  </a:lnTo>
                  <a:lnTo>
                    <a:pt x="1902" y="115"/>
                  </a:lnTo>
                  <a:lnTo>
                    <a:pt x="1888" y="119"/>
                  </a:lnTo>
                  <a:lnTo>
                    <a:pt x="1874" y="124"/>
                  </a:lnTo>
                  <a:lnTo>
                    <a:pt x="1861" y="131"/>
                  </a:lnTo>
                  <a:lnTo>
                    <a:pt x="1847" y="137"/>
                  </a:lnTo>
                  <a:lnTo>
                    <a:pt x="1834" y="144"/>
                  </a:lnTo>
                  <a:lnTo>
                    <a:pt x="1821" y="152"/>
                  </a:lnTo>
                  <a:lnTo>
                    <a:pt x="1809" y="160"/>
                  </a:lnTo>
                  <a:lnTo>
                    <a:pt x="1797" y="170"/>
                  </a:lnTo>
                  <a:lnTo>
                    <a:pt x="1786" y="180"/>
                  </a:lnTo>
                  <a:lnTo>
                    <a:pt x="1773" y="190"/>
                  </a:lnTo>
                  <a:lnTo>
                    <a:pt x="1763" y="201"/>
                  </a:lnTo>
                  <a:lnTo>
                    <a:pt x="1752" y="214"/>
                  </a:lnTo>
                  <a:lnTo>
                    <a:pt x="1742" y="227"/>
                  </a:lnTo>
                  <a:lnTo>
                    <a:pt x="1733" y="241"/>
                  </a:lnTo>
                  <a:lnTo>
                    <a:pt x="1725" y="257"/>
                  </a:lnTo>
                  <a:lnTo>
                    <a:pt x="1718" y="272"/>
                  </a:lnTo>
                  <a:lnTo>
                    <a:pt x="1711" y="289"/>
                  </a:lnTo>
                  <a:lnTo>
                    <a:pt x="1704" y="307"/>
                  </a:lnTo>
                  <a:lnTo>
                    <a:pt x="1699" y="326"/>
                  </a:lnTo>
                  <a:lnTo>
                    <a:pt x="1695" y="345"/>
                  </a:lnTo>
                  <a:lnTo>
                    <a:pt x="1691" y="366"/>
                  </a:lnTo>
                  <a:lnTo>
                    <a:pt x="1688" y="387"/>
                  </a:lnTo>
                  <a:lnTo>
                    <a:pt x="1685" y="410"/>
                  </a:lnTo>
                  <a:lnTo>
                    <a:pt x="1684" y="432"/>
                  </a:lnTo>
                  <a:lnTo>
                    <a:pt x="1682" y="457"/>
                  </a:lnTo>
                  <a:lnTo>
                    <a:pt x="1682" y="482"/>
                  </a:lnTo>
                  <a:close/>
                  <a:moveTo>
                    <a:pt x="3124" y="479"/>
                  </a:moveTo>
                  <a:lnTo>
                    <a:pt x="3125" y="452"/>
                  </a:lnTo>
                  <a:lnTo>
                    <a:pt x="3126" y="425"/>
                  </a:lnTo>
                  <a:lnTo>
                    <a:pt x="3128" y="398"/>
                  </a:lnTo>
                  <a:lnTo>
                    <a:pt x="3131" y="374"/>
                  </a:lnTo>
                  <a:lnTo>
                    <a:pt x="3136" y="349"/>
                  </a:lnTo>
                  <a:lnTo>
                    <a:pt x="3141" y="325"/>
                  </a:lnTo>
                  <a:lnTo>
                    <a:pt x="3147" y="302"/>
                  </a:lnTo>
                  <a:lnTo>
                    <a:pt x="3154" y="279"/>
                  </a:lnTo>
                  <a:lnTo>
                    <a:pt x="3162" y="258"/>
                  </a:lnTo>
                  <a:lnTo>
                    <a:pt x="3171" y="236"/>
                  </a:lnTo>
                  <a:lnTo>
                    <a:pt x="3181" y="217"/>
                  </a:lnTo>
                  <a:lnTo>
                    <a:pt x="3191" y="197"/>
                  </a:lnTo>
                  <a:lnTo>
                    <a:pt x="3204" y="179"/>
                  </a:lnTo>
                  <a:lnTo>
                    <a:pt x="3216" y="160"/>
                  </a:lnTo>
                  <a:lnTo>
                    <a:pt x="3230" y="144"/>
                  </a:lnTo>
                  <a:lnTo>
                    <a:pt x="3245" y="128"/>
                  </a:lnTo>
                  <a:lnTo>
                    <a:pt x="3260" y="112"/>
                  </a:lnTo>
                  <a:lnTo>
                    <a:pt x="3276" y="98"/>
                  </a:lnTo>
                  <a:lnTo>
                    <a:pt x="3292" y="84"/>
                  </a:lnTo>
                  <a:lnTo>
                    <a:pt x="3309" y="72"/>
                  </a:lnTo>
                  <a:lnTo>
                    <a:pt x="3327" y="61"/>
                  </a:lnTo>
                  <a:lnTo>
                    <a:pt x="3345" y="50"/>
                  </a:lnTo>
                  <a:lnTo>
                    <a:pt x="3364" y="40"/>
                  </a:lnTo>
                  <a:lnTo>
                    <a:pt x="3383" y="32"/>
                  </a:lnTo>
                  <a:lnTo>
                    <a:pt x="3403" y="25"/>
                  </a:lnTo>
                  <a:lnTo>
                    <a:pt x="3423" y="18"/>
                  </a:lnTo>
                  <a:lnTo>
                    <a:pt x="3444" y="13"/>
                  </a:lnTo>
                  <a:lnTo>
                    <a:pt x="3465" y="9"/>
                  </a:lnTo>
                  <a:lnTo>
                    <a:pt x="3487" y="4"/>
                  </a:lnTo>
                  <a:lnTo>
                    <a:pt x="3510" y="2"/>
                  </a:lnTo>
                  <a:lnTo>
                    <a:pt x="3533" y="0"/>
                  </a:lnTo>
                  <a:lnTo>
                    <a:pt x="3557" y="0"/>
                  </a:lnTo>
                  <a:lnTo>
                    <a:pt x="3588" y="1"/>
                  </a:lnTo>
                  <a:lnTo>
                    <a:pt x="3617" y="4"/>
                  </a:lnTo>
                  <a:lnTo>
                    <a:pt x="3647" y="9"/>
                  </a:lnTo>
                  <a:lnTo>
                    <a:pt x="3676" y="16"/>
                  </a:lnTo>
                  <a:lnTo>
                    <a:pt x="3704" y="24"/>
                  </a:lnTo>
                  <a:lnTo>
                    <a:pt x="3730" y="34"/>
                  </a:lnTo>
                  <a:lnTo>
                    <a:pt x="3757" y="46"/>
                  </a:lnTo>
                  <a:lnTo>
                    <a:pt x="3783" y="60"/>
                  </a:lnTo>
                  <a:lnTo>
                    <a:pt x="3806" y="76"/>
                  </a:lnTo>
                  <a:lnTo>
                    <a:pt x="3830" y="93"/>
                  </a:lnTo>
                  <a:lnTo>
                    <a:pt x="3851" y="111"/>
                  </a:lnTo>
                  <a:lnTo>
                    <a:pt x="3871" y="132"/>
                  </a:lnTo>
                  <a:lnTo>
                    <a:pt x="3890" y="153"/>
                  </a:lnTo>
                  <a:lnTo>
                    <a:pt x="3906" y="176"/>
                  </a:lnTo>
                  <a:lnTo>
                    <a:pt x="3921" y="200"/>
                  </a:lnTo>
                  <a:lnTo>
                    <a:pt x="3936" y="227"/>
                  </a:lnTo>
                  <a:lnTo>
                    <a:pt x="3948" y="254"/>
                  </a:lnTo>
                  <a:lnTo>
                    <a:pt x="3958" y="282"/>
                  </a:lnTo>
                  <a:lnTo>
                    <a:pt x="3968" y="311"/>
                  </a:lnTo>
                  <a:lnTo>
                    <a:pt x="3975" y="341"/>
                  </a:lnTo>
                  <a:lnTo>
                    <a:pt x="3981" y="372"/>
                  </a:lnTo>
                  <a:lnTo>
                    <a:pt x="3985" y="404"/>
                  </a:lnTo>
                  <a:lnTo>
                    <a:pt x="3987" y="435"/>
                  </a:lnTo>
                  <a:lnTo>
                    <a:pt x="3988" y="469"/>
                  </a:lnTo>
                  <a:lnTo>
                    <a:pt x="3987" y="503"/>
                  </a:lnTo>
                  <a:lnTo>
                    <a:pt x="3985" y="536"/>
                  </a:lnTo>
                  <a:lnTo>
                    <a:pt x="3981" y="568"/>
                  </a:lnTo>
                  <a:lnTo>
                    <a:pt x="3975" y="599"/>
                  </a:lnTo>
                  <a:lnTo>
                    <a:pt x="3967" y="629"/>
                  </a:lnTo>
                  <a:lnTo>
                    <a:pt x="3957" y="659"/>
                  </a:lnTo>
                  <a:lnTo>
                    <a:pt x="3946" y="688"/>
                  </a:lnTo>
                  <a:lnTo>
                    <a:pt x="3933" y="715"/>
                  </a:lnTo>
                  <a:lnTo>
                    <a:pt x="3918" y="741"/>
                  </a:lnTo>
                  <a:lnTo>
                    <a:pt x="3902" y="766"/>
                  </a:lnTo>
                  <a:lnTo>
                    <a:pt x="3894" y="778"/>
                  </a:lnTo>
                  <a:lnTo>
                    <a:pt x="3884" y="789"/>
                  </a:lnTo>
                  <a:lnTo>
                    <a:pt x="3875" y="800"/>
                  </a:lnTo>
                  <a:lnTo>
                    <a:pt x="3866" y="810"/>
                  </a:lnTo>
                  <a:lnTo>
                    <a:pt x="3856" y="820"/>
                  </a:lnTo>
                  <a:lnTo>
                    <a:pt x="3845" y="830"/>
                  </a:lnTo>
                  <a:lnTo>
                    <a:pt x="3835" y="840"/>
                  </a:lnTo>
                  <a:lnTo>
                    <a:pt x="3824" y="848"/>
                  </a:lnTo>
                  <a:lnTo>
                    <a:pt x="3813" y="857"/>
                  </a:lnTo>
                  <a:lnTo>
                    <a:pt x="3800" y="864"/>
                  </a:lnTo>
                  <a:lnTo>
                    <a:pt x="3788" y="872"/>
                  </a:lnTo>
                  <a:lnTo>
                    <a:pt x="3776" y="880"/>
                  </a:lnTo>
                  <a:lnTo>
                    <a:pt x="3750" y="892"/>
                  </a:lnTo>
                  <a:lnTo>
                    <a:pt x="3723" y="903"/>
                  </a:lnTo>
                  <a:lnTo>
                    <a:pt x="3697" y="913"/>
                  </a:lnTo>
                  <a:lnTo>
                    <a:pt x="3670" y="921"/>
                  </a:lnTo>
                  <a:lnTo>
                    <a:pt x="3642" y="927"/>
                  </a:lnTo>
                  <a:lnTo>
                    <a:pt x="3614" y="932"/>
                  </a:lnTo>
                  <a:lnTo>
                    <a:pt x="3586" y="934"/>
                  </a:lnTo>
                  <a:lnTo>
                    <a:pt x="3556" y="935"/>
                  </a:lnTo>
                  <a:lnTo>
                    <a:pt x="3524" y="934"/>
                  </a:lnTo>
                  <a:lnTo>
                    <a:pt x="3494" y="931"/>
                  </a:lnTo>
                  <a:lnTo>
                    <a:pt x="3479" y="929"/>
                  </a:lnTo>
                  <a:lnTo>
                    <a:pt x="3464" y="927"/>
                  </a:lnTo>
                  <a:lnTo>
                    <a:pt x="3449" y="924"/>
                  </a:lnTo>
                  <a:lnTo>
                    <a:pt x="3435" y="920"/>
                  </a:lnTo>
                  <a:lnTo>
                    <a:pt x="3421" y="916"/>
                  </a:lnTo>
                  <a:lnTo>
                    <a:pt x="3407" y="911"/>
                  </a:lnTo>
                  <a:lnTo>
                    <a:pt x="3394" y="906"/>
                  </a:lnTo>
                  <a:lnTo>
                    <a:pt x="3380" y="900"/>
                  </a:lnTo>
                  <a:lnTo>
                    <a:pt x="3367" y="894"/>
                  </a:lnTo>
                  <a:lnTo>
                    <a:pt x="3354" y="888"/>
                  </a:lnTo>
                  <a:lnTo>
                    <a:pt x="3340" y="881"/>
                  </a:lnTo>
                  <a:lnTo>
                    <a:pt x="3328" y="873"/>
                  </a:lnTo>
                  <a:lnTo>
                    <a:pt x="3316" y="865"/>
                  </a:lnTo>
                  <a:lnTo>
                    <a:pt x="3303" y="857"/>
                  </a:lnTo>
                  <a:lnTo>
                    <a:pt x="3292" y="849"/>
                  </a:lnTo>
                  <a:lnTo>
                    <a:pt x="3281" y="840"/>
                  </a:lnTo>
                  <a:lnTo>
                    <a:pt x="3269" y="830"/>
                  </a:lnTo>
                  <a:lnTo>
                    <a:pt x="3259" y="821"/>
                  </a:lnTo>
                  <a:lnTo>
                    <a:pt x="3249" y="811"/>
                  </a:lnTo>
                  <a:lnTo>
                    <a:pt x="3240" y="801"/>
                  </a:lnTo>
                  <a:lnTo>
                    <a:pt x="3230" y="790"/>
                  </a:lnTo>
                  <a:lnTo>
                    <a:pt x="3221" y="779"/>
                  </a:lnTo>
                  <a:lnTo>
                    <a:pt x="3213" y="768"/>
                  </a:lnTo>
                  <a:lnTo>
                    <a:pt x="3205" y="755"/>
                  </a:lnTo>
                  <a:lnTo>
                    <a:pt x="3196" y="743"/>
                  </a:lnTo>
                  <a:lnTo>
                    <a:pt x="3189" y="731"/>
                  </a:lnTo>
                  <a:lnTo>
                    <a:pt x="3182" y="719"/>
                  </a:lnTo>
                  <a:lnTo>
                    <a:pt x="3176" y="705"/>
                  </a:lnTo>
                  <a:lnTo>
                    <a:pt x="3164" y="679"/>
                  </a:lnTo>
                  <a:lnTo>
                    <a:pt x="3153" y="651"/>
                  </a:lnTo>
                  <a:lnTo>
                    <a:pt x="3144" y="623"/>
                  </a:lnTo>
                  <a:lnTo>
                    <a:pt x="3137" y="595"/>
                  </a:lnTo>
                  <a:lnTo>
                    <a:pt x="3131" y="567"/>
                  </a:lnTo>
                  <a:lnTo>
                    <a:pt x="3127" y="538"/>
                  </a:lnTo>
                  <a:lnTo>
                    <a:pt x="3125" y="509"/>
                  </a:lnTo>
                  <a:lnTo>
                    <a:pt x="3124" y="479"/>
                  </a:lnTo>
                  <a:close/>
                  <a:moveTo>
                    <a:pt x="3247" y="482"/>
                  </a:moveTo>
                  <a:lnTo>
                    <a:pt x="3248" y="502"/>
                  </a:lnTo>
                  <a:lnTo>
                    <a:pt x="3249" y="522"/>
                  </a:lnTo>
                  <a:lnTo>
                    <a:pt x="3250" y="540"/>
                  </a:lnTo>
                  <a:lnTo>
                    <a:pt x="3253" y="558"/>
                  </a:lnTo>
                  <a:lnTo>
                    <a:pt x="3256" y="577"/>
                  </a:lnTo>
                  <a:lnTo>
                    <a:pt x="3259" y="594"/>
                  </a:lnTo>
                  <a:lnTo>
                    <a:pt x="3264" y="611"/>
                  </a:lnTo>
                  <a:lnTo>
                    <a:pt x="3269" y="627"/>
                  </a:lnTo>
                  <a:lnTo>
                    <a:pt x="3274" y="644"/>
                  </a:lnTo>
                  <a:lnTo>
                    <a:pt x="3282" y="659"/>
                  </a:lnTo>
                  <a:lnTo>
                    <a:pt x="3289" y="673"/>
                  </a:lnTo>
                  <a:lnTo>
                    <a:pt x="3296" y="688"/>
                  </a:lnTo>
                  <a:lnTo>
                    <a:pt x="3305" y="701"/>
                  </a:lnTo>
                  <a:lnTo>
                    <a:pt x="3315" y="714"/>
                  </a:lnTo>
                  <a:lnTo>
                    <a:pt x="3324" y="727"/>
                  </a:lnTo>
                  <a:lnTo>
                    <a:pt x="3335" y="739"/>
                  </a:lnTo>
                  <a:lnTo>
                    <a:pt x="3346" y="750"/>
                  </a:lnTo>
                  <a:lnTo>
                    <a:pt x="3358" y="761"/>
                  </a:lnTo>
                  <a:lnTo>
                    <a:pt x="3369" y="771"/>
                  </a:lnTo>
                  <a:lnTo>
                    <a:pt x="3381" y="780"/>
                  </a:lnTo>
                  <a:lnTo>
                    <a:pt x="3395" y="788"/>
                  </a:lnTo>
                  <a:lnTo>
                    <a:pt x="3407" y="796"/>
                  </a:lnTo>
                  <a:lnTo>
                    <a:pt x="3420" y="803"/>
                  </a:lnTo>
                  <a:lnTo>
                    <a:pt x="3434" y="809"/>
                  </a:lnTo>
                  <a:lnTo>
                    <a:pt x="3448" y="815"/>
                  </a:lnTo>
                  <a:lnTo>
                    <a:pt x="3462" y="820"/>
                  </a:lnTo>
                  <a:lnTo>
                    <a:pt x="3477" y="823"/>
                  </a:lnTo>
                  <a:lnTo>
                    <a:pt x="3492" y="827"/>
                  </a:lnTo>
                  <a:lnTo>
                    <a:pt x="3508" y="829"/>
                  </a:lnTo>
                  <a:lnTo>
                    <a:pt x="3523" y="831"/>
                  </a:lnTo>
                  <a:lnTo>
                    <a:pt x="3539" y="832"/>
                  </a:lnTo>
                  <a:lnTo>
                    <a:pt x="3556" y="832"/>
                  </a:lnTo>
                  <a:lnTo>
                    <a:pt x="3572" y="832"/>
                  </a:lnTo>
                  <a:lnTo>
                    <a:pt x="3589" y="831"/>
                  </a:lnTo>
                  <a:lnTo>
                    <a:pt x="3604" y="829"/>
                  </a:lnTo>
                  <a:lnTo>
                    <a:pt x="3621" y="827"/>
                  </a:lnTo>
                  <a:lnTo>
                    <a:pt x="3635" y="823"/>
                  </a:lnTo>
                  <a:lnTo>
                    <a:pt x="3650" y="819"/>
                  </a:lnTo>
                  <a:lnTo>
                    <a:pt x="3665" y="815"/>
                  </a:lnTo>
                  <a:lnTo>
                    <a:pt x="3679" y="809"/>
                  </a:lnTo>
                  <a:lnTo>
                    <a:pt x="3692" y="803"/>
                  </a:lnTo>
                  <a:lnTo>
                    <a:pt x="3706" y="795"/>
                  </a:lnTo>
                  <a:lnTo>
                    <a:pt x="3718" y="788"/>
                  </a:lnTo>
                  <a:lnTo>
                    <a:pt x="3731" y="779"/>
                  </a:lnTo>
                  <a:lnTo>
                    <a:pt x="3744" y="770"/>
                  </a:lnTo>
                  <a:lnTo>
                    <a:pt x="3755" y="761"/>
                  </a:lnTo>
                  <a:lnTo>
                    <a:pt x="3766" y="749"/>
                  </a:lnTo>
                  <a:lnTo>
                    <a:pt x="3778" y="738"/>
                  </a:lnTo>
                  <a:lnTo>
                    <a:pt x="3788" y="726"/>
                  </a:lnTo>
                  <a:lnTo>
                    <a:pt x="3798" y="713"/>
                  </a:lnTo>
                  <a:lnTo>
                    <a:pt x="3807" y="700"/>
                  </a:lnTo>
                  <a:lnTo>
                    <a:pt x="3816" y="686"/>
                  </a:lnTo>
                  <a:lnTo>
                    <a:pt x="3824" y="671"/>
                  </a:lnTo>
                  <a:lnTo>
                    <a:pt x="3831" y="656"/>
                  </a:lnTo>
                  <a:lnTo>
                    <a:pt x="3837" y="640"/>
                  </a:lnTo>
                  <a:lnTo>
                    <a:pt x="3843" y="623"/>
                  </a:lnTo>
                  <a:lnTo>
                    <a:pt x="3848" y="606"/>
                  </a:lnTo>
                  <a:lnTo>
                    <a:pt x="3853" y="588"/>
                  </a:lnTo>
                  <a:lnTo>
                    <a:pt x="3857" y="570"/>
                  </a:lnTo>
                  <a:lnTo>
                    <a:pt x="3860" y="551"/>
                  </a:lnTo>
                  <a:lnTo>
                    <a:pt x="3862" y="531"/>
                  </a:lnTo>
                  <a:lnTo>
                    <a:pt x="3864" y="511"/>
                  </a:lnTo>
                  <a:lnTo>
                    <a:pt x="3865" y="490"/>
                  </a:lnTo>
                  <a:lnTo>
                    <a:pt x="3865" y="468"/>
                  </a:lnTo>
                  <a:lnTo>
                    <a:pt x="3865" y="441"/>
                  </a:lnTo>
                  <a:lnTo>
                    <a:pt x="3863" y="415"/>
                  </a:lnTo>
                  <a:lnTo>
                    <a:pt x="3860" y="390"/>
                  </a:lnTo>
                  <a:lnTo>
                    <a:pt x="3856" y="366"/>
                  </a:lnTo>
                  <a:lnTo>
                    <a:pt x="3851" y="342"/>
                  </a:lnTo>
                  <a:lnTo>
                    <a:pt x="3844" y="319"/>
                  </a:lnTo>
                  <a:lnTo>
                    <a:pt x="3836" y="297"/>
                  </a:lnTo>
                  <a:lnTo>
                    <a:pt x="3828" y="276"/>
                  </a:lnTo>
                  <a:lnTo>
                    <a:pt x="3818" y="256"/>
                  </a:lnTo>
                  <a:lnTo>
                    <a:pt x="3806" y="237"/>
                  </a:lnTo>
                  <a:lnTo>
                    <a:pt x="3795" y="220"/>
                  </a:lnTo>
                  <a:lnTo>
                    <a:pt x="3782" y="203"/>
                  </a:lnTo>
                  <a:lnTo>
                    <a:pt x="3767" y="188"/>
                  </a:lnTo>
                  <a:lnTo>
                    <a:pt x="3752" y="174"/>
                  </a:lnTo>
                  <a:lnTo>
                    <a:pt x="3736" y="160"/>
                  </a:lnTo>
                  <a:lnTo>
                    <a:pt x="3719" y="148"/>
                  </a:lnTo>
                  <a:lnTo>
                    <a:pt x="3701" y="138"/>
                  </a:lnTo>
                  <a:lnTo>
                    <a:pt x="3681" y="129"/>
                  </a:lnTo>
                  <a:lnTo>
                    <a:pt x="3663" y="120"/>
                  </a:lnTo>
                  <a:lnTo>
                    <a:pt x="3642" y="114"/>
                  </a:lnTo>
                  <a:lnTo>
                    <a:pt x="3622" y="109"/>
                  </a:lnTo>
                  <a:lnTo>
                    <a:pt x="3601" y="106"/>
                  </a:lnTo>
                  <a:lnTo>
                    <a:pt x="3579" y="104"/>
                  </a:lnTo>
                  <a:lnTo>
                    <a:pt x="3557" y="103"/>
                  </a:lnTo>
                  <a:lnTo>
                    <a:pt x="3541" y="104"/>
                  </a:lnTo>
                  <a:lnTo>
                    <a:pt x="3526" y="105"/>
                  </a:lnTo>
                  <a:lnTo>
                    <a:pt x="3511" y="106"/>
                  </a:lnTo>
                  <a:lnTo>
                    <a:pt x="3496" y="109"/>
                  </a:lnTo>
                  <a:lnTo>
                    <a:pt x="3481" y="112"/>
                  </a:lnTo>
                  <a:lnTo>
                    <a:pt x="3466" y="115"/>
                  </a:lnTo>
                  <a:lnTo>
                    <a:pt x="3453" y="119"/>
                  </a:lnTo>
                  <a:lnTo>
                    <a:pt x="3439" y="124"/>
                  </a:lnTo>
                  <a:lnTo>
                    <a:pt x="3425" y="131"/>
                  </a:lnTo>
                  <a:lnTo>
                    <a:pt x="3412" y="137"/>
                  </a:lnTo>
                  <a:lnTo>
                    <a:pt x="3400" y="144"/>
                  </a:lnTo>
                  <a:lnTo>
                    <a:pt x="3386" y="152"/>
                  </a:lnTo>
                  <a:lnTo>
                    <a:pt x="3374" y="160"/>
                  </a:lnTo>
                  <a:lnTo>
                    <a:pt x="3362" y="170"/>
                  </a:lnTo>
                  <a:lnTo>
                    <a:pt x="3350" y="180"/>
                  </a:lnTo>
                  <a:lnTo>
                    <a:pt x="3338" y="190"/>
                  </a:lnTo>
                  <a:lnTo>
                    <a:pt x="3328" y="201"/>
                  </a:lnTo>
                  <a:lnTo>
                    <a:pt x="3318" y="214"/>
                  </a:lnTo>
                  <a:lnTo>
                    <a:pt x="3307" y="227"/>
                  </a:lnTo>
                  <a:lnTo>
                    <a:pt x="3298" y="241"/>
                  </a:lnTo>
                  <a:lnTo>
                    <a:pt x="3290" y="257"/>
                  </a:lnTo>
                  <a:lnTo>
                    <a:pt x="3283" y="272"/>
                  </a:lnTo>
                  <a:lnTo>
                    <a:pt x="3276" y="289"/>
                  </a:lnTo>
                  <a:lnTo>
                    <a:pt x="3270" y="307"/>
                  </a:lnTo>
                  <a:lnTo>
                    <a:pt x="3264" y="326"/>
                  </a:lnTo>
                  <a:lnTo>
                    <a:pt x="3260" y="345"/>
                  </a:lnTo>
                  <a:lnTo>
                    <a:pt x="3256" y="366"/>
                  </a:lnTo>
                  <a:lnTo>
                    <a:pt x="3253" y="387"/>
                  </a:lnTo>
                  <a:lnTo>
                    <a:pt x="3250" y="410"/>
                  </a:lnTo>
                  <a:lnTo>
                    <a:pt x="3249" y="432"/>
                  </a:lnTo>
                  <a:lnTo>
                    <a:pt x="3248" y="457"/>
                  </a:lnTo>
                  <a:lnTo>
                    <a:pt x="3247" y="482"/>
                  </a:lnTo>
                  <a:close/>
                  <a:moveTo>
                    <a:pt x="4725" y="920"/>
                  </a:moveTo>
                  <a:lnTo>
                    <a:pt x="4725" y="17"/>
                  </a:lnTo>
                  <a:lnTo>
                    <a:pt x="5037" y="17"/>
                  </a:lnTo>
                  <a:lnTo>
                    <a:pt x="5062" y="17"/>
                  </a:lnTo>
                  <a:lnTo>
                    <a:pt x="5086" y="17"/>
                  </a:lnTo>
                  <a:lnTo>
                    <a:pt x="5108" y="18"/>
                  </a:lnTo>
                  <a:lnTo>
                    <a:pt x="5130" y="20"/>
                  </a:lnTo>
                  <a:lnTo>
                    <a:pt x="5148" y="22"/>
                  </a:lnTo>
                  <a:lnTo>
                    <a:pt x="5167" y="24"/>
                  </a:lnTo>
                  <a:lnTo>
                    <a:pt x="5182" y="26"/>
                  </a:lnTo>
                  <a:lnTo>
                    <a:pt x="5198" y="29"/>
                  </a:lnTo>
                  <a:lnTo>
                    <a:pt x="5216" y="34"/>
                  </a:lnTo>
                  <a:lnTo>
                    <a:pt x="5235" y="40"/>
                  </a:lnTo>
                  <a:lnTo>
                    <a:pt x="5252" y="46"/>
                  </a:lnTo>
                  <a:lnTo>
                    <a:pt x="5270" y="55"/>
                  </a:lnTo>
                  <a:lnTo>
                    <a:pt x="5286" y="63"/>
                  </a:lnTo>
                  <a:lnTo>
                    <a:pt x="5301" y="72"/>
                  </a:lnTo>
                  <a:lnTo>
                    <a:pt x="5316" y="82"/>
                  </a:lnTo>
                  <a:lnTo>
                    <a:pt x="5330" y="94"/>
                  </a:lnTo>
                  <a:lnTo>
                    <a:pt x="5348" y="109"/>
                  </a:lnTo>
                  <a:lnTo>
                    <a:pt x="5364" y="127"/>
                  </a:lnTo>
                  <a:lnTo>
                    <a:pt x="5378" y="144"/>
                  </a:lnTo>
                  <a:lnTo>
                    <a:pt x="5393" y="162"/>
                  </a:lnTo>
                  <a:lnTo>
                    <a:pt x="5405" y="183"/>
                  </a:lnTo>
                  <a:lnTo>
                    <a:pt x="5418" y="203"/>
                  </a:lnTo>
                  <a:lnTo>
                    <a:pt x="5428" y="225"/>
                  </a:lnTo>
                  <a:lnTo>
                    <a:pt x="5437" y="249"/>
                  </a:lnTo>
                  <a:lnTo>
                    <a:pt x="5445" y="272"/>
                  </a:lnTo>
                  <a:lnTo>
                    <a:pt x="5452" y="297"/>
                  </a:lnTo>
                  <a:lnTo>
                    <a:pt x="5459" y="322"/>
                  </a:lnTo>
                  <a:lnTo>
                    <a:pt x="5464" y="349"/>
                  </a:lnTo>
                  <a:lnTo>
                    <a:pt x="5468" y="376"/>
                  </a:lnTo>
                  <a:lnTo>
                    <a:pt x="5471" y="405"/>
                  </a:lnTo>
                  <a:lnTo>
                    <a:pt x="5472" y="433"/>
                  </a:lnTo>
                  <a:lnTo>
                    <a:pt x="5473" y="463"/>
                  </a:lnTo>
                  <a:lnTo>
                    <a:pt x="5472" y="489"/>
                  </a:lnTo>
                  <a:lnTo>
                    <a:pt x="5471" y="513"/>
                  </a:lnTo>
                  <a:lnTo>
                    <a:pt x="5469" y="537"/>
                  </a:lnTo>
                  <a:lnTo>
                    <a:pt x="5467" y="561"/>
                  </a:lnTo>
                  <a:lnTo>
                    <a:pt x="5464" y="582"/>
                  </a:lnTo>
                  <a:lnTo>
                    <a:pt x="5459" y="605"/>
                  </a:lnTo>
                  <a:lnTo>
                    <a:pt x="5454" y="625"/>
                  </a:lnTo>
                  <a:lnTo>
                    <a:pt x="5448" y="646"/>
                  </a:lnTo>
                  <a:lnTo>
                    <a:pt x="5442" y="665"/>
                  </a:lnTo>
                  <a:lnTo>
                    <a:pt x="5436" y="684"/>
                  </a:lnTo>
                  <a:lnTo>
                    <a:pt x="5429" y="701"/>
                  </a:lnTo>
                  <a:lnTo>
                    <a:pt x="5422" y="719"/>
                  </a:lnTo>
                  <a:lnTo>
                    <a:pt x="5413" y="734"/>
                  </a:lnTo>
                  <a:lnTo>
                    <a:pt x="5405" y="749"/>
                  </a:lnTo>
                  <a:lnTo>
                    <a:pt x="5396" y="764"/>
                  </a:lnTo>
                  <a:lnTo>
                    <a:pt x="5387" y="777"/>
                  </a:lnTo>
                  <a:lnTo>
                    <a:pt x="5377" y="789"/>
                  </a:lnTo>
                  <a:lnTo>
                    <a:pt x="5367" y="802"/>
                  </a:lnTo>
                  <a:lnTo>
                    <a:pt x="5358" y="813"/>
                  </a:lnTo>
                  <a:lnTo>
                    <a:pt x="5348" y="823"/>
                  </a:lnTo>
                  <a:lnTo>
                    <a:pt x="5337" y="833"/>
                  </a:lnTo>
                  <a:lnTo>
                    <a:pt x="5326" y="843"/>
                  </a:lnTo>
                  <a:lnTo>
                    <a:pt x="5316" y="851"/>
                  </a:lnTo>
                  <a:lnTo>
                    <a:pt x="5305" y="859"/>
                  </a:lnTo>
                  <a:lnTo>
                    <a:pt x="5293" y="866"/>
                  </a:lnTo>
                  <a:lnTo>
                    <a:pt x="5281" y="873"/>
                  </a:lnTo>
                  <a:lnTo>
                    <a:pt x="5269" y="880"/>
                  </a:lnTo>
                  <a:lnTo>
                    <a:pt x="5255" y="885"/>
                  </a:lnTo>
                  <a:lnTo>
                    <a:pt x="5242" y="891"/>
                  </a:lnTo>
                  <a:lnTo>
                    <a:pt x="5228" y="896"/>
                  </a:lnTo>
                  <a:lnTo>
                    <a:pt x="5212" y="900"/>
                  </a:lnTo>
                  <a:lnTo>
                    <a:pt x="5197" y="904"/>
                  </a:lnTo>
                  <a:lnTo>
                    <a:pt x="5180" y="908"/>
                  </a:lnTo>
                  <a:lnTo>
                    <a:pt x="5164" y="911"/>
                  </a:lnTo>
                  <a:lnTo>
                    <a:pt x="5146" y="913"/>
                  </a:lnTo>
                  <a:lnTo>
                    <a:pt x="5129" y="916"/>
                  </a:lnTo>
                  <a:lnTo>
                    <a:pt x="5110" y="918"/>
                  </a:lnTo>
                  <a:lnTo>
                    <a:pt x="5091" y="919"/>
                  </a:lnTo>
                  <a:lnTo>
                    <a:pt x="5071" y="920"/>
                  </a:lnTo>
                  <a:lnTo>
                    <a:pt x="5052" y="920"/>
                  </a:lnTo>
                  <a:lnTo>
                    <a:pt x="4725" y="920"/>
                  </a:lnTo>
                  <a:close/>
                  <a:moveTo>
                    <a:pt x="4845" y="813"/>
                  </a:moveTo>
                  <a:lnTo>
                    <a:pt x="5038" y="813"/>
                  </a:lnTo>
                  <a:lnTo>
                    <a:pt x="5059" y="813"/>
                  </a:lnTo>
                  <a:lnTo>
                    <a:pt x="5080" y="812"/>
                  </a:lnTo>
                  <a:lnTo>
                    <a:pt x="5099" y="811"/>
                  </a:lnTo>
                  <a:lnTo>
                    <a:pt x="5118" y="809"/>
                  </a:lnTo>
                  <a:lnTo>
                    <a:pt x="5134" y="807"/>
                  </a:lnTo>
                  <a:lnTo>
                    <a:pt x="5151" y="804"/>
                  </a:lnTo>
                  <a:lnTo>
                    <a:pt x="5165" y="801"/>
                  </a:lnTo>
                  <a:lnTo>
                    <a:pt x="5178" y="796"/>
                  </a:lnTo>
                  <a:lnTo>
                    <a:pt x="5191" y="792"/>
                  </a:lnTo>
                  <a:lnTo>
                    <a:pt x="5202" y="787"/>
                  </a:lnTo>
                  <a:lnTo>
                    <a:pt x="5213" y="782"/>
                  </a:lnTo>
                  <a:lnTo>
                    <a:pt x="5223" y="776"/>
                  </a:lnTo>
                  <a:lnTo>
                    <a:pt x="5234" y="770"/>
                  </a:lnTo>
                  <a:lnTo>
                    <a:pt x="5243" y="764"/>
                  </a:lnTo>
                  <a:lnTo>
                    <a:pt x="5251" y="756"/>
                  </a:lnTo>
                  <a:lnTo>
                    <a:pt x="5259" y="749"/>
                  </a:lnTo>
                  <a:lnTo>
                    <a:pt x="5270" y="738"/>
                  </a:lnTo>
                  <a:lnTo>
                    <a:pt x="5279" y="727"/>
                  </a:lnTo>
                  <a:lnTo>
                    <a:pt x="5288" y="713"/>
                  </a:lnTo>
                  <a:lnTo>
                    <a:pt x="5297" y="700"/>
                  </a:lnTo>
                  <a:lnTo>
                    <a:pt x="5306" y="685"/>
                  </a:lnTo>
                  <a:lnTo>
                    <a:pt x="5313" y="669"/>
                  </a:lnTo>
                  <a:lnTo>
                    <a:pt x="5319" y="653"/>
                  </a:lnTo>
                  <a:lnTo>
                    <a:pt x="5325" y="635"/>
                  </a:lnTo>
                  <a:lnTo>
                    <a:pt x="5331" y="617"/>
                  </a:lnTo>
                  <a:lnTo>
                    <a:pt x="5336" y="597"/>
                  </a:lnTo>
                  <a:lnTo>
                    <a:pt x="5339" y="577"/>
                  </a:lnTo>
                  <a:lnTo>
                    <a:pt x="5344" y="555"/>
                  </a:lnTo>
                  <a:lnTo>
                    <a:pt x="5346" y="534"/>
                  </a:lnTo>
                  <a:lnTo>
                    <a:pt x="5348" y="510"/>
                  </a:lnTo>
                  <a:lnTo>
                    <a:pt x="5349" y="487"/>
                  </a:lnTo>
                  <a:lnTo>
                    <a:pt x="5350" y="461"/>
                  </a:lnTo>
                  <a:lnTo>
                    <a:pt x="5349" y="427"/>
                  </a:lnTo>
                  <a:lnTo>
                    <a:pt x="5347" y="394"/>
                  </a:lnTo>
                  <a:lnTo>
                    <a:pt x="5343" y="365"/>
                  </a:lnTo>
                  <a:lnTo>
                    <a:pt x="5337" y="336"/>
                  </a:lnTo>
                  <a:lnTo>
                    <a:pt x="5331" y="310"/>
                  </a:lnTo>
                  <a:lnTo>
                    <a:pt x="5323" y="286"/>
                  </a:lnTo>
                  <a:lnTo>
                    <a:pt x="5319" y="274"/>
                  </a:lnTo>
                  <a:lnTo>
                    <a:pt x="5314" y="263"/>
                  </a:lnTo>
                  <a:lnTo>
                    <a:pt x="5309" y="253"/>
                  </a:lnTo>
                  <a:lnTo>
                    <a:pt x="5303" y="243"/>
                  </a:lnTo>
                  <a:lnTo>
                    <a:pt x="5291" y="225"/>
                  </a:lnTo>
                  <a:lnTo>
                    <a:pt x="5278" y="209"/>
                  </a:lnTo>
                  <a:lnTo>
                    <a:pt x="5265" y="193"/>
                  </a:lnTo>
                  <a:lnTo>
                    <a:pt x="5251" y="180"/>
                  </a:lnTo>
                  <a:lnTo>
                    <a:pt x="5237" y="168"/>
                  </a:lnTo>
                  <a:lnTo>
                    <a:pt x="5221" y="157"/>
                  </a:lnTo>
                  <a:lnTo>
                    <a:pt x="5206" y="149"/>
                  </a:lnTo>
                  <a:lnTo>
                    <a:pt x="5190" y="142"/>
                  </a:lnTo>
                  <a:lnTo>
                    <a:pt x="5176" y="137"/>
                  </a:lnTo>
                  <a:lnTo>
                    <a:pt x="5162" y="134"/>
                  </a:lnTo>
                  <a:lnTo>
                    <a:pt x="5145" y="131"/>
                  </a:lnTo>
                  <a:lnTo>
                    <a:pt x="5127" y="128"/>
                  </a:lnTo>
                  <a:lnTo>
                    <a:pt x="5106" y="125"/>
                  </a:lnTo>
                  <a:lnTo>
                    <a:pt x="5085" y="124"/>
                  </a:lnTo>
                  <a:lnTo>
                    <a:pt x="5060" y="123"/>
                  </a:lnTo>
                  <a:lnTo>
                    <a:pt x="5034" y="122"/>
                  </a:lnTo>
                  <a:lnTo>
                    <a:pt x="4845" y="122"/>
                  </a:lnTo>
                  <a:lnTo>
                    <a:pt x="4845" y="813"/>
                  </a:lnTo>
                  <a:close/>
                  <a:moveTo>
                    <a:pt x="6378" y="920"/>
                  </a:moveTo>
                  <a:lnTo>
                    <a:pt x="6137" y="17"/>
                  </a:lnTo>
                  <a:lnTo>
                    <a:pt x="6261" y="17"/>
                  </a:lnTo>
                  <a:lnTo>
                    <a:pt x="6398" y="609"/>
                  </a:lnTo>
                  <a:lnTo>
                    <a:pt x="6403" y="631"/>
                  </a:lnTo>
                  <a:lnTo>
                    <a:pt x="6408" y="655"/>
                  </a:lnTo>
                  <a:lnTo>
                    <a:pt x="6414" y="679"/>
                  </a:lnTo>
                  <a:lnTo>
                    <a:pt x="6419" y="701"/>
                  </a:lnTo>
                  <a:lnTo>
                    <a:pt x="6424" y="725"/>
                  </a:lnTo>
                  <a:lnTo>
                    <a:pt x="6428" y="747"/>
                  </a:lnTo>
                  <a:lnTo>
                    <a:pt x="6432" y="770"/>
                  </a:lnTo>
                  <a:lnTo>
                    <a:pt x="6436" y="793"/>
                  </a:lnTo>
                  <a:lnTo>
                    <a:pt x="6444" y="759"/>
                  </a:lnTo>
                  <a:lnTo>
                    <a:pt x="6452" y="729"/>
                  </a:lnTo>
                  <a:lnTo>
                    <a:pt x="6459" y="702"/>
                  </a:lnTo>
                  <a:lnTo>
                    <a:pt x="6464" y="680"/>
                  </a:lnTo>
                  <a:lnTo>
                    <a:pt x="6468" y="660"/>
                  </a:lnTo>
                  <a:lnTo>
                    <a:pt x="6472" y="645"/>
                  </a:lnTo>
                  <a:lnTo>
                    <a:pt x="6475" y="633"/>
                  </a:lnTo>
                  <a:lnTo>
                    <a:pt x="6477" y="626"/>
                  </a:lnTo>
                  <a:lnTo>
                    <a:pt x="6649" y="17"/>
                  </a:lnTo>
                  <a:lnTo>
                    <a:pt x="6793" y="17"/>
                  </a:lnTo>
                  <a:lnTo>
                    <a:pt x="6923" y="473"/>
                  </a:lnTo>
                  <a:lnTo>
                    <a:pt x="6935" y="515"/>
                  </a:lnTo>
                  <a:lnTo>
                    <a:pt x="6945" y="557"/>
                  </a:lnTo>
                  <a:lnTo>
                    <a:pt x="6956" y="598"/>
                  </a:lnTo>
                  <a:lnTo>
                    <a:pt x="6965" y="638"/>
                  </a:lnTo>
                  <a:lnTo>
                    <a:pt x="6973" y="679"/>
                  </a:lnTo>
                  <a:lnTo>
                    <a:pt x="6980" y="717"/>
                  </a:lnTo>
                  <a:lnTo>
                    <a:pt x="6988" y="755"/>
                  </a:lnTo>
                  <a:lnTo>
                    <a:pt x="6994" y="793"/>
                  </a:lnTo>
                  <a:lnTo>
                    <a:pt x="6998" y="772"/>
                  </a:lnTo>
                  <a:lnTo>
                    <a:pt x="7003" y="749"/>
                  </a:lnTo>
                  <a:lnTo>
                    <a:pt x="7008" y="726"/>
                  </a:lnTo>
                  <a:lnTo>
                    <a:pt x="7013" y="701"/>
                  </a:lnTo>
                  <a:lnTo>
                    <a:pt x="7019" y="676"/>
                  </a:lnTo>
                  <a:lnTo>
                    <a:pt x="7026" y="651"/>
                  </a:lnTo>
                  <a:lnTo>
                    <a:pt x="7032" y="624"/>
                  </a:lnTo>
                  <a:lnTo>
                    <a:pt x="7038" y="596"/>
                  </a:lnTo>
                  <a:lnTo>
                    <a:pt x="7180" y="17"/>
                  </a:lnTo>
                  <a:lnTo>
                    <a:pt x="7301" y="17"/>
                  </a:lnTo>
                  <a:lnTo>
                    <a:pt x="7052" y="920"/>
                  </a:lnTo>
                  <a:lnTo>
                    <a:pt x="6937" y="920"/>
                  </a:lnTo>
                  <a:lnTo>
                    <a:pt x="6746" y="231"/>
                  </a:lnTo>
                  <a:lnTo>
                    <a:pt x="6736" y="192"/>
                  </a:lnTo>
                  <a:lnTo>
                    <a:pt x="6728" y="161"/>
                  </a:lnTo>
                  <a:lnTo>
                    <a:pt x="6722" y="140"/>
                  </a:lnTo>
                  <a:lnTo>
                    <a:pt x="6719" y="125"/>
                  </a:lnTo>
                  <a:lnTo>
                    <a:pt x="6711" y="155"/>
                  </a:lnTo>
                  <a:lnTo>
                    <a:pt x="6704" y="183"/>
                  </a:lnTo>
                  <a:lnTo>
                    <a:pt x="6698" y="209"/>
                  </a:lnTo>
                  <a:lnTo>
                    <a:pt x="6692" y="231"/>
                  </a:lnTo>
                  <a:lnTo>
                    <a:pt x="6500" y="920"/>
                  </a:lnTo>
                  <a:lnTo>
                    <a:pt x="6378" y="920"/>
                  </a:lnTo>
                  <a:close/>
                  <a:moveTo>
                    <a:pt x="8015" y="920"/>
                  </a:moveTo>
                  <a:lnTo>
                    <a:pt x="8015" y="17"/>
                  </a:lnTo>
                  <a:lnTo>
                    <a:pt x="8135" y="17"/>
                  </a:lnTo>
                  <a:lnTo>
                    <a:pt x="8135" y="920"/>
                  </a:lnTo>
                  <a:lnTo>
                    <a:pt x="8015" y="920"/>
                  </a:lnTo>
                  <a:close/>
                  <a:moveTo>
                    <a:pt x="8923" y="920"/>
                  </a:moveTo>
                  <a:lnTo>
                    <a:pt x="8923" y="17"/>
                  </a:lnTo>
                  <a:lnTo>
                    <a:pt x="9043" y="17"/>
                  </a:lnTo>
                  <a:lnTo>
                    <a:pt x="9043" y="813"/>
                  </a:lnTo>
                  <a:lnTo>
                    <a:pt x="9488" y="813"/>
                  </a:lnTo>
                  <a:lnTo>
                    <a:pt x="9488" y="920"/>
                  </a:lnTo>
                  <a:lnTo>
                    <a:pt x="8923" y="920"/>
                  </a:lnTo>
                  <a:close/>
                  <a:moveTo>
                    <a:pt x="10208" y="920"/>
                  </a:moveTo>
                  <a:lnTo>
                    <a:pt x="10208" y="17"/>
                  </a:lnTo>
                  <a:lnTo>
                    <a:pt x="10328" y="17"/>
                  </a:lnTo>
                  <a:lnTo>
                    <a:pt x="10328" y="813"/>
                  </a:lnTo>
                  <a:lnTo>
                    <a:pt x="10774" y="813"/>
                  </a:lnTo>
                  <a:lnTo>
                    <a:pt x="10774" y="920"/>
                  </a:lnTo>
                  <a:lnTo>
                    <a:pt x="10208" y="9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sz="1800" smtClean="0">
                <a:solidFill>
                  <a:srgbClr val="AE3502"/>
                </a:solidFill>
                <a:latin typeface="Arial" pitchFamily="34" charset="0"/>
                <a:ea typeface="宋体" pitchFamily="2" charset="-122"/>
              </a:endParaRPr>
            </a:p>
          </p:txBody>
        </p:sp>
      </p:grpSp>
      <p:sp>
        <p:nvSpPr>
          <p:cNvPr id="3074" name="Rectangle 2"/>
          <p:cNvSpPr>
            <a:spLocks noGrp="1" noChangeArrowheads="1"/>
          </p:cNvSpPr>
          <p:nvPr>
            <p:ph type="ctrTitle"/>
          </p:nvPr>
        </p:nvSpPr>
        <p:spPr bwMode="black">
          <a:xfrm>
            <a:off x="228600" y="4876800"/>
            <a:ext cx="8458200" cy="609600"/>
          </a:xfrm>
        </p:spPr>
        <p:txBody>
          <a:bodyPr/>
          <a:lstStyle>
            <a:lvl1pPr algn="ctr">
              <a:defRPr sz="3200" b="0">
                <a:solidFill>
                  <a:schemeClr val="tx1"/>
                </a:solidFill>
              </a:defRPr>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a:xfrm>
            <a:off x="2095500" y="5578475"/>
            <a:ext cx="4953000" cy="381000"/>
          </a:xfrm>
        </p:spPr>
        <p:txBody>
          <a:bodyPr/>
          <a:lstStyle>
            <a:lvl1pPr marL="0" indent="0" algn="ctr">
              <a:buFont typeface="Wingdings" pitchFamily="2" charset="2"/>
              <a:buNone/>
              <a:defRPr sz="1800" b="0"/>
            </a:lvl1pPr>
          </a:lstStyle>
          <a:p>
            <a:r>
              <a:rPr lang="zh-CN" altLang="en-US" smtClean="0"/>
              <a:t>单击此处编辑母版副标题样式</a:t>
            </a:r>
            <a:endParaRPr lang="en-US" altLang="zh-CN"/>
          </a:p>
        </p:txBody>
      </p:sp>
    </p:spTree>
    <p:extLst>
      <p:ext uri="{BB962C8B-B14F-4D97-AF65-F5344CB8AC3E}">
        <p14:creationId xmlns:p14="http://schemas.microsoft.com/office/powerpoint/2010/main" val="344257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727200"/>
            <a:ext cx="4152900" cy="423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7200"/>
            <a:ext cx="4154488" cy="423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9602" name="Text Box 18"/>
          <p:cNvSpPr txBox="1">
            <a:spLocks noChangeArrowheads="1"/>
          </p:cNvSpPr>
          <p:nvPr/>
        </p:nvSpPr>
        <p:spPr bwMode="auto">
          <a:xfrm>
            <a:off x="6442075" y="6229350"/>
            <a:ext cx="2455863" cy="341632"/>
          </a:xfrm>
          <a:prstGeom prst="rect">
            <a:avLst/>
          </a:prstGeom>
          <a:noFill/>
          <a:ln w="9525">
            <a:noFill/>
            <a:miter lim="800000"/>
            <a:headEnd/>
            <a:tailEnd/>
          </a:ln>
          <a:effectLst/>
        </p:spPr>
        <p:txBody>
          <a:bodyPr>
            <a:spAutoFit/>
          </a:bodyPr>
          <a:lstStyle/>
          <a:p>
            <a:pPr algn="r">
              <a:lnSpc>
                <a:spcPct val="90000"/>
              </a:lnSpc>
            </a:pPr>
            <a:fld id="{5D771CB6-BE93-436F-AE71-E8E175B3EEF8}" type="slidenum">
              <a:rPr lang="en-US" sz="900"/>
              <a:pPr algn="r">
                <a:lnSpc>
                  <a:spcPct val="90000"/>
                </a:lnSpc>
              </a:pPr>
              <a:t>‹#›</a:t>
            </a:fld>
            <a:r>
              <a:rPr lang="en-US" sz="900" dirty="0"/>
              <a:t> /</a:t>
            </a:r>
          </a:p>
          <a:p>
            <a:pPr algn="r">
              <a:lnSpc>
                <a:spcPct val="90000"/>
              </a:lnSpc>
            </a:pPr>
            <a:fld id="{069663E2-FCCB-43D5-9A97-591834891998}" type="datetime1">
              <a:rPr lang="en-US" sz="900" smtClean="0"/>
              <a:pPr algn="r">
                <a:lnSpc>
                  <a:spcPct val="90000"/>
                </a:lnSpc>
              </a:pPr>
              <a:t>3/6/2013</a:t>
            </a:fld>
            <a:endParaRPr lang="en-US" dirty="0"/>
          </a:p>
        </p:txBody>
      </p:sp>
      <p:pic>
        <p:nvPicPr>
          <p:cNvPr id="6" name="图片 1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8462" y="6183663"/>
            <a:ext cx="4476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title" idx="4294967295"/>
          </p:nvPr>
        </p:nvSpPr>
        <p:spPr bwMode="auto">
          <a:xfrm>
            <a:off x="169863" y="0"/>
            <a:ext cx="78581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zh-CN" smtClean="0">
                <a:sym typeface="HGP創英角ｺﾞｼｯｸUB" charset="-128"/>
              </a:rPr>
              <a:t>マスタ タイトルの書式設定</a:t>
            </a:r>
          </a:p>
        </p:txBody>
      </p:sp>
      <p:sp>
        <p:nvSpPr>
          <p:cNvPr id="1029" name="Rectangle 5"/>
          <p:cNvSpPr>
            <a:spLocks noGrp="1" noChangeArrowheads="1"/>
          </p:cNvSpPr>
          <p:nvPr>
            <p:ph type="body" idx="1"/>
          </p:nvPr>
        </p:nvSpPr>
        <p:spPr bwMode="auto">
          <a:xfrm>
            <a:off x="168275" y="869950"/>
            <a:ext cx="8786813"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dirty="0" smtClean="0">
                <a:sym typeface="Arial" pitchFamily="34" charset="0"/>
              </a:rPr>
              <a:t>マスタテキスト</a:t>
            </a:r>
            <a:r>
              <a:rPr lang="zh-CN" altLang="zh-CN" dirty="0" smtClean="0">
                <a:sym typeface="Arial" pitchFamily="34" charset="0"/>
              </a:rPr>
              <a:t>24</a:t>
            </a:r>
            <a:r>
              <a:rPr lang="zh-CN" dirty="0" smtClean="0">
                <a:sym typeface="Arial" pitchFamily="34" charset="0"/>
              </a:rPr>
              <a:t>ｐああああああああああああああああああああああああああああああああああああああああああああああああああ</a:t>
            </a:r>
          </a:p>
          <a:p>
            <a:pPr lvl="1"/>
            <a:r>
              <a:rPr lang="zh-CN" dirty="0" smtClean="0">
                <a:sym typeface="Arial" pitchFamily="34" charset="0"/>
              </a:rPr>
              <a:t>マスタテキスト</a:t>
            </a:r>
            <a:r>
              <a:rPr lang="zh-CN" altLang="zh-CN" dirty="0" smtClean="0">
                <a:sym typeface="Arial" pitchFamily="34" charset="0"/>
              </a:rPr>
              <a:t>20</a:t>
            </a:r>
            <a:r>
              <a:rPr lang="zh-CN" dirty="0" smtClean="0">
                <a:sym typeface="Arial" pitchFamily="34" charset="0"/>
              </a:rPr>
              <a:t>ｐああああああああああああああああああああああああああああああああああああああああああああ</a:t>
            </a:r>
          </a:p>
          <a:p>
            <a:pPr lvl="2"/>
            <a:r>
              <a:rPr lang="zh-CN" dirty="0" smtClean="0">
                <a:sym typeface="Arial" pitchFamily="34" charset="0"/>
              </a:rPr>
              <a:t>マスタテキスト</a:t>
            </a:r>
            <a:r>
              <a:rPr lang="zh-CN" altLang="zh-CN" dirty="0" smtClean="0">
                <a:sym typeface="Arial" pitchFamily="34" charset="0"/>
              </a:rPr>
              <a:t>18</a:t>
            </a:r>
            <a:r>
              <a:rPr lang="zh-CN" dirty="0" smtClean="0">
                <a:sym typeface="Arial" pitchFamily="34" charset="0"/>
              </a:rPr>
              <a:t>ｐああああああああああああああああああああああああああああああああああああああああああああああ</a:t>
            </a:r>
          </a:p>
          <a:p>
            <a:pPr lvl="3"/>
            <a:r>
              <a:rPr lang="zh-CN" dirty="0" smtClean="0">
                <a:sym typeface="Arial" pitchFamily="34" charset="0"/>
              </a:rPr>
              <a:t>マスタテキスト</a:t>
            </a:r>
            <a:r>
              <a:rPr lang="zh-CN" altLang="zh-CN" dirty="0" smtClean="0">
                <a:sym typeface="Arial" pitchFamily="34" charset="0"/>
              </a:rPr>
              <a:t>16</a:t>
            </a:r>
            <a:r>
              <a:rPr lang="zh-CN" dirty="0" smtClean="0">
                <a:sym typeface="Arial" pitchFamily="34" charset="0"/>
              </a:rPr>
              <a:t>ｐあああああああああああああああああああああああああああああああああああああああああああああああ</a:t>
            </a:r>
          </a:p>
        </p:txBody>
      </p:sp>
      <p:sp>
        <p:nvSpPr>
          <p:cNvPr id="2" name="矩形 1"/>
          <p:cNvSpPr/>
          <p:nvPr userDrawn="1"/>
        </p:nvSpPr>
        <p:spPr bwMode="auto">
          <a:xfrm>
            <a:off x="0" y="0"/>
            <a:ext cx="9144000" cy="704850"/>
          </a:xfrm>
          <a:prstGeom prst="rect">
            <a:avLst/>
          </a:prstGeom>
          <a:solidFill>
            <a:srgbClr val="2A3F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ctr" latinLnBrk="0" hangingPunct="0">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MS PGothic" pitchFamily="34" charset="-128"/>
              <a:ea typeface="MS PGothic" pitchFamily="34" charset="-128"/>
            </a:endParaRPr>
          </a:p>
        </p:txBody>
      </p:sp>
      <p:pic>
        <p:nvPicPr>
          <p:cNvPr id="10" name="图片 1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79399" y="6176076"/>
            <a:ext cx="4476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p:cNvSpPr txBox="1">
            <a:spLocks noChangeArrowheads="1"/>
          </p:cNvSpPr>
          <p:nvPr userDrawn="1"/>
        </p:nvSpPr>
        <p:spPr bwMode="auto">
          <a:xfrm>
            <a:off x="6442074" y="6229350"/>
            <a:ext cx="2455863" cy="341632"/>
          </a:xfrm>
          <a:prstGeom prst="rect">
            <a:avLst/>
          </a:prstGeom>
          <a:noFill/>
          <a:ln w="9525">
            <a:noFill/>
            <a:miter lim="800000"/>
            <a:headEnd/>
            <a:tailEnd/>
          </a:ln>
          <a:effectLst/>
        </p:spPr>
        <p:txBody>
          <a:bodyPr>
            <a:spAutoFit/>
          </a:bodyPr>
          <a:lstStyle/>
          <a:p>
            <a:pPr algn="r">
              <a:lnSpc>
                <a:spcPct val="90000"/>
              </a:lnSpc>
            </a:pPr>
            <a:fld id="{5D771CB6-BE93-436F-AE71-E8E175B3EEF8}" type="slidenum">
              <a:rPr lang="en-US" sz="900"/>
              <a:pPr algn="r">
                <a:lnSpc>
                  <a:spcPct val="90000"/>
                </a:lnSpc>
              </a:pPr>
              <a:t>‹#›</a:t>
            </a:fld>
            <a:r>
              <a:rPr lang="en-US" sz="900" dirty="0"/>
              <a:t> /</a:t>
            </a:r>
          </a:p>
          <a:p>
            <a:pPr algn="r">
              <a:lnSpc>
                <a:spcPct val="90000"/>
              </a:lnSpc>
            </a:pPr>
            <a:fld id="{069663E2-FCCB-43D5-9A97-591834891998}" type="datetime1">
              <a:rPr lang="en-US" sz="900" smtClean="0"/>
              <a:pPr algn="r">
                <a:lnSpc>
                  <a:spcPct val="90000"/>
                </a:lnSpc>
              </a:pPr>
              <a:t>3/6/2013</a:t>
            </a:fld>
            <a:endParaRPr lang="en-US" dirty="0"/>
          </a:p>
        </p:txBody>
      </p:sp>
    </p:spTree>
    <p:extLst>
      <p:ext uri="{BB962C8B-B14F-4D97-AF65-F5344CB8AC3E}">
        <p14:creationId xmlns:p14="http://schemas.microsoft.com/office/powerpoint/2010/main" val="21932213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0" fontAlgn="base" hangingPunct="0">
        <a:spcBef>
          <a:spcPct val="0"/>
        </a:spcBef>
        <a:spcAft>
          <a:spcPct val="0"/>
        </a:spcAft>
        <a:defRPr sz="3200">
          <a:solidFill>
            <a:schemeClr val="tx2"/>
          </a:solidFill>
          <a:latin typeface="+mj-lt"/>
          <a:ea typeface="+mj-ea"/>
          <a:cs typeface="+mj-cs"/>
          <a:sym typeface="HGP創英角ｺﾞｼｯｸUB" charset="-128"/>
        </a:defRPr>
      </a:lvl1pPr>
      <a:lvl2pPr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2pPr>
      <a:lvl3pPr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3pPr>
      <a:lvl4pPr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4pPr>
      <a:lvl5pPr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5pPr>
      <a:lvl6pPr marL="457200"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6pPr>
      <a:lvl7pPr marL="914400"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7pPr>
      <a:lvl8pPr marL="1371600"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8pPr>
      <a:lvl9pPr marL="1828800"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sz="2400">
          <a:solidFill>
            <a:srgbClr val="000000"/>
          </a:solidFill>
          <a:latin typeface="+mn-lt"/>
          <a:ea typeface="+mn-ea"/>
          <a:cs typeface="+mn-cs"/>
          <a:sym typeface="Arial" pitchFamily="34" charset="0"/>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sz="2000">
          <a:solidFill>
            <a:srgbClr val="000000"/>
          </a:solidFill>
          <a:latin typeface="+mn-lt"/>
          <a:ea typeface="+mn-ea"/>
          <a:cs typeface="Arial" pitchFamily="34" charset="0"/>
          <a:sym typeface="Arial" pitchFamily="34" charset="0"/>
        </a:defRPr>
      </a:lvl2pPr>
      <a:lvl3pPr marL="795338" indent="-138113" algn="l" defTabSz="457200" rtl="0" eaLnBrk="0" fontAlgn="base" hangingPunct="0">
        <a:lnSpc>
          <a:spcPct val="95000"/>
        </a:lnSpc>
        <a:spcBef>
          <a:spcPct val="20000"/>
        </a:spcBef>
        <a:spcAft>
          <a:spcPct val="10000"/>
        </a:spcAft>
        <a:buClr>
          <a:srgbClr val="87867E"/>
        </a:buClr>
        <a:buSzPct val="100000"/>
        <a:buFont typeface="Wingdings" pitchFamily="2" charset="2"/>
        <a:buChar char="•"/>
        <a:defRPr sz="2400">
          <a:solidFill>
            <a:srgbClr val="000000"/>
          </a:solidFill>
          <a:latin typeface="+mn-lt"/>
          <a:ea typeface="+mn-ea"/>
          <a:cs typeface="Arial" pitchFamily="34" charset="0"/>
          <a:sym typeface="Arial" pitchFamily="34" charset="0"/>
        </a:defRPr>
      </a:lvl3pPr>
      <a:lvl4pPr marL="1014413" indent="-134938" algn="l" defTabSz="457200" rtl="0" eaLnBrk="0" fontAlgn="base" hangingPunct="0">
        <a:lnSpc>
          <a:spcPct val="95000"/>
        </a:lnSpc>
        <a:spcBef>
          <a:spcPct val="20000"/>
        </a:spcBef>
        <a:spcAft>
          <a:spcPct val="10000"/>
        </a:spcAft>
        <a:buClr>
          <a:srgbClr val="87867E"/>
        </a:buClr>
        <a:buSzPct val="100000"/>
        <a:buFont typeface="Wingdings" pitchFamily="2" charset="2"/>
        <a:buChar char="•"/>
        <a:defRPr sz="1600">
          <a:solidFill>
            <a:srgbClr val="000000"/>
          </a:solidFill>
          <a:latin typeface="+mn-lt"/>
          <a:ea typeface="+mn-ea"/>
          <a:cs typeface="Arial" pitchFamily="34" charset="0"/>
          <a:sym typeface="Arial" pitchFamily="34" charset="0"/>
        </a:defRPr>
      </a:lvl4pPr>
      <a:lvl5pPr marL="23050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5pPr>
      <a:lvl6pPr marL="27622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6pPr>
      <a:lvl7pPr marL="32194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7pPr>
      <a:lvl8pPr marL="36766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8pPr>
      <a:lvl9pPr marL="41338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idx="4294967295"/>
          </p:nvPr>
        </p:nvSpPr>
        <p:spPr bwMode="auto">
          <a:xfrm>
            <a:off x="169863" y="0"/>
            <a:ext cx="78581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zh-CN" smtClean="0">
                <a:sym typeface="HGP創英角ｺﾞｼｯｸUB" charset="-128"/>
              </a:rPr>
              <a:t>マスタ タイトルの書式設定</a:t>
            </a:r>
          </a:p>
        </p:txBody>
      </p:sp>
      <p:sp>
        <p:nvSpPr>
          <p:cNvPr id="1027" name="Rectangle 5"/>
          <p:cNvSpPr>
            <a:spLocks noGrp="1" noChangeArrowheads="1"/>
          </p:cNvSpPr>
          <p:nvPr>
            <p:ph type="body" idx="1"/>
          </p:nvPr>
        </p:nvSpPr>
        <p:spPr bwMode="auto">
          <a:xfrm>
            <a:off x="168275" y="869950"/>
            <a:ext cx="8786813"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smtClean="0">
                <a:sym typeface="Arial" pitchFamily="34" charset="0"/>
              </a:rPr>
              <a:t>マスタテキスト</a:t>
            </a:r>
            <a:r>
              <a:rPr lang="zh-CN" altLang="zh-CN" smtClean="0">
                <a:sym typeface="Arial" pitchFamily="34" charset="0"/>
              </a:rPr>
              <a:t>24</a:t>
            </a:r>
            <a:r>
              <a:rPr lang="zh-CN" smtClean="0">
                <a:sym typeface="Arial" pitchFamily="34" charset="0"/>
              </a:rPr>
              <a:t>ｐああああああああああああああああああああああああああああああああああああああああああああああああああ</a:t>
            </a:r>
          </a:p>
          <a:p>
            <a:pPr lvl="1"/>
            <a:r>
              <a:rPr lang="zh-CN" smtClean="0">
                <a:sym typeface="Arial" pitchFamily="34" charset="0"/>
              </a:rPr>
              <a:t>マスタテキスト</a:t>
            </a:r>
            <a:r>
              <a:rPr lang="zh-CN" altLang="zh-CN" smtClean="0">
                <a:sym typeface="Arial" pitchFamily="34" charset="0"/>
              </a:rPr>
              <a:t>20</a:t>
            </a:r>
            <a:r>
              <a:rPr lang="zh-CN" smtClean="0">
                <a:sym typeface="Arial" pitchFamily="34" charset="0"/>
              </a:rPr>
              <a:t>ｐああああああああああああああああああああああああああああああああああああああああああああ</a:t>
            </a:r>
          </a:p>
          <a:p>
            <a:pPr lvl="2"/>
            <a:r>
              <a:rPr lang="zh-CN" smtClean="0">
                <a:sym typeface="Arial" pitchFamily="34" charset="0"/>
              </a:rPr>
              <a:t>マスタテキスト</a:t>
            </a:r>
            <a:r>
              <a:rPr lang="zh-CN" altLang="zh-CN" smtClean="0">
                <a:sym typeface="Arial" pitchFamily="34" charset="0"/>
              </a:rPr>
              <a:t>18</a:t>
            </a:r>
            <a:r>
              <a:rPr lang="zh-CN" smtClean="0">
                <a:sym typeface="Arial" pitchFamily="34" charset="0"/>
              </a:rPr>
              <a:t>ｐああああああああああああああああああああああああああああああああああああああああああああああ</a:t>
            </a:r>
          </a:p>
          <a:p>
            <a:pPr lvl="3"/>
            <a:r>
              <a:rPr lang="zh-CN" smtClean="0">
                <a:sym typeface="Arial" pitchFamily="34" charset="0"/>
              </a:rPr>
              <a:t>マスタテキスト</a:t>
            </a:r>
            <a:r>
              <a:rPr lang="zh-CN" altLang="zh-CN" smtClean="0">
                <a:sym typeface="Arial" pitchFamily="34" charset="0"/>
              </a:rPr>
              <a:t>16</a:t>
            </a:r>
            <a:r>
              <a:rPr lang="zh-CN" smtClean="0">
                <a:sym typeface="Arial" pitchFamily="34" charset="0"/>
              </a:rPr>
              <a:t>ｐあああああああああああああああああああああああああああああああああああああああああああああああ</a:t>
            </a:r>
          </a:p>
        </p:txBody>
      </p:sp>
    </p:spTree>
    <p:extLst>
      <p:ext uri="{BB962C8B-B14F-4D97-AF65-F5344CB8AC3E}">
        <p14:creationId xmlns:p14="http://schemas.microsoft.com/office/powerpoint/2010/main" val="162931952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3200">
          <a:solidFill>
            <a:schemeClr val="tx2"/>
          </a:solidFill>
          <a:latin typeface="+mj-lt"/>
          <a:ea typeface="+mj-ea"/>
          <a:cs typeface="+mj-cs"/>
          <a:sym typeface="HGP創英角ｺﾞｼｯｸUB" charset="-128"/>
        </a:defRPr>
      </a:lvl1pPr>
      <a:lvl2pPr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2pPr>
      <a:lvl3pPr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3pPr>
      <a:lvl4pPr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4pPr>
      <a:lvl5pPr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5pPr>
      <a:lvl6pPr marL="457200"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6pPr>
      <a:lvl7pPr marL="914400"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7pPr>
      <a:lvl8pPr marL="1371600"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8pPr>
      <a:lvl9pPr marL="1828800" algn="l" rtl="0" eaLnBrk="0" fontAlgn="base" hangingPunct="0">
        <a:spcBef>
          <a:spcPct val="0"/>
        </a:spcBef>
        <a:spcAft>
          <a:spcPct val="0"/>
        </a:spcAft>
        <a:defRPr sz="3200">
          <a:solidFill>
            <a:schemeClr val="tx2"/>
          </a:solidFill>
          <a:latin typeface="HGP創英角ｺﾞｼｯｸUB" charset="-128"/>
          <a:ea typeface="HGP創英角ｺﾞｼｯｸUB" charset="-128"/>
          <a:sym typeface="HGP創英角ｺﾞｼｯｸUB"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sz="2400">
          <a:solidFill>
            <a:srgbClr val="000000"/>
          </a:solidFill>
          <a:latin typeface="+mn-lt"/>
          <a:ea typeface="+mn-ea"/>
          <a:cs typeface="+mn-cs"/>
          <a:sym typeface="Arial" pitchFamily="34" charset="0"/>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sz="2000">
          <a:solidFill>
            <a:srgbClr val="000000"/>
          </a:solidFill>
          <a:latin typeface="+mn-lt"/>
          <a:ea typeface="+mn-ea"/>
          <a:cs typeface="Arial" pitchFamily="34" charset="0"/>
          <a:sym typeface="Arial" pitchFamily="34" charset="0"/>
        </a:defRPr>
      </a:lvl2pPr>
      <a:lvl3pPr marL="795338" indent="-138113" algn="l" defTabSz="457200" rtl="0" eaLnBrk="0" fontAlgn="base" hangingPunct="0">
        <a:lnSpc>
          <a:spcPct val="95000"/>
        </a:lnSpc>
        <a:spcBef>
          <a:spcPct val="20000"/>
        </a:spcBef>
        <a:spcAft>
          <a:spcPct val="10000"/>
        </a:spcAft>
        <a:buClr>
          <a:srgbClr val="87867E"/>
        </a:buClr>
        <a:buSzPct val="100000"/>
        <a:buFont typeface="Wingdings" pitchFamily="2" charset="2"/>
        <a:buChar char="•"/>
        <a:defRPr sz="2400">
          <a:solidFill>
            <a:srgbClr val="000000"/>
          </a:solidFill>
          <a:latin typeface="+mn-lt"/>
          <a:ea typeface="+mn-ea"/>
          <a:cs typeface="Arial" pitchFamily="34" charset="0"/>
          <a:sym typeface="Arial" pitchFamily="34" charset="0"/>
        </a:defRPr>
      </a:lvl3pPr>
      <a:lvl4pPr marL="1014413" indent="-134938" algn="l" defTabSz="457200" rtl="0" eaLnBrk="0" fontAlgn="base" hangingPunct="0">
        <a:lnSpc>
          <a:spcPct val="95000"/>
        </a:lnSpc>
        <a:spcBef>
          <a:spcPct val="20000"/>
        </a:spcBef>
        <a:spcAft>
          <a:spcPct val="10000"/>
        </a:spcAft>
        <a:buClr>
          <a:srgbClr val="87867E"/>
        </a:buClr>
        <a:buSzPct val="100000"/>
        <a:buFont typeface="Wingdings" pitchFamily="2" charset="2"/>
        <a:buChar char="•"/>
        <a:defRPr sz="1600">
          <a:solidFill>
            <a:srgbClr val="000000"/>
          </a:solidFill>
          <a:latin typeface="+mn-lt"/>
          <a:ea typeface="+mn-ea"/>
          <a:cs typeface="Arial" pitchFamily="34" charset="0"/>
          <a:sym typeface="Arial" pitchFamily="34" charset="0"/>
        </a:defRPr>
      </a:lvl4pPr>
      <a:lvl5pPr marL="23050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5pPr>
      <a:lvl6pPr marL="27622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6pPr>
      <a:lvl7pPr marL="32194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7pPr>
      <a:lvl8pPr marL="36766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8pPr>
      <a:lvl9pPr marL="4133850" indent="365125" algn="l" defTabSz="457200" rtl="0" eaLnBrk="0" fontAlgn="base" hangingPunct="0">
        <a:spcBef>
          <a:spcPct val="0"/>
        </a:spcBef>
        <a:spcAft>
          <a:spcPct val="0"/>
        </a:spcAft>
        <a:buClr>
          <a:srgbClr val="87867E"/>
        </a:buClr>
        <a:buSzPct val="100000"/>
        <a:buFont typeface="Wingdings" pitchFamily="2" charset="2"/>
        <a:defRPr sz="1200">
          <a:solidFill>
            <a:srgbClr val="000000"/>
          </a:solidFill>
          <a:latin typeface="Arial" pitchFamily="34" charset="0"/>
          <a:ea typeface="MS PGothic" pitchFamily="34" charset="-128"/>
          <a:cs typeface="Arial" pitchFamily="34" charset="0"/>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9"/>
          <p:cNvSpPr>
            <a:spLocks noChangeArrowheads="1"/>
          </p:cNvSpPr>
          <p:nvPr/>
        </p:nvSpPr>
        <p:spPr bwMode="ltGray">
          <a:xfrm>
            <a:off x="0" y="0"/>
            <a:ext cx="9145588" cy="842963"/>
          </a:xfrm>
          <a:prstGeom prst="rect">
            <a:avLst/>
          </a:prstGeom>
          <a:solidFill>
            <a:srgbClr val="2A3F8A"/>
          </a:solidFill>
          <a:ln>
            <a:noFill/>
          </a:ln>
        </p:spPr>
        <p:txBody>
          <a:bodyPr wrap="none" anchor="ctr"/>
          <a:lstStyle/>
          <a:p>
            <a:pPr eaLnBrk="1" hangingPunct="1"/>
            <a:endParaRPr lang="zh-CN" altLang="en-US" sz="1800" smtClean="0">
              <a:solidFill>
                <a:srgbClr val="AE3502"/>
              </a:solidFill>
              <a:latin typeface="Arial" pitchFamily="34" charset="0"/>
              <a:ea typeface="宋体" pitchFamily="2" charset="-122"/>
            </a:endParaRPr>
          </a:p>
        </p:txBody>
      </p:sp>
      <p:sp>
        <p:nvSpPr>
          <p:cNvPr id="1027" name="Rectangle 3"/>
          <p:cNvSpPr>
            <a:spLocks noGrp="1" noChangeArrowheads="1"/>
          </p:cNvSpPr>
          <p:nvPr>
            <p:ph type="body" idx="1"/>
          </p:nvPr>
        </p:nvSpPr>
        <p:spPr bwMode="auto">
          <a:xfrm>
            <a:off x="533400" y="9906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30" name="Rectangle 6"/>
          <p:cNvSpPr>
            <a:spLocks noGrp="1" noChangeArrowheads="1"/>
          </p:cNvSpPr>
          <p:nvPr>
            <p:ph type="sldNum" sz="quarter" idx="4"/>
          </p:nvPr>
        </p:nvSpPr>
        <p:spPr bwMode="auto">
          <a:xfrm>
            <a:off x="76200" y="6400800"/>
            <a:ext cx="83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ea typeface="宋体" charset="-122"/>
              </a:defRPr>
            </a:lvl1pPr>
          </a:lstStyle>
          <a:p>
            <a:pPr eaLnBrk="1" hangingPunct="1">
              <a:defRPr/>
            </a:pPr>
            <a:fld id="{2E0246DB-6C9D-4929-B32C-AA0FF4FD2181}" type="slidenum">
              <a:rPr lang="en-US" altLang="zh-CN">
                <a:solidFill>
                  <a:srgbClr val="AE3502"/>
                </a:solidFill>
              </a:rPr>
              <a:pPr eaLnBrk="1" hangingPunct="1">
                <a:defRPr/>
              </a:pPr>
              <a:t>‹#›</a:t>
            </a:fld>
            <a:endParaRPr lang="en-US" altLang="zh-CN">
              <a:solidFill>
                <a:srgbClr val="AE3502"/>
              </a:solidFill>
            </a:endParaRPr>
          </a:p>
        </p:txBody>
      </p:sp>
      <p:sp>
        <p:nvSpPr>
          <p:cNvPr id="1029" name="Rectangle 2"/>
          <p:cNvSpPr>
            <a:spLocks noGrp="1" noChangeArrowheads="1"/>
          </p:cNvSpPr>
          <p:nvPr>
            <p:ph type="title"/>
          </p:nvPr>
        </p:nvSpPr>
        <p:spPr bwMode="auto">
          <a:xfrm>
            <a:off x="1042988" y="131763"/>
            <a:ext cx="70770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grpSp>
        <p:nvGrpSpPr>
          <p:cNvPr id="2" name="Group 4"/>
          <p:cNvGrpSpPr>
            <a:grpSpLocks noChangeAspect="1"/>
          </p:cNvGrpSpPr>
          <p:nvPr userDrawn="1"/>
        </p:nvGrpSpPr>
        <p:grpSpPr bwMode="auto">
          <a:xfrm>
            <a:off x="8358188" y="71438"/>
            <a:ext cx="500062" cy="685800"/>
            <a:chOff x="4950" y="45"/>
            <a:chExt cx="315" cy="432"/>
          </a:xfrm>
        </p:grpSpPr>
        <p:sp>
          <p:nvSpPr>
            <p:cNvPr id="1032" name="AutoShape 3"/>
            <p:cNvSpPr>
              <a:spLocks noChangeAspect="1" noChangeArrowheads="1" noTextEdit="1"/>
            </p:cNvSpPr>
            <p:nvPr userDrawn="1"/>
          </p:nvSpPr>
          <p:spPr bwMode="auto">
            <a:xfrm>
              <a:off x="4950" y="45"/>
              <a:ext cx="31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800" smtClean="0">
                <a:solidFill>
                  <a:srgbClr val="AE3502"/>
                </a:solidFill>
                <a:latin typeface="Arial" pitchFamily="34" charset="0"/>
                <a:ea typeface="宋体" pitchFamily="2" charset="-122"/>
              </a:endParaRPr>
            </a:p>
          </p:txBody>
        </p:sp>
        <p:sp>
          <p:nvSpPr>
            <p:cNvPr id="1033" name="Freeform 5"/>
            <p:cNvSpPr>
              <a:spLocks/>
            </p:cNvSpPr>
            <p:nvPr userDrawn="1"/>
          </p:nvSpPr>
          <p:spPr bwMode="auto">
            <a:xfrm>
              <a:off x="4950" y="45"/>
              <a:ext cx="315" cy="314"/>
            </a:xfrm>
            <a:custGeom>
              <a:avLst/>
              <a:gdLst>
                <a:gd name="T0" fmla="*/ 0 w 11970"/>
                <a:gd name="T1" fmla="*/ 0 h 11930"/>
                <a:gd name="T2" fmla="*/ 0 w 11970"/>
                <a:gd name="T3" fmla="*/ 0 h 11930"/>
                <a:gd name="T4" fmla="*/ 0 w 11970"/>
                <a:gd name="T5" fmla="*/ 0 h 11930"/>
                <a:gd name="T6" fmla="*/ 0 w 11970"/>
                <a:gd name="T7" fmla="*/ 0 h 11930"/>
                <a:gd name="T8" fmla="*/ 0 w 11970"/>
                <a:gd name="T9" fmla="*/ 0 h 11930"/>
                <a:gd name="T10" fmla="*/ 0 w 11970"/>
                <a:gd name="T11" fmla="*/ 0 h 11930"/>
                <a:gd name="T12" fmla="*/ 0 w 11970"/>
                <a:gd name="T13" fmla="*/ 0 h 11930"/>
                <a:gd name="T14" fmla="*/ 0 w 11970"/>
                <a:gd name="T15" fmla="*/ 0 h 11930"/>
                <a:gd name="T16" fmla="*/ 0 w 11970"/>
                <a:gd name="T17" fmla="*/ 0 h 11930"/>
                <a:gd name="T18" fmla="*/ 0 w 11970"/>
                <a:gd name="T19" fmla="*/ 0 h 11930"/>
                <a:gd name="T20" fmla="*/ 0 w 11970"/>
                <a:gd name="T21" fmla="*/ 0 h 11930"/>
                <a:gd name="T22" fmla="*/ 0 w 11970"/>
                <a:gd name="T23" fmla="*/ 0 h 11930"/>
                <a:gd name="T24" fmla="*/ 0 w 11970"/>
                <a:gd name="T25" fmla="*/ 0 h 11930"/>
                <a:gd name="T26" fmla="*/ 0 w 11970"/>
                <a:gd name="T27" fmla="*/ 0 h 11930"/>
                <a:gd name="T28" fmla="*/ 0 w 11970"/>
                <a:gd name="T29" fmla="*/ 0 h 11930"/>
                <a:gd name="T30" fmla="*/ 0 w 11970"/>
                <a:gd name="T31" fmla="*/ 0 h 11930"/>
                <a:gd name="T32" fmla="*/ 0 w 11970"/>
                <a:gd name="T33" fmla="*/ 0 h 11930"/>
                <a:gd name="T34" fmla="*/ 0 w 11970"/>
                <a:gd name="T35" fmla="*/ 0 h 11930"/>
                <a:gd name="T36" fmla="*/ 0 w 11970"/>
                <a:gd name="T37" fmla="*/ 0 h 11930"/>
                <a:gd name="T38" fmla="*/ 0 w 11970"/>
                <a:gd name="T39" fmla="*/ 0 h 11930"/>
                <a:gd name="T40" fmla="*/ 0 w 11970"/>
                <a:gd name="T41" fmla="*/ 0 h 11930"/>
                <a:gd name="T42" fmla="*/ 0 w 11970"/>
                <a:gd name="T43" fmla="*/ 0 h 11930"/>
                <a:gd name="T44" fmla="*/ 0 w 11970"/>
                <a:gd name="T45" fmla="*/ 0 h 11930"/>
                <a:gd name="T46" fmla="*/ 0 w 11970"/>
                <a:gd name="T47" fmla="*/ 0 h 11930"/>
                <a:gd name="T48" fmla="*/ 0 w 11970"/>
                <a:gd name="T49" fmla="*/ 0 h 11930"/>
                <a:gd name="T50" fmla="*/ 0 w 11970"/>
                <a:gd name="T51" fmla="*/ 0 h 11930"/>
                <a:gd name="T52" fmla="*/ 0 w 11970"/>
                <a:gd name="T53" fmla="*/ 0 h 11930"/>
                <a:gd name="T54" fmla="*/ 0 w 11970"/>
                <a:gd name="T55" fmla="*/ 0 h 11930"/>
                <a:gd name="T56" fmla="*/ 0 w 11970"/>
                <a:gd name="T57" fmla="*/ 0 h 11930"/>
                <a:gd name="T58" fmla="*/ 0 w 11970"/>
                <a:gd name="T59" fmla="*/ 0 h 11930"/>
                <a:gd name="T60" fmla="*/ 0 w 11970"/>
                <a:gd name="T61" fmla="*/ 0 h 11930"/>
                <a:gd name="T62" fmla="*/ 0 w 11970"/>
                <a:gd name="T63" fmla="*/ 0 h 11930"/>
                <a:gd name="T64" fmla="*/ 0 w 11970"/>
                <a:gd name="T65" fmla="*/ 0 h 11930"/>
                <a:gd name="T66" fmla="*/ 0 w 11970"/>
                <a:gd name="T67" fmla="*/ 0 h 11930"/>
                <a:gd name="T68" fmla="*/ 0 w 11970"/>
                <a:gd name="T69" fmla="*/ 0 h 11930"/>
                <a:gd name="T70" fmla="*/ 0 w 11970"/>
                <a:gd name="T71" fmla="*/ 0 h 11930"/>
                <a:gd name="T72" fmla="*/ 0 w 11970"/>
                <a:gd name="T73" fmla="*/ 0 h 11930"/>
                <a:gd name="T74" fmla="*/ 0 w 11970"/>
                <a:gd name="T75" fmla="*/ 0 h 11930"/>
                <a:gd name="T76" fmla="*/ 0 w 11970"/>
                <a:gd name="T77" fmla="*/ 0 h 11930"/>
                <a:gd name="T78" fmla="*/ 0 w 11970"/>
                <a:gd name="T79" fmla="*/ 0 h 11930"/>
                <a:gd name="T80" fmla="*/ 0 w 11970"/>
                <a:gd name="T81" fmla="*/ 0 h 11930"/>
                <a:gd name="T82" fmla="*/ 0 w 11970"/>
                <a:gd name="T83" fmla="*/ 0 h 11930"/>
                <a:gd name="T84" fmla="*/ 0 w 11970"/>
                <a:gd name="T85" fmla="*/ 0 h 11930"/>
                <a:gd name="T86" fmla="*/ 0 w 11970"/>
                <a:gd name="T87" fmla="*/ 0 h 11930"/>
                <a:gd name="T88" fmla="*/ 0 w 11970"/>
                <a:gd name="T89" fmla="*/ 0 h 119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970" h="11930">
                  <a:moveTo>
                    <a:pt x="5160" y="0"/>
                  </a:moveTo>
                  <a:lnTo>
                    <a:pt x="0" y="5078"/>
                  </a:lnTo>
                  <a:lnTo>
                    <a:pt x="0" y="5291"/>
                  </a:lnTo>
                  <a:lnTo>
                    <a:pt x="0" y="5506"/>
                  </a:lnTo>
                  <a:lnTo>
                    <a:pt x="0" y="5722"/>
                  </a:lnTo>
                  <a:lnTo>
                    <a:pt x="0" y="5937"/>
                  </a:lnTo>
                  <a:lnTo>
                    <a:pt x="0" y="6155"/>
                  </a:lnTo>
                  <a:lnTo>
                    <a:pt x="0" y="6371"/>
                  </a:lnTo>
                  <a:lnTo>
                    <a:pt x="0" y="6589"/>
                  </a:lnTo>
                  <a:lnTo>
                    <a:pt x="0" y="6806"/>
                  </a:lnTo>
                  <a:lnTo>
                    <a:pt x="0" y="7025"/>
                  </a:lnTo>
                  <a:lnTo>
                    <a:pt x="0" y="7243"/>
                  </a:lnTo>
                  <a:lnTo>
                    <a:pt x="0" y="7459"/>
                  </a:lnTo>
                  <a:lnTo>
                    <a:pt x="0" y="7677"/>
                  </a:lnTo>
                  <a:lnTo>
                    <a:pt x="0" y="7892"/>
                  </a:lnTo>
                  <a:lnTo>
                    <a:pt x="0" y="8107"/>
                  </a:lnTo>
                  <a:lnTo>
                    <a:pt x="0" y="8323"/>
                  </a:lnTo>
                  <a:lnTo>
                    <a:pt x="0" y="8536"/>
                  </a:lnTo>
                  <a:lnTo>
                    <a:pt x="221" y="8538"/>
                  </a:lnTo>
                  <a:lnTo>
                    <a:pt x="441" y="8540"/>
                  </a:lnTo>
                  <a:lnTo>
                    <a:pt x="661" y="8541"/>
                  </a:lnTo>
                  <a:lnTo>
                    <a:pt x="881" y="8540"/>
                  </a:lnTo>
                  <a:lnTo>
                    <a:pt x="1102" y="8540"/>
                  </a:lnTo>
                  <a:lnTo>
                    <a:pt x="1323" y="8539"/>
                  </a:lnTo>
                  <a:lnTo>
                    <a:pt x="1542" y="8537"/>
                  </a:lnTo>
                  <a:lnTo>
                    <a:pt x="1763" y="8536"/>
                  </a:lnTo>
                  <a:lnTo>
                    <a:pt x="1984" y="8535"/>
                  </a:lnTo>
                  <a:lnTo>
                    <a:pt x="2204" y="8533"/>
                  </a:lnTo>
                  <a:lnTo>
                    <a:pt x="2424" y="8532"/>
                  </a:lnTo>
                  <a:lnTo>
                    <a:pt x="2645" y="8532"/>
                  </a:lnTo>
                  <a:lnTo>
                    <a:pt x="2865" y="8531"/>
                  </a:lnTo>
                  <a:lnTo>
                    <a:pt x="3086" y="8532"/>
                  </a:lnTo>
                  <a:lnTo>
                    <a:pt x="3305" y="8534"/>
                  </a:lnTo>
                  <a:lnTo>
                    <a:pt x="3526" y="8536"/>
                  </a:lnTo>
                  <a:lnTo>
                    <a:pt x="3526" y="11930"/>
                  </a:lnTo>
                  <a:lnTo>
                    <a:pt x="6971" y="11930"/>
                  </a:lnTo>
                  <a:lnTo>
                    <a:pt x="11970" y="6904"/>
                  </a:lnTo>
                  <a:lnTo>
                    <a:pt x="8590" y="6920"/>
                  </a:lnTo>
                  <a:lnTo>
                    <a:pt x="8600" y="10293"/>
                  </a:lnTo>
                  <a:lnTo>
                    <a:pt x="5176" y="10293"/>
                  </a:lnTo>
                  <a:lnTo>
                    <a:pt x="5176" y="6904"/>
                  </a:lnTo>
                  <a:lnTo>
                    <a:pt x="1763" y="6904"/>
                  </a:lnTo>
                  <a:lnTo>
                    <a:pt x="1763" y="3477"/>
                  </a:lnTo>
                  <a:lnTo>
                    <a:pt x="5143" y="3477"/>
                  </a:lnTo>
                  <a:lnTo>
                    <a:pt x="5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sz="1800" smtClean="0">
                <a:solidFill>
                  <a:srgbClr val="AE3502"/>
                </a:solidFill>
                <a:latin typeface="Arial" pitchFamily="34" charset="0"/>
                <a:ea typeface="宋体" pitchFamily="2" charset="-122"/>
              </a:endParaRPr>
            </a:p>
          </p:txBody>
        </p:sp>
        <p:sp>
          <p:nvSpPr>
            <p:cNvPr id="1034" name="Freeform 6"/>
            <p:cNvSpPr>
              <a:spLocks noEditPoints="1"/>
            </p:cNvSpPr>
            <p:nvPr userDrawn="1"/>
          </p:nvSpPr>
          <p:spPr bwMode="auto">
            <a:xfrm>
              <a:off x="4966" y="372"/>
              <a:ext cx="277" cy="62"/>
            </a:xfrm>
            <a:custGeom>
              <a:avLst/>
              <a:gdLst>
                <a:gd name="T0" fmla="*/ 0 w 10539"/>
                <a:gd name="T1" fmla="*/ 0 h 2343"/>
                <a:gd name="T2" fmla="*/ 0 w 10539"/>
                <a:gd name="T3" fmla="*/ 0 h 2343"/>
                <a:gd name="T4" fmla="*/ 0 w 10539"/>
                <a:gd name="T5" fmla="*/ 0 h 2343"/>
                <a:gd name="T6" fmla="*/ 0 w 10539"/>
                <a:gd name="T7" fmla="*/ 0 h 2343"/>
                <a:gd name="T8" fmla="*/ 0 w 10539"/>
                <a:gd name="T9" fmla="*/ 0 h 2343"/>
                <a:gd name="T10" fmla="*/ 0 w 10539"/>
                <a:gd name="T11" fmla="*/ 0 h 2343"/>
                <a:gd name="T12" fmla="*/ 0 w 10539"/>
                <a:gd name="T13" fmla="*/ 0 h 2343"/>
                <a:gd name="T14" fmla="*/ 0 w 10539"/>
                <a:gd name="T15" fmla="*/ 0 h 2343"/>
                <a:gd name="T16" fmla="*/ 0 w 10539"/>
                <a:gd name="T17" fmla="*/ 0 h 2343"/>
                <a:gd name="T18" fmla="*/ 0 w 10539"/>
                <a:gd name="T19" fmla="*/ 0 h 2343"/>
                <a:gd name="T20" fmla="*/ 0 w 10539"/>
                <a:gd name="T21" fmla="*/ 0 h 2343"/>
                <a:gd name="T22" fmla="*/ 0 w 10539"/>
                <a:gd name="T23" fmla="*/ 0 h 2343"/>
                <a:gd name="T24" fmla="*/ 0 w 10539"/>
                <a:gd name="T25" fmla="*/ 0 h 2343"/>
                <a:gd name="T26" fmla="*/ 0 w 10539"/>
                <a:gd name="T27" fmla="*/ 0 h 2343"/>
                <a:gd name="T28" fmla="*/ 0 w 10539"/>
                <a:gd name="T29" fmla="*/ 0 h 2343"/>
                <a:gd name="T30" fmla="*/ 0 w 10539"/>
                <a:gd name="T31" fmla="*/ 0 h 2343"/>
                <a:gd name="T32" fmla="*/ 0 w 10539"/>
                <a:gd name="T33" fmla="*/ 0 h 2343"/>
                <a:gd name="T34" fmla="*/ 0 w 10539"/>
                <a:gd name="T35" fmla="*/ 0 h 2343"/>
                <a:gd name="T36" fmla="*/ 0 w 10539"/>
                <a:gd name="T37" fmla="*/ 0 h 2343"/>
                <a:gd name="T38" fmla="*/ 0 w 10539"/>
                <a:gd name="T39" fmla="*/ 0 h 2343"/>
                <a:gd name="T40" fmla="*/ 0 w 10539"/>
                <a:gd name="T41" fmla="*/ 0 h 2343"/>
                <a:gd name="T42" fmla="*/ 0 w 10539"/>
                <a:gd name="T43" fmla="*/ 0 h 2343"/>
                <a:gd name="T44" fmla="*/ 0 w 10539"/>
                <a:gd name="T45" fmla="*/ 0 h 2343"/>
                <a:gd name="T46" fmla="*/ 0 w 10539"/>
                <a:gd name="T47" fmla="*/ 0 h 2343"/>
                <a:gd name="T48" fmla="*/ 0 w 10539"/>
                <a:gd name="T49" fmla="*/ 0 h 2343"/>
                <a:gd name="T50" fmla="*/ 0 w 10539"/>
                <a:gd name="T51" fmla="*/ 0 h 2343"/>
                <a:gd name="T52" fmla="*/ 0 w 10539"/>
                <a:gd name="T53" fmla="*/ 0 h 2343"/>
                <a:gd name="T54" fmla="*/ 0 w 10539"/>
                <a:gd name="T55" fmla="*/ 0 h 2343"/>
                <a:gd name="T56" fmla="*/ 0 w 10539"/>
                <a:gd name="T57" fmla="*/ 0 h 2343"/>
                <a:gd name="T58" fmla="*/ 0 w 10539"/>
                <a:gd name="T59" fmla="*/ 0 h 2343"/>
                <a:gd name="T60" fmla="*/ 0 w 10539"/>
                <a:gd name="T61" fmla="*/ 0 h 2343"/>
                <a:gd name="T62" fmla="*/ 0 w 10539"/>
                <a:gd name="T63" fmla="*/ 0 h 2343"/>
                <a:gd name="T64" fmla="*/ 0 w 10539"/>
                <a:gd name="T65" fmla="*/ 0 h 2343"/>
                <a:gd name="T66" fmla="*/ 0 w 10539"/>
                <a:gd name="T67" fmla="*/ 0 h 2343"/>
                <a:gd name="T68" fmla="*/ 0 w 10539"/>
                <a:gd name="T69" fmla="*/ 0 h 2343"/>
                <a:gd name="T70" fmla="*/ 0 w 10539"/>
                <a:gd name="T71" fmla="*/ 0 h 2343"/>
                <a:gd name="T72" fmla="*/ 0 w 10539"/>
                <a:gd name="T73" fmla="*/ 0 h 2343"/>
                <a:gd name="T74" fmla="*/ 0 w 10539"/>
                <a:gd name="T75" fmla="*/ 0 h 2343"/>
                <a:gd name="T76" fmla="*/ 0 w 10539"/>
                <a:gd name="T77" fmla="*/ 0 h 2343"/>
                <a:gd name="T78" fmla="*/ 0 w 10539"/>
                <a:gd name="T79" fmla="*/ 0 h 2343"/>
                <a:gd name="T80" fmla="*/ 0 w 10539"/>
                <a:gd name="T81" fmla="*/ 0 h 2343"/>
                <a:gd name="T82" fmla="*/ 0 w 10539"/>
                <a:gd name="T83" fmla="*/ 0 h 2343"/>
                <a:gd name="T84" fmla="*/ 0 w 10539"/>
                <a:gd name="T85" fmla="*/ 0 h 2343"/>
                <a:gd name="T86" fmla="*/ 0 w 10539"/>
                <a:gd name="T87" fmla="*/ 0 h 2343"/>
                <a:gd name="T88" fmla="*/ 0 w 10539"/>
                <a:gd name="T89" fmla="*/ 0 h 2343"/>
                <a:gd name="T90" fmla="*/ 0 w 10539"/>
                <a:gd name="T91" fmla="*/ 0 h 2343"/>
                <a:gd name="T92" fmla="*/ 0 w 10539"/>
                <a:gd name="T93" fmla="*/ 0 h 2343"/>
                <a:gd name="T94" fmla="*/ 0 w 10539"/>
                <a:gd name="T95" fmla="*/ 0 h 2343"/>
                <a:gd name="T96" fmla="*/ 0 w 10539"/>
                <a:gd name="T97" fmla="*/ 0 h 2343"/>
                <a:gd name="T98" fmla="*/ 0 w 10539"/>
                <a:gd name="T99" fmla="*/ 0 h 2343"/>
                <a:gd name="T100" fmla="*/ 0 w 10539"/>
                <a:gd name="T101" fmla="*/ 0 h 2343"/>
                <a:gd name="T102" fmla="*/ 0 w 10539"/>
                <a:gd name="T103" fmla="*/ 0 h 2343"/>
                <a:gd name="T104" fmla="*/ 0 w 10539"/>
                <a:gd name="T105" fmla="*/ 0 h 2343"/>
                <a:gd name="T106" fmla="*/ 0 w 10539"/>
                <a:gd name="T107" fmla="*/ 0 h 2343"/>
                <a:gd name="T108" fmla="*/ 0 w 10539"/>
                <a:gd name="T109" fmla="*/ 0 h 2343"/>
                <a:gd name="T110" fmla="*/ 0 w 10539"/>
                <a:gd name="T111" fmla="*/ 0 h 2343"/>
                <a:gd name="T112" fmla="*/ 0 w 10539"/>
                <a:gd name="T113" fmla="*/ 0 h 2343"/>
                <a:gd name="T114" fmla="*/ 0 w 10539"/>
                <a:gd name="T115" fmla="*/ 0 h 2343"/>
                <a:gd name="T116" fmla="*/ 0 w 10539"/>
                <a:gd name="T117" fmla="*/ 0 h 2343"/>
                <a:gd name="T118" fmla="*/ 0 w 10539"/>
                <a:gd name="T119" fmla="*/ 0 h 2343"/>
                <a:gd name="T120" fmla="*/ 0 w 10539"/>
                <a:gd name="T121" fmla="*/ 0 h 2343"/>
                <a:gd name="T122" fmla="*/ 0 w 10539"/>
                <a:gd name="T123" fmla="*/ 0 h 23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39" h="2343">
                  <a:moveTo>
                    <a:pt x="2132" y="769"/>
                  </a:moveTo>
                  <a:lnTo>
                    <a:pt x="2132" y="1081"/>
                  </a:lnTo>
                  <a:lnTo>
                    <a:pt x="2132" y="1098"/>
                  </a:lnTo>
                  <a:lnTo>
                    <a:pt x="2130" y="1114"/>
                  </a:lnTo>
                  <a:lnTo>
                    <a:pt x="2128" y="1130"/>
                  </a:lnTo>
                  <a:lnTo>
                    <a:pt x="2125" y="1145"/>
                  </a:lnTo>
                  <a:lnTo>
                    <a:pt x="2121" y="1160"/>
                  </a:lnTo>
                  <a:lnTo>
                    <a:pt x="2117" y="1174"/>
                  </a:lnTo>
                  <a:lnTo>
                    <a:pt x="2111" y="1188"/>
                  </a:lnTo>
                  <a:lnTo>
                    <a:pt x="2105" y="1202"/>
                  </a:lnTo>
                  <a:lnTo>
                    <a:pt x="2101" y="1208"/>
                  </a:lnTo>
                  <a:lnTo>
                    <a:pt x="2096" y="1214"/>
                  </a:lnTo>
                  <a:lnTo>
                    <a:pt x="2091" y="1220"/>
                  </a:lnTo>
                  <a:lnTo>
                    <a:pt x="2086" y="1225"/>
                  </a:lnTo>
                  <a:lnTo>
                    <a:pt x="2074" y="1237"/>
                  </a:lnTo>
                  <a:lnTo>
                    <a:pt x="2061" y="1246"/>
                  </a:lnTo>
                  <a:lnTo>
                    <a:pt x="2045" y="1254"/>
                  </a:lnTo>
                  <a:lnTo>
                    <a:pt x="2028" y="1262"/>
                  </a:lnTo>
                  <a:lnTo>
                    <a:pt x="2008" y="1268"/>
                  </a:lnTo>
                  <a:lnTo>
                    <a:pt x="1988" y="1275"/>
                  </a:lnTo>
                  <a:lnTo>
                    <a:pt x="1988" y="1384"/>
                  </a:lnTo>
                  <a:lnTo>
                    <a:pt x="2200" y="1384"/>
                  </a:lnTo>
                  <a:lnTo>
                    <a:pt x="2200" y="1579"/>
                  </a:lnTo>
                  <a:lnTo>
                    <a:pt x="0" y="1579"/>
                  </a:lnTo>
                  <a:lnTo>
                    <a:pt x="0" y="1384"/>
                  </a:lnTo>
                  <a:lnTo>
                    <a:pt x="228" y="1384"/>
                  </a:lnTo>
                  <a:lnTo>
                    <a:pt x="228" y="1275"/>
                  </a:lnTo>
                  <a:lnTo>
                    <a:pt x="61" y="1275"/>
                  </a:lnTo>
                  <a:lnTo>
                    <a:pt x="61" y="769"/>
                  </a:lnTo>
                  <a:lnTo>
                    <a:pt x="2132" y="769"/>
                  </a:lnTo>
                  <a:close/>
                  <a:moveTo>
                    <a:pt x="1801" y="967"/>
                  </a:moveTo>
                  <a:lnTo>
                    <a:pt x="393" y="967"/>
                  </a:lnTo>
                  <a:lnTo>
                    <a:pt x="393" y="1081"/>
                  </a:lnTo>
                  <a:lnTo>
                    <a:pt x="1732" y="1081"/>
                  </a:lnTo>
                  <a:lnTo>
                    <a:pt x="1743" y="1081"/>
                  </a:lnTo>
                  <a:lnTo>
                    <a:pt x="1755" y="1080"/>
                  </a:lnTo>
                  <a:lnTo>
                    <a:pt x="1764" y="1079"/>
                  </a:lnTo>
                  <a:lnTo>
                    <a:pt x="1772" y="1078"/>
                  </a:lnTo>
                  <a:lnTo>
                    <a:pt x="1778" y="1075"/>
                  </a:lnTo>
                  <a:lnTo>
                    <a:pt x="1784" y="1073"/>
                  </a:lnTo>
                  <a:lnTo>
                    <a:pt x="1788" y="1070"/>
                  </a:lnTo>
                  <a:lnTo>
                    <a:pt x="1791" y="1067"/>
                  </a:lnTo>
                  <a:lnTo>
                    <a:pt x="1796" y="1060"/>
                  </a:lnTo>
                  <a:lnTo>
                    <a:pt x="1799" y="1050"/>
                  </a:lnTo>
                  <a:lnTo>
                    <a:pt x="1800" y="1038"/>
                  </a:lnTo>
                  <a:lnTo>
                    <a:pt x="1801" y="1024"/>
                  </a:lnTo>
                  <a:lnTo>
                    <a:pt x="1801" y="967"/>
                  </a:lnTo>
                  <a:close/>
                  <a:moveTo>
                    <a:pt x="1576" y="1384"/>
                  </a:moveTo>
                  <a:lnTo>
                    <a:pt x="1642" y="1275"/>
                  </a:lnTo>
                  <a:lnTo>
                    <a:pt x="553" y="1275"/>
                  </a:lnTo>
                  <a:lnTo>
                    <a:pt x="626" y="1384"/>
                  </a:lnTo>
                  <a:lnTo>
                    <a:pt x="1576" y="1384"/>
                  </a:lnTo>
                  <a:close/>
                  <a:moveTo>
                    <a:pt x="638" y="1616"/>
                  </a:moveTo>
                  <a:lnTo>
                    <a:pt x="606" y="1733"/>
                  </a:lnTo>
                  <a:lnTo>
                    <a:pt x="1101" y="1733"/>
                  </a:lnTo>
                  <a:lnTo>
                    <a:pt x="1101" y="2090"/>
                  </a:lnTo>
                  <a:lnTo>
                    <a:pt x="1100" y="2115"/>
                  </a:lnTo>
                  <a:lnTo>
                    <a:pt x="1099" y="2139"/>
                  </a:lnTo>
                  <a:lnTo>
                    <a:pt x="1096" y="2163"/>
                  </a:lnTo>
                  <a:lnTo>
                    <a:pt x="1092" y="2187"/>
                  </a:lnTo>
                  <a:lnTo>
                    <a:pt x="1089" y="2198"/>
                  </a:lnTo>
                  <a:lnTo>
                    <a:pt x="1085" y="2209"/>
                  </a:lnTo>
                  <a:lnTo>
                    <a:pt x="1080" y="2220"/>
                  </a:lnTo>
                  <a:lnTo>
                    <a:pt x="1074" y="2232"/>
                  </a:lnTo>
                  <a:lnTo>
                    <a:pt x="1065" y="2242"/>
                  </a:lnTo>
                  <a:lnTo>
                    <a:pt x="1057" y="2252"/>
                  </a:lnTo>
                  <a:lnTo>
                    <a:pt x="1047" y="2263"/>
                  </a:lnTo>
                  <a:lnTo>
                    <a:pt x="1036" y="2273"/>
                  </a:lnTo>
                  <a:lnTo>
                    <a:pt x="1030" y="2278"/>
                  </a:lnTo>
                  <a:lnTo>
                    <a:pt x="1022" y="2282"/>
                  </a:lnTo>
                  <a:lnTo>
                    <a:pt x="1014" y="2286"/>
                  </a:lnTo>
                  <a:lnTo>
                    <a:pt x="1006" y="2290"/>
                  </a:lnTo>
                  <a:lnTo>
                    <a:pt x="996" y="2293"/>
                  </a:lnTo>
                  <a:lnTo>
                    <a:pt x="985" y="2296"/>
                  </a:lnTo>
                  <a:lnTo>
                    <a:pt x="975" y="2299"/>
                  </a:lnTo>
                  <a:lnTo>
                    <a:pt x="963" y="2303"/>
                  </a:lnTo>
                  <a:lnTo>
                    <a:pt x="937" y="2307"/>
                  </a:lnTo>
                  <a:lnTo>
                    <a:pt x="907" y="2310"/>
                  </a:lnTo>
                  <a:lnTo>
                    <a:pt x="875" y="2312"/>
                  </a:lnTo>
                  <a:lnTo>
                    <a:pt x="840" y="2312"/>
                  </a:lnTo>
                  <a:lnTo>
                    <a:pt x="626" y="2312"/>
                  </a:lnTo>
                  <a:lnTo>
                    <a:pt x="626" y="2090"/>
                  </a:lnTo>
                  <a:lnTo>
                    <a:pt x="749" y="2090"/>
                  </a:lnTo>
                  <a:lnTo>
                    <a:pt x="759" y="2090"/>
                  </a:lnTo>
                  <a:lnTo>
                    <a:pt x="768" y="2090"/>
                  </a:lnTo>
                  <a:lnTo>
                    <a:pt x="776" y="2089"/>
                  </a:lnTo>
                  <a:lnTo>
                    <a:pt x="783" y="2087"/>
                  </a:lnTo>
                  <a:lnTo>
                    <a:pt x="789" y="2085"/>
                  </a:lnTo>
                  <a:lnTo>
                    <a:pt x="794" y="2083"/>
                  </a:lnTo>
                  <a:lnTo>
                    <a:pt x="799" y="2080"/>
                  </a:lnTo>
                  <a:lnTo>
                    <a:pt x="802" y="2076"/>
                  </a:lnTo>
                  <a:lnTo>
                    <a:pt x="804" y="2073"/>
                  </a:lnTo>
                  <a:lnTo>
                    <a:pt x="806" y="2068"/>
                  </a:lnTo>
                  <a:lnTo>
                    <a:pt x="808" y="2062"/>
                  </a:lnTo>
                  <a:lnTo>
                    <a:pt x="810" y="2056"/>
                  </a:lnTo>
                  <a:lnTo>
                    <a:pt x="812" y="2042"/>
                  </a:lnTo>
                  <a:lnTo>
                    <a:pt x="813" y="2026"/>
                  </a:lnTo>
                  <a:lnTo>
                    <a:pt x="813" y="1949"/>
                  </a:lnTo>
                  <a:lnTo>
                    <a:pt x="557" y="1949"/>
                  </a:lnTo>
                  <a:lnTo>
                    <a:pt x="500" y="2143"/>
                  </a:lnTo>
                  <a:lnTo>
                    <a:pt x="491" y="2164"/>
                  </a:lnTo>
                  <a:lnTo>
                    <a:pt x="484" y="2185"/>
                  </a:lnTo>
                  <a:lnTo>
                    <a:pt x="475" y="2203"/>
                  </a:lnTo>
                  <a:lnTo>
                    <a:pt x="465" y="2219"/>
                  </a:lnTo>
                  <a:lnTo>
                    <a:pt x="455" y="2235"/>
                  </a:lnTo>
                  <a:lnTo>
                    <a:pt x="443" y="2248"/>
                  </a:lnTo>
                  <a:lnTo>
                    <a:pt x="431" y="2261"/>
                  </a:lnTo>
                  <a:lnTo>
                    <a:pt x="418" y="2270"/>
                  </a:lnTo>
                  <a:lnTo>
                    <a:pt x="410" y="2275"/>
                  </a:lnTo>
                  <a:lnTo>
                    <a:pt x="403" y="2279"/>
                  </a:lnTo>
                  <a:lnTo>
                    <a:pt x="394" y="2283"/>
                  </a:lnTo>
                  <a:lnTo>
                    <a:pt x="386" y="2286"/>
                  </a:lnTo>
                  <a:lnTo>
                    <a:pt x="365" y="2293"/>
                  </a:lnTo>
                  <a:lnTo>
                    <a:pt x="342" y="2298"/>
                  </a:lnTo>
                  <a:lnTo>
                    <a:pt x="316" y="2303"/>
                  </a:lnTo>
                  <a:lnTo>
                    <a:pt x="288" y="2305"/>
                  </a:lnTo>
                  <a:lnTo>
                    <a:pt x="256" y="2307"/>
                  </a:lnTo>
                  <a:lnTo>
                    <a:pt x="223" y="2308"/>
                  </a:lnTo>
                  <a:lnTo>
                    <a:pt x="0" y="2308"/>
                  </a:lnTo>
                  <a:lnTo>
                    <a:pt x="0" y="2087"/>
                  </a:lnTo>
                  <a:lnTo>
                    <a:pt x="98" y="2087"/>
                  </a:lnTo>
                  <a:lnTo>
                    <a:pt x="121" y="2086"/>
                  </a:lnTo>
                  <a:lnTo>
                    <a:pt x="139" y="2084"/>
                  </a:lnTo>
                  <a:lnTo>
                    <a:pt x="147" y="2082"/>
                  </a:lnTo>
                  <a:lnTo>
                    <a:pt x="156" y="2080"/>
                  </a:lnTo>
                  <a:lnTo>
                    <a:pt x="163" y="2078"/>
                  </a:lnTo>
                  <a:lnTo>
                    <a:pt x="169" y="2075"/>
                  </a:lnTo>
                  <a:lnTo>
                    <a:pt x="175" y="2071"/>
                  </a:lnTo>
                  <a:lnTo>
                    <a:pt x="180" y="2067"/>
                  </a:lnTo>
                  <a:lnTo>
                    <a:pt x="185" y="2061"/>
                  </a:lnTo>
                  <a:lnTo>
                    <a:pt x="190" y="2056"/>
                  </a:lnTo>
                  <a:lnTo>
                    <a:pt x="194" y="2050"/>
                  </a:lnTo>
                  <a:lnTo>
                    <a:pt x="198" y="2043"/>
                  </a:lnTo>
                  <a:lnTo>
                    <a:pt x="201" y="2035"/>
                  </a:lnTo>
                  <a:lnTo>
                    <a:pt x="204" y="2027"/>
                  </a:lnTo>
                  <a:lnTo>
                    <a:pt x="228" y="1949"/>
                  </a:lnTo>
                  <a:lnTo>
                    <a:pt x="0" y="1949"/>
                  </a:lnTo>
                  <a:lnTo>
                    <a:pt x="0" y="1733"/>
                  </a:lnTo>
                  <a:lnTo>
                    <a:pt x="276" y="1733"/>
                  </a:lnTo>
                  <a:lnTo>
                    <a:pt x="303" y="1616"/>
                  </a:lnTo>
                  <a:lnTo>
                    <a:pt x="638" y="1616"/>
                  </a:lnTo>
                  <a:close/>
                  <a:moveTo>
                    <a:pt x="2202" y="1726"/>
                  </a:moveTo>
                  <a:lnTo>
                    <a:pt x="2202" y="2025"/>
                  </a:lnTo>
                  <a:lnTo>
                    <a:pt x="2201" y="2054"/>
                  </a:lnTo>
                  <a:lnTo>
                    <a:pt x="2198" y="2088"/>
                  </a:lnTo>
                  <a:lnTo>
                    <a:pt x="2193" y="2126"/>
                  </a:lnTo>
                  <a:lnTo>
                    <a:pt x="2186" y="2167"/>
                  </a:lnTo>
                  <a:lnTo>
                    <a:pt x="2182" y="2188"/>
                  </a:lnTo>
                  <a:lnTo>
                    <a:pt x="2176" y="2206"/>
                  </a:lnTo>
                  <a:lnTo>
                    <a:pt x="2171" y="2215"/>
                  </a:lnTo>
                  <a:lnTo>
                    <a:pt x="2167" y="2224"/>
                  </a:lnTo>
                  <a:lnTo>
                    <a:pt x="2163" y="2232"/>
                  </a:lnTo>
                  <a:lnTo>
                    <a:pt x="2158" y="2239"/>
                  </a:lnTo>
                  <a:lnTo>
                    <a:pt x="2153" y="2246"/>
                  </a:lnTo>
                  <a:lnTo>
                    <a:pt x="2147" y="2252"/>
                  </a:lnTo>
                  <a:lnTo>
                    <a:pt x="2141" y="2258"/>
                  </a:lnTo>
                  <a:lnTo>
                    <a:pt x="2134" y="2265"/>
                  </a:lnTo>
                  <a:lnTo>
                    <a:pt x="2127" y="2270"/>
                  </a:lnTo>
                  <a:lnTo>
                    <a:pt x="2120" y="2275"/>
                  </a:lnTo>
                  <a:lnTo>
                    <a:pt x="2112" y="2279"/>
                  </a:lnTo>
                  <a:lnTo>
                    <a:pt x="2104" y="2283"/>
                  </a:lnTo>
                  <a:lnTo>
                    <a:pt x="2086" y="2290"/>
                  </a:lnTo>
                  <a:lnTo>
                    <a:pt x="2068" y="2295"/>
                  </a:lnTo>
                  <a:lnTo>
                    <a:pt x="2048" y="2301"/>
                  </a:lnTo>
                  <a:lnTo>
                    <a:pt x="2028" y="2305"/>
                  </a:lnTo>
                  <a:lnTo>
                    <a:pt x="2006" y="2308"/>
                  </a:lnTo>
                  <a:lnTo>
                    <a:pt x="1982" y="2311"/>
                  </a:lnTo>
                  <a:lnTo>
                    <a:pt x="1959" y="2312"/>
                  </a:lnTo>
                  <a:lnTo>
                    <a:pt x="1933" y="2312"/>
                  </a:lnTo>
                  <a:lnTo>
                    <a:pt x="1225" y="2312"/>
                  </a:lnTo>
                  <a:lnTo>
                    <a:pt x="1225" y="1726"/>
                  </a:lnTo>
                  <a:lnTo>
                    <a:pt x="2202" y="1726"/>
                  </a:lnTo>
                  <a:close/>
                  <a:moveTo>
                    <a:pt x="1513" y="1953"/>
                  </a:moveTo>
                  <a:lnTo>
                    <a:pt x="1513" y="2082"/>
                  </a:lnTo>
                  <a:lnTo>
                    <a:pt x="1853" y="2082"/>
                  </a:lnTo>
                  <a:lnTo>
                    <a:pt x="1860" y="2082"/>
                  </a:lnTo>
                  <a:lnTo>
                    <a:pt x="1866" y="2081"/>
                  </a:lnTo>
                  <a:lnTo>
                    <a:pt x="1874" y="2080"/>
                  </a:lnTo>
                  <a:lnTo>
                    <a:pt x="1879" y="2078"/>
                  </a:lnTo>
                  <a:lnTo>
                    <a:pt x="1885" y="2076"/>
                  </a:lnTo>
                  <a:lnTo>
                    <a:pt x="1889" y="2074"/>
                  </a:lnTo>
                  <a:lnTo>
                    <a:pt x="1894" y="2071"/>
                  </a:lnTo>
                  <a:lnTo>
                    <a:pt x="1898" y="2068"/>
                  </a:lnTo>
                  <a:lnTo>
                    <a:pt x="1901" y="2064"/>
                  </a:lnTo>
                  <a:lnTo>
                    <a:pt x="1904" y="2059"/>
                  </a:lnTo>
                  <a:lnTo>
                    <a:pt x="1908" y="2054"/>
                  </a:lnTo>
                  <a:lnTo>
                    <a:pt x="1910" y="2049"/>
                  </a:lnTo>
                  <a:lnTo>
                    <a:pt x="1911" y="2044"/>
                  </a:lnTo>
                  <a:lnTo>
                    <a:pt x="1912" y="2038"/>
                  </a:lnTo>
                  <a:lnTo>
                    <a:pt x="1913" y="2031"/>
                  </a:lnTo>
                  <a:lnTo>
                    <a:pt x="1913" y="2025"/>
                  </a:lnTo>
                  <a:lnTo>
                    <a:pt x="1913" y="1953"/>
                  </a:lnTo>
                  <a:lnTo>
                    <a:pt x="1513" y="1953"/>
                  </a:lnTo>
                  <a:close/>
                  <a:moveTo>
                    <a:pt x="916" y="338"/>
                  </a:moveTo>
                  <a:lnTo>
                    <a:pt x="0" y="338"/>
                  </a:lnTo>
                  <a:lnTo>
                    <a:pt x="0" y="131"/>
                  </a:lnTo>
                  <a:lnTo>
                    <a:pt x="916" y="131"/>
                  </a:lnTo>
                  <a:lnTo>
                    <a:pt x="916" y="25"/>
                  </a:lnTo>
                  <a:lnTo>
                    <a:pt x="1290" y="25"/>
                  </a:lnTo>
                  <a:lnTo>
                    <a:pt x="1290" y="131"/>
                  </a:lnTo>
                  <a:lnTo>
                    <a:pt x="2200" y="131"/>
                  </a:lnTo>
                  <a:lnTo>
                    <a:pt x="2200" y="338"/>
                  </a:lnTo>
                  <a:lnTo>
                    <a:pt x="1290" y="338"/>
                  </a:lnTo>
                  <a:lnTo>
                    <a:pt x="1290" y="449"/>
                  </a:lnTo>
                  <a:lnTo>
                    <a:pt x="2151" y="449"/>
                  </a:lnTo>
                  <a:lnTo>
                    <a:pt x="2151" y="656"/>
                  </a:lnTo>
                  <a:lnTo>
                    <a:pt x="61" y="656"/>
                  </a:lnTo>
                  <a:lnTo>
                    <a:pt x="61" y="449"/>
                  </a:lnTo>
                  <a:lnTo>
                    <a:pt x="916" y="449"/>
                  </a:lnTo>
                  <a:lnTo>
                    <a:pt x="916" y="338"/>
                  </a:lnTo>
                  <a:close/>
                  <a:moveTo>
                    <a:pt x="3930" y="999"/>
                  </a:moveTo>
                  <a:lnTo>
                    <a:pt x="3973" y="1873"/>
                  </a:lnTo>
                  <a:lnTo>
                    <a:pt x="3974" y="1904"/>
                  </a:lnTo>
                  <a:lnTo>
                    <a:pt x="3976" y="1931"/>
                  </a:lnTo>
                  <a:lnTo>
                    <a:pt x="3979" y="1953"/>
                  </a:lnTo>
                  <a:lnTo>
                    <a:pt x="3982" y="1968"/>
                  </a:lnTo>
                  <a:lnTo>
                    <a:pt x="3984" y="1974"/>
                  </a:lnTo>
                  <a:lnTo>
                    <a:pt x="3986" y="1979"/>
                  </a:lnTo>
                  <a:lnTo>
                    <a:pt x="3988" y="1985"/>
                  </a:lnTo>
                  <a:lnTo>
                    <a:pt x="3990" y="1988"/>
                  </a:lnTo>
                  <a:lnTo>
                    <a:pt x="3993" y="1991"/>
                  </a:lnTo>
                  <a:lnTo>
                    <a:pt x="3996" y="1993"/>
                  </a:lnTo>
                  <a:lnTo>
                    <a:pt x="4000" y="1994"/>
                  </a:lnTo>
                  <a:lnTo>
                    <a:pt x="4003" y="1994"/>
                  </a:lnTo>
                  <a:lnTo>
                    <a:pt x="4032" y="1994"/>
                  </a:lnTo>
                  <a:lnTo>
                    <a:pt x="4032" y="2263"/>
                  </a:lnTo>
                  <a:lnTo>
                    <a:pt x="3962" y="2263"/>
                  </a:lnTo>
                  <a:lnTo>
                    <a:pt x="3930" y="2263"/>
                  </a:lnTo>
                  <a:lnTo>
                    <a:pt x="3901" y="2259"/>
                  </a:lnTo>
                  <a:lnTo>
                    <a:pt x="3887" y="2257"/>
                  </a:lnTo>
                  <a:lnTo>
                    <a:pt x="3874" y="2255"/>
                  </a:lnTo>
                  <a:lnTo>
                    <a:pt x="3863" y="2252"/>
                  </a:lnTo>
                  <a:lnTo>
                    <a:pt x="3851" y="2249"/>
                  </a:lnTo>
                  <a:lnTo>
                    <a:pt x="3840" y="2246"/>
                  </a:lnTo>
                  <a:lnTo>
                    <a:pt x="3831" y="2242"/>
                  </a:lnTo>
                  <a:lnTo>
                    <a:pt x="3822" y="2237"/>
                  </a:lnTo>
                  <a:lnTo>
                    <a:pt x="3813" y="2233"/>
                  </a:lnTo>
                  <a:lnTo>
                    <a:pt x="3805" y="2227"/>
                  </a:lnTo>
                  <a:lnTo>
                    <a:pt x="3799" y="2222"/>
                  </a:lnTo>
                  <a:lnTo>
                    <a:pt x="3793" y="2215"/>
                  </a:lnTo>
                  <a:lnTo>
                    <a:pt x="3788" y="2208"/>
                  </a:lnTo>
                  <a:lnTo>
                    <a:pt x="3778" y="2195"/>
                  </a:lnTo>
                  <a:lnTo>
                    <a:pt x="3769" y="2180"/>
                  </a:lnTo>
                  <a:lnTo>
                    <a:pt x="3762" y="2167"/>
                  </a:lnTo>
                  <a:lnTo>
                    <a:pt x="3755" y="2153"/>
                  </a:lnTo>
                  <a:lnTo>
                    <a:pt x="3750" y="2138"/>
                  </a:lnTo>
                  <a:lnTo>
                    <a:pt x="3745" y="2124"/>
                  </a:lnTo>
                  <a:lnTo>
                    <a:pt x="3741" y="2110"/>
                  </a:lnTo>
                  <a:lnTo>
                    <a:pt x="3738" y="2094"/>
                  </a:lnTo>
                  <a:lnTo>
                    <a:pt x="3733" y="2065"/>
                  </a:lnTo>
                  <a:lnTo>
                    <a:pt x="3730" y="2033"/>
                  </a:lnTo>
                  <a:lnTo>
                    <a:pt x="3727" y="1999"/>
                  </a:lnTo>
                  <a:lnTo>
                    <a:pt x="3725" y="1964"/>
                  </a:lnTo>
                  <a:lnTo>
                    <a:pt x="3674" y="997"/>
                  </a:lnTo>
                  <a:lnTo>
                    <a:pt x="3930" y="999"/>
                  </a:lnTo>
                  <a:close/>
                  <a:moveTo>
                    <a:pt x="3536" y="870"/>
                  </a:moveTo>
                  <a:lnTo>
                    <a:pt x="3536" y="2343"/>
                  </a:lnTo>
                  <a:lnTo>
                    <a:pt x="3248" y="2343"/>
                  </a:lnTo>
                  <a:lnTo>
                    <a:pt x="3248" y="870"/>
                  </a:lnTo>
                  <a:lnTo>
                    <a:pt x="2773" y="870"/>
                  </a:lnTo>
                  <a:lnTo>
                    <a:pt x="2773" y="596"/>
                  </a:lnTo>
                  <a:lnTo>
                    <a:pt x="3248" y="596"/>
                  </a:lnTo>
                  <a:lnTo>
                    <a:pt x="3248" y="380"/>
                  </a:lnTo>
                  <a:lnTo>
                    <a:pt x="2773" y="380"/>
                  </a:lnTo>
                  <a:lnTo>
                    <a:pt x="2773" y="107"/>
                  </a:lnTo>
                  <a:lnTo>
                    <a:pt x="3642" y="107"/>
                  </a:lnTo>
                  <a:lnTo>
                    <a:pt x="3652" y="107"/>
                  </a:lnTo>
                  <a:lnTo>
                    <a:pt x="3660" y="107"/>
                  </a:lnTo>
                  <a:lnTo>
                    <a:pt x="3669" y="106"/>
                  </a:lnTo>
                  <a:lnTo>
                    <a:pt x="3676" y="104"/>
                  </a:lnTo>
                  <a:lnTo>
                    <a:pt x="3681" y="102"/>
                  </a:lnTo>
                  <a:lnTo>
                    <a:pt x="3686" y="100"/>
                  </a:lnTo>
                  <a:lnTo>
                    <a:pt x="3691" y="97"/>
                  </a:lnTo>
                  <a:lnTo>
                    <a:pt x="3694" y="94"/>
                  </a:lnTo>
                  <a:lnTo>
                    <a:pt x="3696" y="89"/>
                  </a:lnTo>
                  <a:lnTo>
                    <a:pt x="3698" y="84"/>
                  </a:lnTo>
                  <a:lnTo>
                    <a:pt x="3700" y="79"/>
                  </a:lnTo>
                  <a:lnTo>
                    <a:pt x="3702" y="74"/>
                  </a:lnTo>
                  <a:lnTo>
                    <a:pt x="3705" y="60"/>
                  </a:lnTo>
                  <a:lnTo>
                    <a:pt x="3705" y="43"/>
                  </a:lnTo>
                  <a:lnTo>
                    <a:pt x="3705" y="0"/>
                  </a:lnTo>
                  <a:lnTo>
                    <a:pt x="4004" y="0"/>
                  </a:lnTo>
                  <a:lnTo>
                    <a:pt x="4004" y="107"/>
                  </a:lnTo>
                  <a:lnTo>
                    <a:pt x="4004" y="140"/>
                  </a:lnTo>
                  <a:lnTo>
                    <a:pt x="4002" y="170"/>
                  </a:lnTo>
                  <a:lnTo>
                    <a:pt x="3998" y="197"/>
                  </a:lnTo>
                  <a:lnTo>
                    <a:pt x="3994" y="222"/>
                  </a:lnTo>
                  <a:lnTo>
                    <a:pt x="3988" y="244"/>
                  </a:lnTo>
                  <a:lnTo>
                    <a:pt x="3981" y="264"/>
                  </a:lnTo>
                  <a:lnTo>
                    <a:pt x="3977" y="273"/>
                  </a:lnTo>
                  <a:lnTo>
                    <a:pt x="3971" y="281"/>
                  </a:lnTo>
                  <a:lnTo>
                    <a:pt x="3966" y="290"/>
                  </a:lnTo>
                  <a:lnTo>
                    <a:pt x="3961" y="297"/>
                  </a:lnTo>
                  <a:lnTo>
                    <a:pt x="3950" y="309"/>
                  </a:lnTo>
                  <a:lnTo>
                    <a:pt x="3939" y="321"/>
                  </a:lnTo>
                  <a:lnTo>
                    <a:pt x="3926" y="332"/>
                  </a:lnTo>
                  <a:lnTo>
                    <a:pt x="3913" y="341"/>
                  </a:lnTo>
                  <a:lnTo>
                    <a:pt x="3900" y="349"/>
                  </a:lnTo>
                  <a:lnTo>
                    <a:pt x="3886" y="356"/>
                  </a:lnTo>
                  <a:lnTo>
                    <a:pt x="3872" y="361"/>
                  </a:lnTo>
                  <a:lnTo>
                    <a:pt x="3856" y="365"/>
                  </a:lnTo>
                  <a:lnTo>
                    <a:pt x="3841" y="369"/>
                  </a:lnTo>
                  <a:lnTo>
                    <a:pt x="3824" y="372"/>
                  </a:lnTo>
                  <a:lnTo>
                    <a:pt x="3805" y="374"/>
                  </a:lnTo>
                  <a:lnTo>
                    <a:pt x="3785" y="376"/>
                  </a:lnTo>
                  <a:lnTo>
                    <a:pt x="3764" y="378"/>
                  </a:lnTo>
                  <a:lnTo>
                    <a:pt x="3740" y="379"/>
                  </a:lnTo>
                  <a:lnTo>
                    <a:pt x="3717" y="380"/>
                  </a:lnTo>
                  <a:lnTo>
                    <a:pt x="3691" y="380"/>
                  </a:lnTo>
                  <a:lnTo>
                    <a:pt x="3536" y="380"/>
                  </a:lnTo>
                  <a:lnTo>
                    <a:pt x="3536" y="596"/>
                  </a:lnTo>
                  <a:lnTo>
                    <a:pt x="4012" y="596"/>
                  </a:lnTo>
                  <a:lnTo>
                    <a:pt x="4012" y="870"/>
                  </a:lnTo>
                  <a:lnTo>
                    <a:pt x="3536" y="870"/>
                  </a:lnTo>
                  <a:close/>
                  <a:moveTo>
                    <a:pt x="2727" y="2263"/>
                  </a:moveTo>
                  <a:lnTo>
                    <a:pt x="2727" y="1994"/>
                  </a:lnTo>
                  <a:lnTo>
                    <a:pt x="2773" y="1994"/>
                  </a:lnTo>
                  <a:lnTo>
                    <a:pt x="2777" y="1994"/>
                  </a:lnTo>
                  <a:lnTo>
                    <a:pt x="2781" y="1993"/>
                  </a:lnTo>
                  <a:lnTo>
                    <a:pt x="2784" y="1992"/>
                  </a:lnTo>
                  <a:lnTo>
                    <a:pt x="2788" y="1989"/>
                  </a:lnTo>
                  <a:lnTo>
                    <a:pt x="2791" y="1986"/>
                  </a:lnTo>
                  <a:lnTo>
                    <a:pt x="2794" y="1982"/>
                  </a:lnTo>
                  <a:lnTo>
                    <a:pt x="2796" y="1977"/>
                  </a:lnTo>
                  <a:lnTo>
                    <a:pt x="2799" y="1972"/>
                  </a:lnTo>
                  <a:lnTo>
                    <a:pt x="2803" y="1960"/>
                  </a:lnTo>
                  <a:lnTo>
                    <a:pt x="2806" y="1946"/>
                  </a:lnTo>
                  <a:lnTo>
                    <a:pt x="2808" y="1927"/>
                  </a:lnTo>
                  <a:lnTo>
                    <a:pt x="2809" y="1907"/>
                  </a:lnTo>
                  <a:lnTo>
                    <a:pt x="2844" y="999"/>
                  </a:lnTo>
                  <a:lnTo>
                    <a:pt x="3103" y="997"/>
                  </a:lnTo>
                  <a:lnTo>
                    <a:pt x="3049" y="1964"/>
                  </a:lnTo>
                  <a:lnTo>
                    <a:pt x="3047" y="2000"/>
                  </a:lnTo>
                  <a:lnTo>
                    <a:pt x="3044" y="2032"/>
                  </a:lnTo>
                  <a:lnTo>
                    <a:pt x="3041" y="2061"/>
                  </a:lnTo>
                  <a:lnTo>
                    <a:pt x="3038" y="2087"/>
                  </a:lnTo>
                  <a:lnTo>
                    <a:pt x="3035" y="2099"/>
                  </a:lnTo>
                  <a:lnTo>
                    <a:pt x="3032" y="2112"/>
                  </a:lnTo>
                  <a:lnTo>
                    <a:pt x="3028" y="2125"/>
                  </a:lnTo>
                  <a:lnTo>
                    <a:pt x="3022" y="2138"/>
                  </a:lnTo>
                  <a:lnTo>
                    <a:pt x="3015" y="2153"/>
                  </a:lnTo>
                  <a:lnTo>
                    <a:pt x="3008" y="2168"/>
                  </a:lnTo>
                  <a:lnTo>
                    <a:pt x="3000" y="2184"/>
                  </a:lnTo>
                  <a:lnTo>
                    <a:pt x="2990" y="2199"/>
                  </a:lnTo>
                  <a:lnTo>
                    <a:pt x="2985" y="2207"/>
                  </a:lnTo>
                  <a:lnTo>
                    <a:pt x="2979" y="2214"/>
                  </a:lnTo>
                  <a:lnTo>
                    <a:pt x="2971" y="2220"/>
                  </a:lnTo>
                  <a:lnTo>
                    <a:pt x="2964" y="2227"/>
                  </a:lnTo>
                  <a:lnTo>
                    <a:pt x="2955" y="2233"/>
                  </a:lnTo>
                  <a:lnTo>
                    <a:pt x="2946" y="2238"/>
                  </a:lnTo>
                  <a:lnTo>
                    <a:pt x="2935" y="2243"/>
                  </a:lnTo>
                  <a:lnTo>
                    <a:pt x="2925" y="2247"/>
                  </a:lnTo>
                  <a:lnTo>
                    <a:pt x="2913" y="2251"/>
                  </a:lnTo>
                  <a:lnTo>
                    <a:pt x="2900" y="2254"/>
                  </a:lnTo>
                  <a:lnTo>
                    <a:pt x="2887" y="2256"/>
                  </a:lnTo>
                  <a:lnTo>
                    <a:pt x="2874" y="2259"/>
                  </a:lnTo>
                  <a:lnTo>
                    <a:pt x="2858" y="2261"/>
                  </a:lnTo>
                  <a:lnTo>
                    <a:pt x="2843" y="2263"/>
                  </a:lnTo>
                  <a:lnTo>
                    <a:pt x="2827" y="2263"/>
                  </a:lnTo>
                  <a:lnTo>
                    <a:pt x="2809" y="2263"/>
                  </a:lnTo>
                  <a:lnTo>
                    <a:pt x="2727" y="2263"/>
                  </a:lnTo>
                  <a:close/>
                  <a:moveTo>
                    <a:pt x="4998" y="62"/>
                  </a:moveTo>
                  <a:lnTo>
                    <a:pt x="4998" y="1955"/>
                  </a:lnTo>
                  <a:lnTo>
                    <a:pt x="4997" y="1976"/>
                  </a:lnTo>
                  <a:lnTo>
                    <a:pt x="4997" y="1998"/>
                  </a:lnTo>
                  <a:lnTo>
                    <a:pt x="4996" y="2018"/>
                  </a:lnTo>
                  <a:lnTo>
                    <a:pt x="4994" y="2038"/>
                  </a:lnTo>
                  <a:lnTo>
                    <a:pt x="4992" y="2055"/>
                  </a:lnTo>
                  <a:lnTo>
                    <a:pt x="4989" y="2073"/>
                  </a:lnTo>
                  <a:lnTo>
                    <a:pt x="4986" y="2090"/>
                  </a:lnTo>
                  <a:lnTo>
                    <a:pt x="4983" y="2106"/>
                  </a:lnTo>
                  <a:lnTo>
                    <a:pt x="4979" y="2120"/>
                  </a:lnTo>
                  <a:lnTo>
                    <a:pt x="4974" y="2134"/>
                  </a:lnTo>
                  <a:lnTo>
                    <a:pt x="4969" y="2147"/>
                  </a:lnTo>
                  <a:lnTo>
                    <a:pt x="4963" y="2159"/>
                  </a:lnTo>
                  <a:lnTo>
                    <a:pt x="4957" y="2169"/>
                  </a:lnTo>
                  <a:lnTo>
                    <a:pt x="4950" y="2179"/>
                  </a:lnTo>
                  <a:lnTo>
                    <a:pt x="4943" y="2189"/>
                  </a:lnTo>
                  <a:lnTo>
                    <a:pt x="4936" y="2197"/>
                  </a:lnTo>
                  <a:lnTo>
                    <a:pt x="4920" y="2212"/>
                  </a:lnTo>
                  <a:lnTo>
                    <a:pt x="4904" y="2226"/>
                  </a:lnTo>
                  <a:lnTo>
                    <a:pt x="4887" y="2237"/>
                  </a:lnTo>
                  <a:lnTo>
                    <a:pt x="4870" y="2247"/>
                  </a:lnTo>
                  <a:lnTo>
                    <a:pt x="4853" y="2255"/>
                  </a:lnTo>
                  <a:lnTo>
                    <a:pt x="4835" y="2263"/>
                  </a:lnTo>
                  <a:lnTo>
                    <a:pt x="4817" y="2269"/>
                  </a:lnTo>
                  <a:lnTo>
                    <a:pt x="4798" y="2272"/>
                  </a:lnTo>
                  <a:lnTo>
                    <a:pt x="4762" y="2278"/>
                  </a:lnTo>
                  <a:lnTo>
                    <a:pt x="4732" y="2282"/>
                  </a:lnTo>
                  <a:lnTo>
                    <a:pt x="4707" y="2284"/>
                  </a:lnTo>
                  <a:lnTo>
                    <a:pt x="4687" y="2285"/>
                  </a:lnTo>
                  <a:lnTo>
                    <a:pt x="4099" y="2285"/>
                  </a:lnTo>
                  <a:lnTo>
                    <a:pt x="4099" y="62"/>
                  </a:lnTo>
                  <a:lnTo>
                    <a:pt x="4998" y="62"/>
                  </a:lnTo>
                  <a:close/>
                  <a:moveTo>
                    <a:pt x="4709" y="350"/>
                  </a:moveTo>
                  <a:lnTo>
                    <a:pt x="4387" y="350"/>
                  </a:lnTo>
                  <a:lnTo>
                    <a:pt x="4387" y="1997"/>
                  </a:lnTo>
                  <a:lnTo>
                    <a:pt x="4606" y="1997"/>
                  </a:lnTo>
                  <a:lnTo>
                    <a:pt x="4620" y="1997"/>
                  </a:lnTo>
                  <a:lnTo>
                    <a:pt x="4634" y="1996"/>
                  </a:lnTo>
                  <a:lnTo>
                    <a:pt x="4646" y="1994"/>
                  </a:lnTo>
                  <a:lnTo>
                    <a:pt x="4657" y="1992"/>
                  </a:lnTo>
                  <a:lnTo>
                    <a:pt x="4667" y="1990"/>
                  </a:lnTo>
                  <a:lnTo>
                    <a:pt x="4675" y="1987"/>
                  </a:lnTo>
                  <a:lnTo>
                    <a:pt x="4682" y="1982"/>
                  </a:lnTo>
                  <a:lnTo>
                    <a:pt x="4688" y="1978"/>
                  </a:lnTo>
                  <a:lnTo>
                    <a:pt x="4693" y="1973"/>
                  </a:lnTo>
                  <a:lnTo>
                    <a:pt x="4697" y="1968"/>
                  </a:lnTo>
                  <a:lnTo>
                    <a:pt x="4701" y="1962"/>
                  </a:lnTo>
                  <a:lnTo>
                    <a:pt x="4704" y="1956"/>
                  </a:lnTo>
                  <a:lnTo>
                    <a:pt x="4706" y="1950"/>
                  </a:lnTo>
                  <a:lnTo>
                    <a:pt x="4708" y="1942"/>
                  </a:lnTo>
                  <a:lnTo>
                    <a:pt x="4709" y="1934"/>
                  </a:lnTo>
                  <a:lnTo>
                    <a:pt x="4709" y="1926"/>
                  </a:lnTo>
                  <a:lnTo>
                    <a:pt x="4709" y="350"/>
                  </a:lnTo>
                  <a:close/>
                  <a:moveTo>
                    <a:pt x="6716" y="1802"/>
                  </a:moveTo>
                  <a:lnTo>
                    <a:pt x="7326" y="1726"/>
                  </a:lnTo>
                  <a:lnTo>
                    <a:pt x="7326" y="68"/>
                  </a:lnTo>
                  <a:lnTo>
                    <a:pt x="7621" y="68"/>
                  </a:lnTo>
                  <a:lnTo>
                    <a:pt x="7621" y="1689"/>
                  </a:lnTo>
                  <a:lnTo>
                    <a:pt x="7793" y="1666"/>
                  </a:lnTo>
                  <a:lnTo>
                    <a:pt x="7793" y="1952"/>
                  </a:lnTo>
                  <a:lnTo>
                    <a:pt x="7621" y="1978"/>
                  </a:lnTo>
                  <a:lnTo>
                    <a:pt x="7621" y="2315"/>
                  </a:lnTo>
                  <a:lnTo>
                    <a:pt x="7326" y="2315"/>
                  </a:lnTo>
                  <a:lnTo>
                    <a:pt x="7326" y="2015"/>
                  </a:lnTo>
                  <a:lnTo>
                    <a:pt x="6716" y="2083"/>
                  </a:lnTo>
                  <a:lnTo>
                    <a:pt x="6716" y="1802"/>
                  </a:lnTo>
                  <a:close/>
                  <a:moveTo>
                    <a:pt x="6706" y="969"/>
                  </a:moveTo>
                  <a:lnTo>
                    <a:pt x="6998" y="972"/>
                  </a:lnTo>
                  <a:lnTo>
                    <a:pt x="7047" y="1204"/>
                  </a:lnTo>
                  <a:lnTo>
                    <a:pt x="7050" y="1217"/>
                  </a:lnTo>
                  <a:lnTo>
                    <a:pt x="7053" y="1229"/>
                  </a:lnTo>
                  <a:lnTo>
                    <a:pt x="7056" y="1241"/>
                  </a:lnTo>
                  <a:lnTo>
                    <a:pt x="7059" y="1251"/>
                  </a:lnTo>
                  <a:lnTo>
                    <a:pt x="7063" y="1259"/>
                  </a:lnTo>
                  <a:lnTo>
                    <a:pt x="7067" y="1267"/>
                  </a:lnTo>
                  <a:lnTo>
                    <a:pt x="7072" y="1275"/>
                  </a:lnTo>
                  <a:lnTo>
                    <a:pt x="7077" y="1281"/>
                  </a:lnTo>
                  <a:lnTo>
                    <a:pt x="7082" y="1286"/>
                  </a:lnTo>
                  <a:lnTo>
                    <a:pt x="7088" y="1291"/>
                  </a:lnTo>
                  <a:lnTo>
                    <a:pt x="7096" y="1294"/>
                  </a:lnTo>
                  <a:lnTo>
                    <a:pt x="7106" y="1297"/>
                  </a:lnTo>
                  <a:lnTo>
                    <a:pt x="7118" y="1300"/>
                  </a:lnTo>
                  <a:lnTo>
                    <a:pt x="7130" y="1301"/>
                  </a:lnTo>
                  <a:lnTo>
                    <a:pt x="7144" y="1303"/>
                  </a:lnTo>
                  <a:lnTo>
                    <a:pt x="7160" y="1303"/>
                  </a:lnTo>
                  <a:lnTo>
                    <a:pt x="7252" y="1303"/>
                  </a:lnTo>
                  <a:lnTo>
                    <a:pt x="7252" y="1567"/>
                  </a:lnTo>
                  <a:lnTo>
                    <a:pt x="7105" y="1567"/>
                  </a:lnTo>
                  <a:lnTo>
                    <a:pt x="7069" y="1567"/>
                  </a:lnTo>
                  <a:lnTo>
                    <a:pt x="7036" y="1565"/>
                  </a:lnTo>
                  <a:lnTo>
                    <a:pt x="7004" y="1562"/>
                  </a:lnTo>
                  <a:lnTo>
                    <a:pt x="6975" y="1557"/>
                  </a:lnTo>
                  <a:lnTo>
                    <a:pt x="6962" y="1553"/>
                  </a:lnTo>
                  <a:lnTo>
                    <a:pt x="6948" y="1549"/>
                  </a:lnTo>
                  <a:lnTo>
                    <a:pt x="6936" y="1545"/>
                  </a:lnTo>
                  <a:lnTo>
                    <a:pt x="6925" y="1541"/>
                  </a:lnTo>
                  <a:lnTo>
                    <a:pt x="6913" y="1536"/>
                  </a:lnTo>
                  <a:lnTo>
                    <a:pt x="6902" y="1531"/>
                  </a:lnTo>
                  <a:lnTo>
                    <a:pt x="6893" y="1526"/>
                  </a:lnTo>
                  <a:lnTo>
                    <a:pt x="6884" y="1520"/>
                  </a:lnTo>
                  <a:lnTo>
                    <a:pt x="6874" y="1514"/>
                  </a:lnTo>
                  <a:lnTo>
                    <a:pt x="6866" y="1506"/>
                  </a:lnTo>
                  <a:lnTo>
                    <a:pt x="6858" y="1499"/>
                  </a:lnTo>
                  <a:lnTo>
                    <a:pt x="6850" y="1491"/>
                  </a:lnTo>
                  <a:lnTo>
                    <a:pt x="6843" y="1483"/>
                  </a:lnTo>
                  <a:lnTo>
                    <a:pt x="6836" y="1474"/>
                  </a:lnTo>
                  <a:lnTo>
                    <a:pt x="6829" y="1464"/>
                  </a:lnTo>
                  <a:lnTo>
                    <a:pt x="6823" y="1454"/>
                  </a:lnTo>
                  <a:lnTo>
                    <a:pt x="6818" y="1444"/>
                  </a:lnTo>
                  <a:lnTo>
                    <a:pt x="6812" y="1433"/>
                  </a:lnTo>
                  <a:lnTo>
                    <a:pt x="6808" y="1421"/>
                  </a:lnTo>
                  <a:lnTo>
                    <a:pt x="6803" y="1409"/>
                  </a:lnTo>
                  <a:lnTo>
                    <a:pt x="6798" y="1397"/>
                  </a:lnTo>
                  <a:lnTo>
                    <a:pt x="6794" y="1384"/>
                  </a:lnTo>
                  <a:lnTo>
                    <a:pt x="6791" y="1371"/>
                  </a:lnTo>
                  <a:lnTo>
                    <a:pt x="6788" y="1357"/>
                  </a:lnTo>
                  <a:lnTo>
                    <a:pt x="6706" y="969"/>
                  </a:lnTo>
                  <a:close/>
                  <a:moveTo>
                    <a:pt x="6569" y="982"/>
                  </a:moveTo>
                  <a:lnTo>
                    <a:pt x="6608" y="1917"/>
                  </a:lnTo>
                  <a:lnTo>
                    <a:pt x="6609" y="1937"/>
                  </a:lnTo>
                  <a:lnTo>
                    <a:pt x="6612" y="1954"/>
                  </a:lnTo>
                  <a:lnTo>
                    <a:pt x="6615" y="1969"/>
                  </a:lnTo>
                  <a:lnTo>
                    <a:pt x="6618" y="1980"/>
                  </a:lnTo>
                  <a:lnTo>
                    <a:pt x="6620" y="1986"/>
                  </a:lnTo>
                  <a:lnTo>
                    <a:pt x="6623" y="1990"/>
                  </a:lnTo>
                  <a:lnTo>
                    <a:pt x="6625" y="1993"/>
                  </a:lnTo>
                  <a:lnTo>
                    <a:pt x="6628" y="1996"/>
                  </a:lnTo>
                  <a:lnTo>
                    <a:pt x="6631" y="1998"/>
                  </a:lnTo>
                  <a:lnTo>
                    <a:pt x="6635" y="1999"/>
                  </a:lnTo>
                  <a:lnTo>
                    <a:pt x="6639" y="2000"/>
                  </a:lnTo>
                  <a:lnTo>
                    <a:pt x="6643" y="2001"/>
                  </a:lnTo>
                  <a:lnTo>
                    <a:pt x="6670" y="2001"/>
                  </a:lnTo>
                  <a:lnTo>
                    <a:pt x="6670" y="2265"/>
                  </a:lnTo>
                  <a:lnTo>
                    <a:pt x="6601" y="2265"/>
                  </a:lnTo>
                  <a:lnTo>
                    <a:pt x="6568" y="2264"/>
                  </a:lnTo>
                  <a:lnTo>
                    <a:pt x="6539" y="2261"/>
                  </a:lnTo>
                  <a:lnTo>
                    <a:pt x="6525" y="2259"/>
                  </a:lnTo>
                  <a:lnTo>
                    <a:pt x="6512" y="2256"/>
                  </a:lnTo>
                  <a:lnTo>
                    <a:pt x="6501" y="2254"/>
                  </a:lnTo>
                  <a:lnTo>
                    <a:pt x="6489" y="2251"/>
                  </a:lnTo>
                  <a:lnTo>
                    <a:pt x="6478" y="2247"/>
                  </a:lnTo>
                  <a:lnTo>
                    <a:pt x="6469" y="2243"/>
                  </a:lnTo>
                  <a:lnTo>
                    <a:pt x="6460" y="2239"/>
                  </a:lnTo>
                  <a:lnTo>
                    <a:pt x="6451" y="2235"/>
                  </a:lnTo>
                  <a:lnTo>
                    <a:pt x="6443" y="2229"/>
                  </a:lnTo>
                  <a:lnTo>
                    <a:pt x="6437" y="2224"/>
                  </a:lnTo>
                  <a:lnTo>
                    <a:pt x="6431" y="2217"/>
                  </a:lnTo>
                  <a:lnTo>
                    <a:pt x="6426" y="2211"/>
                  </a:lnTo>
                  <a:lnTo>
                    <a:pt x="6416" y="2198"/>
                  </a:lnTo>
                  <a:lnTo>
                    <a:pt x="6408" y="2184"/>
                  </a:lnTo>
                  <a:lnTo>
                    <a:pt x="6400" y="2170"/>
                  </a:lnTo>
                  <a:lnTo>
                    <a:pt x="6394" y="2156"/>
                  </a:lnTo>
                  <a:lnTo>
                    <a:pt x="6388" y="2141"/>
                  </a:lnTo>
                  <a:lnTo>
                    <a:pt x="6384" y="2127"/>
                  </a:lnTo>
                  <a:lnTo>
                    <a:pt x="6379" y="2113"/>
                  </a:lnTo>
                  <a:lnTo>
                    <a:pt x="6376" y="2097"/>
                  </a:lnTo>
                  <a:lnTo>
                    <a:pt x="6371" y="2068"/>
                  </a:lnTo>
                  <a:lnTo>
                    <a:pt x="6368" y="2037"/>
                  </a:lnTo>
                  <a:lnTo>
                    <a:pt x="6365" y="2006"/>
                  </a:lnTo>
                  <a:lnTo>
                    <a:pt x="6363" y="1973"/>
                  </a:lnTo>
                  <a:lnTo>
                    <a:pt x="6325" y="982"/>
                  </a:lnTo>
                  <a:lnTo>
                    <a:pt x="6569" y="982"/>
                  </a:lnTo>
                  <a:close/>
                  <a:moveTo>
                    <a:pt x="6252" y="2329"/>
                  </a:moveTo>
                  <a:lnTo>
                    <a:pt x="5964" y="2329"/>
                  </a:lnTo>
                  <a:lnTo>
                    <a:pt x="5964" y="852"/>
                  </a:lnTo>
                  <a:lnTo>
                    <a:pt x="5551" y="852"/>
                  </a:lnTo>
                  <a:lnTo>
                    <a:pt x="5551" y="583"/>
                  </a:lnTo>
                  <a:lnTo>
                    <a:pt x="5964" y="583"/>
                  </a:lnTo>
                  <a:lnTo>
                    <a:pt x="5964" y="428"/>
                  </a:lnTo>
                  <a:lnTo>
                    <a:pt x="5551" y="428"/>
                  </a:lnTo>
                  <a:lnTo>
                    <a:pt x="5551" y="154"/>
                  </a:lnTo>
                  <a:lnTo>
                    <a:pt x="6302" y="154"/>
                  </a:lnTo>
                  <a:lnTo>
                    <a:pt x="6312" y="154"/>
                  </a:lnTo>
                  <a:lnTo>
                    <a:pt x="6321" y="154"/>
                  </a:lnTo>
                  <a:lnTo>
                    <a:pt x="6328" y="152"/>
                  </a:lnTo>
                  <a:lnTo>
                    <a:pt x="6335" y="151"/>
                  </a:lnTo>
                  <a:lnTo>
                    <a:pt x="6341" y="149"/>
                  </a:lnTo>
                  <a:lnTo>
                    <a:pt x="6347" y="146"/>
                  </a:lnTo>
                  <a:lnTo>
                    <a:pt x="6351" y="143"/>
                  </a:lnTo>
                  <a:lnTo>
                    <a:pt x="6355" y="139"/>
                  </a:lnTo>
                  <a:lnTo>
                    <a:pt x="6357" y="135"/>
                  </a:lnTo>
                  <a:lnTo>
                    <a:pt x="6360" y="131"/>
                  </a:lnTo>
                  <a:lnTo>
                    <a:pt x="6362" y="124"/>
                  </a:lnTo>
                  <a:lnTo>
                    <a:pt x="6364" y="118"/>
                  </a:lnTo>
                  <a:lnTo>
                    <a:pt x="6366" y="105"/>
                  </a:lnTo>
                  <a:lnTo>
                    <a:pt x="6367" y="87"/>
                  </a:lnTo>
                  <a:lnTo>
                    <a:pt x="6367" y="45"/>
                  </a:lnTo>
                  <a:lnTo>
                    <a:pt x="6667" y="45"/>
                  </a:lnTo>
                  <a:lnTo>
                    <a:pt x="6667" y="152"/>
                  </a:lnTo>
                  <a:lnTo>
                    <a:pt x="6666" y="184"/>
                  </a:lnTo>
                  <a:lnTo>
                    <a:pt x="6664" y="215"/>
                  </a:lnTo>
                  <a:lnTo>
                    <a:pt x="6661" y="241"/>
                  </a:lnTo>
                  <a:lnTo>
                    <a:pt x="6656" y="267"/>
                  </a:lnTo>
                  <a:lnTo>
                    <a:pt x="6650" y="290"/>
                  </a:lnTo>
                  <a:lnTo>
                    <a:pt x="6642" y="310"/>
                  </a:lnTo>
                  <a:lnTo>
                    <a:pt x="6637" y="319"/>
                  </a:lnTo>
                  <a:lnTo>
                    <a:pt x="6633" y="328"/>
                  </a:lnTo>
                  <a:lnTo>
                    <a:pt x="6628" y="336"/>
                  </a:lnTo>
                  <a:lnTo>
                    <a:pt x="6623" y="343"/>
                  </a:lnTo>
                  <a:lnTo>
                    <a:pt x="6612" y="356"/>
                  </a:lnTo>
                  <a:lnTo>
                    <a:pt x="6600" y="369"/>
                  </a:lnTo>
                  <a:lnTo>
                    <a:pt x="6588" y="379"/>
                  </a:lnTo>
                  <a:lnTo>
                    <a:pt x="6575" y="388"/>
                  </a:lnTo>
                  <a:lnTo>
                    <a:pt x="6561" y="396"/>
                  </a:lnTo>
                  <a:lnTo>
                    <a:pt x="6548" y="403"/>
                  </a:lnTo>
                  <a:lnTo>
                    <a:pt x="6532" y="409"/>
                  </a:lnTo>
                  <a:lnTo>
                    <a:pt x="6518" y="414"/>
                  </a:lnTo>
                  <a:lnTo>
                    <a:pt x="6502" y="417"/>
                  </a:lnTo>
                  <a:lnTo>
                    <a:pt x="6484" y="420"/>
                  </a:lnTo>
                  <a:lnTo>
                    <a:pt x="6466" y="422"/>
                  </a:lnTo>
                  <a:lnTo>
                    <a:pt x="6446" y="424"/>
                  </a:lnTo>
                  <a:lnTo>
                    <a:pt x="6425" y="426"/>
                  </a:lnTo>
                  <a:lnTo>
                    <a:pt x="6402" y="427"/>
                  </a:lnTo>
                  <a:lnTo>
                    <a:pt x="6377" y="428"/>
                  </a:lnTo>
                  <a:lnTo>
                    <a:pt x="6352" y="428"/>
                  </a:lnTo>
                  <a:lnTo>
                    <a:pt x="6252" y="428"/>
                  </a:lnTo>
                  <a:lnTo>
                    <a:pt x="6252" y="583"/>
                  </a:lnTo>
                  <a:lnTo>
                    <a:pt x="6646" y="583"/>
                  </a:lnTo>
                  <a:lnTo>
                    <a:pt x="6646" y="852"/>
                  </a:lnTo>
                  <a:lnTo>
                    <a:pt x="6252" y="852"/>
                  </a:lnTo>
                  <a:lnTo>
                    <a:pt x="6252" y="2329"/>
                  </a:lnTo>
                  <a:close/>
                  <a:moveTo>
                    <a:pt x="5543" y="2265"/>
                  </a:moveTo>
                  <a:lnTo>
                    <a:pt x="5543" y="2001"/>
                  </a:lnTo>
                  <a:lnTo>
                    <a:pt x="5573" y="2001"/>
                  </a:lnTo>
                  <a:lnTo>
                    <a:pt x="5577" y="2000"/>
                  </a:lnTo>
                  <a:lnTo>
                    <a:pt x="5581" y="1999"/>
                  </a:lnTo>
                  <a:lnTo>
                    <a:pt x="5585" y="1998"/>
                  </a:lnTo>
                  <a:lnTo>
                    <a:pt x="5588" y="1996"/>
                  </a:lnTo>
                  <a:lnTo>
                    <a:pt x="5590" y="1993"/>
                  </a:lnTo>
                  <a:lnTo>
                    <a:pt x="5593" y="1990"/>
                  </a:lnTo>
                  <a:lnTo>
                    <a:pt x="5595" y="1986"/>
                  </a:lnTo>
                  <a:lnTo>
                    <a:pt x="5598" y="1980"/>
                  </a:lnTo>
                  <a:lnTo>
                    <a:pt x="5601" y="1969"/>
                  </a:lnTo>
                  <a:lnTo>
                    <a:pt x="5604" y="1954"/>
                  </a:lnTo>
                  <a:lnTo>
                    <a:pt x="5606" y="1937"/>
                  </a:lnTo>
                  <a:lnTo>
                    <a:pt x="5608" y="1917"/>
                  </a:lnTo>
                  <a:lnTo>
                    <a:pt x="5646" y="982"/>
                  </a:lnTo>
                  <a:lnTo>
                    <a:pt x="5892" y="982"/>
                  </a:lnTo>
                  <a:lnTo>
                    <a:pt x="5853" y="1973"/>
                  </a:lnTo>
                  <a:lnTo>
                    <a:pt x="5851" y="1994"/>
                  </a:lnTo>
                  <a:lnTo>
                    <a:pt x="5848" y="2017"/>
                  </a:lnTo>
                  <a:lnTo>
                    <a:pt x="5843" y="2046"/>
                  </a:lnTo>
                  <a:lnTo>
                    <a:pt x="5838" y="2080"/>
                  </a:lnTo>
                  <a:lnTo>
                    <a:pt x="5835" y="2097"/>
                  </a:lnTo>
                  <a:lnTo>
                    <a:pt x="5831" y="2114"/>
                  </a:lnTo>
                  <a:lnTo>
                    <a:pt x="5827" y="2129"/>
                  </a:lnTo>
                  <a:lnTo>
                    <a:pt x="5823" y="2145"/>
                  </a:lnTo>
                  <a:lnTo>
                    <a:pt x="5818" y="2159"/>
                  </a:lnTo>
                  <a:lnTo>
                    <a:pt x="5812" y="2172"/>
                  </a:lnTo>
                  <a:lnTo>
                    <a:pt x="5805" y="2186"/>
                  </a:lnTo>
                  <a:lnTo>
                    <a:pt x="5799" y="2198"/>
                  </a:lnTo>
                  <a:lnTo>
                    <a:pt x="5792" y="2209"/>
                  </a:lnTo>
                  <a:lnTo>
                    <a:pt x="5784" y="2219"/>
                  </a:lnTo>
                  <a:lnTo>
                    <a:pt x="5775" y="2229"/>
                  </a:lnTo>
                  <a:lnTo>
                    <a:pt x="5765" y="2237"/>
                  </a:lnTo>
                  <a:lnTo>
                    <a:pt x="5754" y="2243"/>
                  </a:lnTo>
                  <a:lnTo>
                    <a:pt x="5743" y="2248"/>
                  </a:lnTo>
                  <a:lnTo>
                    <a:pt x="5730" y="2252"/>
                  </a:lnTo>
                  <a:lnTo>
                    <a:pt x="5717" y="2255"/>
                  </a:lnTo>
                  <a:lnTo>
                    <a:pt x="5690" y="2259"/>
                  </a:lnTo>
                  <a:lnTo>
                    <a:pt x="5665" y="2263"/>
                  </a:lnTo>
                  <a:lnTo>
                    <a:pt x="5639" y="2264"/>
                  </a:lnTo>
                  <a:lnTo>
                    <a:pt x="5615" y="2265"/>
                  </a:lnTo>
                  <a:lnTo>
                    <a:pt x="5543" y="2265"/>
                  </a:lnTo>
                  <a:close/>
                  <a:moveTo>
                    <a:pt x="6693" y="179"/>
                  </a:moveTo>
                  <a:lnTo>
                    <a:pt x="6982" y="180"/>
                  </a:lnTo>
                  <a:lnTo>
                    <a:pt x="7047" y="471"/>
                  </a:lnTo>
                  <a:lnTo>
                    <a:pt x="7050" y="484"/>
                  </a:lnTo>
                  <a:lnTo>
                    <a:pt x="7053" y="496"/>
                  </a:lnTo>
                  <a:lnTo>
                    <a:pt x="7056" y="507"/>
                  </a:lnTo>
                  <a:lnTo>
                    <a:pt x="7059" y="517"/>
                  </a:lnTo>
                  <a:lnTo>
                    <a:pt x="7063" y="527"/>
                  </a:lnTo>
                  <a:lnTo>
                    <a:pt x="7067" y="535"/>
                  </a:lnTo>
                  <a:lnTo>
                    <a:pt x="7073" y="542"/>
                  </a:lnTo>
                  <a:lnTo>
                    <a:pt x="7077" y="548"/>
                  </a:lnTo>
                  <a:lnTo>
                    <a:pt x="7083" y="553"/>
                  </a:lnTo>
                  <a:lnTo>
                    <a:pt x="7089" y="558"/>
                  </a:lnTo>
                  <a:lnTo>
                    <a:pt x="7097" y="561"/>
                  </a:lnTo>
                  <a:lnTo>
                    <a:pt x="7107" y="565"/>
                  </a:lnTo>
                  <a:lnTo>
                    <a:pt x="7119" y="568"/>
                  </a:lnTo>
                  <a:lnTo>
                    <a:pt x="7131" y="570"/>
                  </a:lnTo>
                  <a:lnTo>
                    <a:pt x="7144" y="571"/>
                  </a:lnTo>
                  <a:lnTo>
                    <a:pt x="7160" y="571"/>
                  </a:lnTo>
                  <a:lnTo>
                    <a:pt x="7252" y="571"/>
                  </a:lnTo>
                  <a:lnTo>
                    <a:pt x="7252" y="834"/>
                  </a:lnTo>
                  <a:lnTo>
                    <a:pt x="7105" y="834"/>
                  </a:lnTo>
                  <a:lnTo>
                    <a:pt x="7069" y="834"/>
                  </a:lnTo>
                  <a:lnTo>
                    <a:pt x="7036" y="832"/>
                  </a:lnTo>
                  <a:lnTo>
                    <a:pt x="7019" y="831"/>
                  </a:lnTo>
                  <a:lnTo>
                    <a:pt x="7004" y="829"/>
                  </a:lnTo>
                  <a:lnTo>
                    <a:pt x="6989" y="826"/>
                  </a:lnTo>
                  <a:lnTo>
                    <a:pt x="6975" y="824"/>
                  </a:lnTo>
                  <a:lnTo>
                    <a:pt x="6962" y="820"/>
                  </a:lnTo>
                  <a:lnTo>
                    <a:pt x="6948" y="817"/>
                  </a:lnTo>
                  <a:lnTo>
                    <a:pt x="6936" y="813"/>
                  </a:lnTo>
                  <a:lnTo>
                    <a:pt x="6925" y="809"/>
                  </a:lnTo>
                  <a:lnTo>
                    <a:pt x="6913" y="804"/>
                  </a:lnTo>
                  <a:lnTo>
                    <a:pt x="6902" y="798"/>
                  </a:lnTo>
                  <a:lnTo>
                    <a:pt x="6893" y="792"/>
                  </a:lnTo>
                  <a:lnTo>
                    <a:pt x="6884" y="786"/>
                  </a:lnTo>
                  <a:lnTo>
                    <a:pt x="6874" y="780"/>
                  </a:lnTo>
                  <a:lnTo>
                    <a:pt x="6866" y="773"/>
                  </a:lnTo>
                  <a:lnTo>
                    <a:pt x="6858" y="765"/>
                  </a:lnTo>
                  <a:lnTo>
                    <a:pt x="6850" y="757"/>
                  </a:lnTo>
                  <a:lnTo>
                    <a:pt x="6843" y="749"/>
                  </a:lnTo>
                  <a:lnTo>
                    <a:pt x="6836" y="740"/>
                  </a:lnTo>
                  <a:lnTo>
                    <a:pt x="6829" y="731"/>
                  </a:lnTo>
                  <a:lnTo>
                    <a:pt x="6823" y="720"/>
                  </a:lnTo>
                  <a:lnTo>
                    <a:pt x="6818" y="710"/>
                  </a:lnTo>
                  <a:lnTo>
                    <a:pt x="6812" y="700"/>
                  </a:lnTo>
                  <a:lnTo>
                    <a:pt x="6808" y="689"/>
                  </a:lnTo>
                  <a:lnTo>
                    <a:pt x="6803" y="677"/>
                  </a:lnTo>
                  <a:lnTo>
                    <a:pt x="6794" y="653"/>
                  </a:lnTo>
                  <a:lnTo>
                    <a:pt x="6788" y="626"/>
                  </a:lnTo>
                  <a:lnTo>
                    <a:pt x="6693" y="179"/>
                  </a:lnTo>
                  <a:close/>
                  <a:moveTo>
                    <a:pt x="9289" y="1087"/>
                  </a:moveTo>
                  <a:lnTo>
                    <a:pt x="9289" y="815"/>
                  </a:lnTo>
                  <a:lnTo>
                    <a:pt x="9724" y="815"/>
                  </a:lnTo>
                  <a:lnTo>
                    <a:pt x="9724" y="519"/>
                  </a:lnTo>
                  <a:lnTo>
                    <a:pt x="9306" y="519"/>
                  </a:lnTo>
                  <a:lnTo>
                    <a:pt x="9306" y="246"/>
                  </a:lnTo>
                  <a:lnTo>
                    <a:pt x="9724" y="246"/>
                  </a:lnTo>
                  <a:lnTo>
                    <a:pt x="9724" y="40"/>
                  </a:lnTo>
                  <a:lnTo>
                    <a:pt x="10037" y="40"/>
                  </a:lnTo>
                  <a:lnTo>
                    <a:pt x="10037" y="246"/>
                  </a:lnTo>
                  <a:lnTo>
                    <a:pt x="10515" y="246"/>
                  </a:lnTo>
                  <a:lnTo>
                    <a:pt x="10515" y="519"/>
                  </a:lnTo>
                  <a:lnTo>
                    <a:pt x="10037" y="519"/>
                  </a:lnTo>
                  <a:lnTo>
                    <a:pt x="10037" y="815"/>
                  </a:lnTo>
                  <a:lnTo>
                    <a:pt x="10515" y="815"/>
                  </a:lnTo>
                  <a:lnTo>
                    <a:pt x="10515" y="1087"/>
                  </a:lnTo>
                  <a:lnTo>
                    <a:pt x="10086" y="1742"/>
                  </a:lnTo>
                  <a:lnTo>
                    <a:pt x="10257" y="1955"/>
                  </a:lnTo>
                  <a:lnTo>
                    <a:pt x="10266" y="1966"/>
                  </a:lnTo>
                  <a:lnTo>
                    <a:pt x="10276" y="1976"/>
                  </a:lnTo>
                  <a:lnTo>
                    <a:pt x="10287" y="1986"/>
                  </a:lnTo>
                  <a:lnTo>
                    <a:pt x="10297" y="1995"/>
                  </a:lnTo>
                  <a:lnTo>
                    <a:pt x="10308" y="2003"/>
                  </a:lnTo>
                  <a:lnTo>
                    <a:pt x="10319" y="2010"/>
                  </a:lnTo>
                  <a:lnTo>
                    <a:pt x="10332" y="2017"/>
                  </a:lnTo>
                  <a:lnTo>
                    <a:pt x="10344" y="2023"/>
                  </a:lnTo>
                  <a:lnTo>
                    <a:pt x="10357" y="2029"/>
                  </a:lnTo>
                  <a:lnTo>
                    <a:pt x="10371" y="2033"/>
                  </a:lnTo>
                  <a:lnTo>
                    <a:pt x="10384" y="2037"/>
                  </a:lnTo>
                  <a:lnTo>
                    <a:pt x="10399" y="2040"/>
                  </a:lnTo>
                  <a:lnTo>
                    <a:pt x="10414" y="2043"/>
                  </a:lnTo>
                  <a:lnTo>
                    <a:pt x="10428" y="2045"/>
                  </a:lnTo>
                  <a:lnTo>
                    <a:pt x="10445" y="2046"/>
                  </a:lnTo>
                  <a:lnTo>
                    <a:pt x="10460" y="2046"/>
                  </a:lnTo>
                  <a:lnTo>
                    <a:pt x="10539" y="2046"/>
                  </a:lnTo>
                  <a:lnTo>
                    <a:pt x="10539" y="2323"/>
                  </a:lnTo>
                  <a:lnTo>
                    <a:pt x="10327" y="2323"/>
                  </a:lnTo>
                  <a:lnTo>
                    <a:pt x="10294" y="2323"/>
                  </a:lnTo>
                  <a:lnTo>
                    <a:pt x="10263" y="2321"/>
                  </a:lnTo>
                  <a:lnTo>
                    <a:pt x="10234" y="2318"/>
                  </a:lnTo>
                  <a:lnTo>
                    <a:pt x="10209" y="2313"/>
                  </a:lnTo>
                  <a:lnTo>
                    <a:pt x="10186" y="2308"/>
                  </a:lnTo>
                  <a:lnTo>
                    <a:pt x="10165" y="2301"/>
                  </a:lnTo>
                  <a:lnTo>
                    <a:pt x="10157" y="2296"/>
                  </a:lnTo>
                  <a:lnTo>
                    <a:pt x="10148" y="2292"/>
                  </a:lnTo>
                  <a:lnTo>
                    <a:pt x="10141" y="2287"/>
                  </a:lnTo>
                  <a:lnTo>
                    <a:pt x="10134" y="2282"/>
                  </a:lnTo>
                  <a:lnTo>
                    <a:pt x="10120" y="2272"/>
                  </a:lnTo>
                  <a:lnTo>
                    <a:pt x="10107" y="2262"/>
                  </a:lnTo>
                  <a:lnTo>
                    <a:pt x="10094" y="2249"/>
                  </a:lnTo>
                  <a:lnTo>
                    <a:pt x="10081" y="2238"/>
                  </a:lnTo>
                  <a:lnTo>
                    <a:pt x="10069" y="2225"/>
                  </a:lnTo>
                  <a:lnTo>
                    <a:pt x="10057" y="2212"/>
                  </a:lnTo>
                  <a:lnTo>
                    <a:pt x="10044" y="2198"/>
                  </a:lnTo>
                  <a:lnTo>
                    <a:pt x="10032" y="2184"/>
                  </a:lnTo>
                  <a:lnTo>
                    <a:pt x="9881" y="2001"/>
                  </a:lnTo>
                  <a:lnTo>
                    <a:pt x="9735" y="2178"/>
                  </a:lnTo>
                  <a:lnTo>
                    <a:pt x="9719" y="2199"/>
                  </a:lnTo>
                  <a:lnTo>
                    <a:pt x="9701" y="2216"/>
                  </a:lnTo>
                  <a:lnTo>
                    <a:pt x="9685" y="2233"/>
                  </a:lnTo>
                  <a:lnTo>
                    <a:pt x="9668" y="2248"/>
                  </a:lnTo>
                  <a:lnTo>
                    <a:pt x="9651" y="2262"/>
                  </a:lnTo>
                  <a:lnTo>
                    <a:pt x="9635" y="2273"/>
                  </a:lnTo>
                  <a:lnTo>
                    <a:pt x="9618" y="2283"/>
                  </a:lnTo>
                  <a:lnTo>
                    <a:pt x="9602" y="2291"/>
                  </a:lnTo>
                  <a:lnTo>
                    <a:pt x="9584" y="2299"/>
                  </a:lnTo>
                  <a:lnTo>
                    <a:pt x="9567" y="2306"/>
                  </a:lnTo>
                  <a:lnTo>
                    <a:pt x="9549" y="2311"/>
                  </a:lnTo>
                  <a:lnTo>
                    <a:pt x="9531" y="2315"/>
                  </a:lnTo>
                  <a:lnTo>
                    <a:pt x="9511" y="2319"/>
                  </a:lnTo>
                  <a:lnTo>
                    <a:pt x="9493" y="2321"/>
                  </a:lnTo>
                  <a:lnTo>
                    <a:pt x="9472" y="2323"/>
                  </a:lnTo>
                  <a:lnTo>
                    <a:pt x="9453" y="2323"/>
                  </a:lnTo>
                  <a:lnTo>
                    <a:pt x="9225" y="2323"/>
                  </a:lnTo>
                  <a:lnTo>
                    <a:pt x="9225" y="2046"/>
                  </a:lnTo>
                  <a:lnTo>
                    <a:pt x="9318" y="2046"/>
                  </a:lnTo>
                  <a:lnTo>
                    <a:pt x="9330" y="2046"/>
                  </a:lnTo>
                  <a:lnTo>
                    <a:pt x="9341" y="2045"/>
                  </a:lnTo>
                  <a:lnTo>
                    <a:pt x="9352" y="2043"/>
                  </a:lnTo>
                  <a:lnTo>
                    <a:pt x="9363" y="2040"/>
                  </a:lnTo>
                  <a:lnTo>
                    <a:pt x="9376" y="2037"/>
                  </a:lnTo>
                  <a:lnTo>
                    <a:pt x="9387" y="2033"/>
                  </a:lnTo>
                  <a:lnTo>
                    <a:pt x="9399" y="2029"/>
                  </a:lnTo>
                  <a:lnTo>
                    <a:pt x="9412" y="2023"/>
                  </a:lnTo>
                  <a:lnTo>
                    <a:pt x="9424" y="2017"/>
                  </a:lnTo>
                  <a:lnTo>
                    <a:pt x="9436" y="2011"/>
                  </a:lnTo>
                  <a:lnTo>
                    <a:pt x="9447" y="2005"/>
                  </a:lnTo>
                  <a:lnTo>
                    <a:pt x="9457" y="1998"/>
                  </a:lnTo>
                  <a:lnTo>
                    <a:pt x="9466" y="1990"/>
                  </a:lnTo>
                  <a:lnTo>
                    <a:pt x="9475" y="1982"/>
                  </a:lnTo>
                  <a:lnTo>
                    <a:pt x="9483" y="1974"/>
                  </a:lnTo>
                  <a:lnTo>
                    <a:pt x="9490" y="1966"/>
                  </a:lnTo>
                  <a:lnTo>
                    <a:pt x="9681" y="1721"/>
                  </a:lnTo>
                  <a:lnTo>
                    <a:pt x="9318" y="1192"/>
                  </a:lnTo>
                  <a:lnTo>
                    <a:pt x="9678" y="1192"/>
                  </a:lnTo>
                  <a:lnTo>
                    <a:pt x="9881" y="1448"/>
                  </a:lnTo>
                  <a:lnTo>
                    <a:pt x="10119" y="1087"/>
                  </a:lnTo>
                  <a:lnTo>
                    <a:pt x="9289" y="1087"/>
                  </a:lnTo>
                  <a:close/>
                  <a:moveTo>
                    <a:pt x="8321" y="533"/>
                  </a:moveTo>
                  <a:lnTo>
                    <a:pt x="8321" y="256"/>
                  </a:lnTo>
                  <a:lnTo>
                    <a:pt x="8745" y="256"/>
                  </a:lnTo>
                  <a:lnTo>
                    <a:pt x="8745" y="49"/>
                  </a:lnTo>
                  <a:lnTo>
                    <a:pt x="9074" y="49"/>
                  </a:lnTo>
                  <a:lnTo>
                    <a:pt x="9074" y="256"/>
                  </a:lnTo>
                  <a:lnTo>
                    <a:pt x="9241" y="256"/>
                  </a:lnTo>
                  <a:lnTo>
                    <a:pt x="9241" y="533"/>
                  </a:lnTo>
                  <a:lnTo>
                    <a:pt x="9074" y="533"/>
                  </a:lnTo>
                  <a:lnTo>
                    <a:pt x="9074" y="701"/>
                  </a:lnTo>
                  <a:lnTo>
                    <a:pt x="9210" y="701"/>
                  </a:lnTo>
                  <a:lnTo>
                    <a:pt x="9210" y="1015"/>
                  </a:lnTo>
                  <a:lnTo>
                    <a:pt x="9074" y="1015"/>
                  </a:lnTo>
                  <a:lnTo>
                    <a:pt x="9074" y="2038"/>
                  </a:lnTo>
                  <a:lnTo>
                    <a:pt x="9073" y="2068"/>
                  </a:lnTo>
                  <a:lnTo>
                    <a:pt x="9071" y="2096"/>
                  </a:lnTo>
                  <a:lnTo>
                    <a:pt x="9068" y="2124"/>
                  </a:lnTo>
                  <a:lnTo>
                    <a:pt x="9064" y="2151"/>
                  </a:lnTo>
                  <a:lnTo>
                    <a:pt x="9061" y="2164"/>
                  </a:lnTo>
                  <a:lnTo>
                    <a:pt x="9056" y="2177"/>
                  </a:lnTo>
                  <a:lnTo>
                    <a:pt x="9052" y="2190"/>
                  </a:lnTo>
                  <a:lnTo>
                    <a:pt x="9048" y="2201"/>
                  </a:lnTo>
                  <a:lnTo>
                    <a:pt x="9043" y="2213"/>
                  </a:lnTo>
                  <a:lnTo>
                    <a:pt x="9037" y="2225"/>
                  </a:lnTo>
                  <a:lnTo>
                    <a:pt x="9030" y="2236"/>
                  </a:lnTo>
                  <a:lnTo>
                    <a:pt x="9024" y="2246"/>
                  </a:lnTo>
                  <a:lnTo>
                    <a:pt x="9015" y="2257"/>
                  </a:lnTo>
                  <a:lnTo>
                    <a:pt x="9005" y="2267"/>
                  </a:lnTo>
                  <a:lnTo>
                    <a:pt x="8994" y="2276"/>
                  </a:lnTo>
                  <a:lnTo>
                    <a:pt x="8981" y="2285"/>
                  </a:lnTo>
                  <a:lnTo>
                    <a:pt x="8967" y="2293"/>
                  </a:lnTo>
                  <a:lnTo>
                    <a:pt x="8951" y="2301"/>
                  </a:lnTo>
                  <a:lnTo>
                    <a:pt x="8933" y="2308"/>
                  </a:lnTo>
                  <a:lnTo>
                    <a:pt x="8915" y="2315"/>
                  </a:lnTo>
                  <a:lnTo>
                    <a:pt x="8894" y="2321"/>
                  </a:lnTo>
                  <a:lnTo>
                    <a:pt x="8874" y="2326"/>
                  </a:lnTo>
                  <a:lnTo>
                    <a:pt x="8853" y="2330"/>
                  </a:lnTo>
                  <a:lnTo>
                    <a:pt x="8832" y="2334"/>
                  </a:lnTo>
                  <a:lnTo>
                    <a:pt x="8809" y="2337"/>
                  </a:lnTo>
                  <a:lnTo>
                    <a:pt x="8786" y="2340"/>
                  </a:lnTo>
                  <a:lnTo>
                    <a:pt x="8763" y="2341"/>
                  </a:lnTo>
                  <a:lnTo>
                    <a:pt x="8739" y="2341"/>
                  </a:lnTo>
                  <a:lnTo>
                    <a:pt x="8362" y="2341"/>
                  </a:lnTo>
                  <a:lnTo>
                    <a:pt x="8362" y="2065"/>
                  </a:lnTo>
                  <a:lnTo>
                    <a:pt x="8641" y="2065"/>
                  </a:lnTo>
                  <a:lnTo>
                    <a:pt x="8654" y="2065"/>
                  </a:lnTo>
                  <a:lnTo>
                    <a:pt x="8665" y="2062"/>
                  </a:lnTo>
                  <a:lnTo>
                    <a:pt x="8677" y="2060"/>
                  </a:lnTo>
                  <a:lnTo>
                    <a:pt x="8687" y="2057"/>
                  </a:lnTo>
                  <a:lnTo>
                    <a:pt x="8696" y="2052"/>
                  </a:lnTo>
                  <a:lnTo>
                    <a:pt x="8704" y="2047"/>
                  </a:lnTo>
                  <a:lnTo>
                    <a:pt x="8712" y="2041"/>
                  </a:lnTo>
                  <a:lnTo>
                    <a:pt x="8720" y="2034"/>
                  </a:lnTo>
                  <a:lnTo>
                    <a:pt x="8726" y="2026"/>
                  </a:lnTo>
                  <a:lnTo>
                    <a:pt x="8731" y="2015"/>
                  </a:lnTo>
                  <a:lnTo>
                    <a:pt x="8735" y="2005"/>
                  </a:lnTo>
                  <a:lnTo>
                    <a:pt x="8739" y="1994"/>
                  </a:lnTo>
                  <a:lnTo>
                    <a:pt x="8742" y="1981"/>
                  </a:lnTo>
                  <a:lnTo>
                    <a:pt x="8744" y="1968"/>
                  </a:lnTo>
                  <a:lnTo>
                    <a:pt x="8745" y="1955"/>
                  </a:lnTo>
                  <a:lnTo>
                    <a:pt x="8745" y="1939"/>
                  </a:lnTo>
                  <a:lnTo>
                    <a:pt x="8745" y="1480"/>
                  </a:lnTo>
                  <a:lnTo>
                    <a:pt x="8649" y="1644"/>
                  </a:lnTo>
                  <a:lnTo>
                    <a:pt x="8639" y="1659"/>
                  </a:lnTo>
                  <a:lnTo>
                    <a:pt x="8627" y="1677"/>
                  </a:lnTo>
                  <a:lnTo>
                    <a:pt x="8614" y="1694"/>
                  </a:lnTo>
                  <a:lnTo>
                    <a:pt x="8600" y="1712"/>
                  </a:lnTo>
                  <a:lnTo>
                    <a:pt x="8584" y="1728"/>
                  </a:lnTo>
                  <a:lnTo>
                    <a:pt x="8570" y="1742"/>
                  </a:lnTo>
                  <a:lnTo>
                    <a:pt x="8563" y="1749"/>
                  </a:lnTo>
                  <a:lnTo>
                    <a:pt x="8554" y="1754"/>
                  </a:lnTo>
                  <a:lnTo>
                    <a:pt x="8547" y="1758"/>
                  </a:lnTo>
                  <a:lnTo>
                    <a:pt x="8540" y="1762"/>
                  </a:lnTo>
                  <a:lnTo>
                    <a:pt x="8533" y="1765"/>
                  </a:lnTo>
                  <a:lnTo>
                    <a:pt x="8525" y="1767"/>
                  </a:lnTo>
                  <a:lnTo>
                    <a:pt x="8516" y="1770"/>
                  </a:lnTo>
                  <a:lnTo>
                    <a:pt x="8508" y="1772"/>
                  </a:lnTo>
                  <a:lnTo>
                    <a:pt x="8489" y="1774"/>
                  </a:lnTo>
                  <a:lnTo>
                    <a:pt x="8468" y="1775"/>
                  </a:lnTo>
                  <a:lnTo>
                    <a:pt x="8317" y="1775"/>
                  </a:lnTo>
                  <a:lnTo>
                    <a:pt x="8317" y="1449"/>
                  </a:lnTo>
                  <a:lnTo>
                    <a:pt x="8390" y="1449"/>
                  </a:lnTo>
                  <a:lnTo>
                    <a:pt x="8397" y="1448"/>
                  </a:lnTo>
                  <a:lnTo>
                    <a:pt x="8403" y="1447"/>
                  </a:lnTo>
                  <a:lnTo>
                    <a:pt x="8411" y="1446"/>
                  </a:lnTo>
                  <a:lnTo>
                    <a:pt x="8416" y="1444"/>
                  </a:lnTo>
                  <a:lnTo>
                    <a:pt x="8422" y="1441"/>
                  </a:lnTo>
                  <a:lnTo>
                    <a:pt x="8427" y="1438"/>
                  </a:lnTo>
                  <a:lnTo>
                    <a:pt x="8432" y="1434"/>
                  </a:lnTo>
                  <a:lnTo>
                    <a:pt x="8436" y="1428"/>
                  </a:lnTo>
                  <a:lnTo>
                    <a:pt x="8445" y="1417"/>
                  </a:lnTo>
                  <a:lnTo>
                    <a:pt x="8456" y="1404"/>
                  </a:lnTo>
                  <a:lnTo>
                    <a:pt x="8466" y="1386"/>
                  </a:lnTo>
                  <a:lnTo>
                    <a:pt x="8476" y="1366"/>
                  </a:lnTo>
                  <a:lnTo>
                    <a:pt x="8745" y="841"/>
                  </a:lnTo>
                  <a:lnTo>
                    <a:pt x="8745" y="533"/>
                  </a:lnTo>
                  <a:lnTo>
                    <a:pt x="8321" y="5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sz="1800" smtClean="0">
                <a:solidFill>
                  <a:srgbClr val="AE3502"/>
                </a:solidFill>
                <a:latin typeface="Arial" pitchFamily="34" charset="0"/>
                <a:ea typeface="宋体" pitchFamily="2" charset="-122"/>
              </a:endParaRPr>
            </a:p>
          </p:txBody>
        </p:sp>
        <p:sp>
          <p:nvSpPr>
            <p:cNvPr id="1035" name="Freeform 7"/>
            <p:cNvSpPr>
              <a:spLocks noEditPoints="1"/>
            </p:cNvSpPr>
            <p:nvPr userDrawn="1"/>
          </p:nvSpPr>
          <p:spPr bwMode="auto">
            <a:xfrm>
              <a:off x="4961" y="452"/>
              <a:ext cx="283" cy="25"/>
            </a:xfrm>
            <a:custGeom>
              <a:avLst/>
              <a:gdLst>
                <a:gd name="T0" fmla="*/ 0 w 10774"/>
                <a:gd name="T1" fmla="*/ 0 h 935"/>
                <a:gd name="T2" fmla="*/ 0 w 10774"/>
                <a:gd name="T3" fmla="*/ 0 h 935"/>
                <a:gd name="T4" fmla="*/ 0 w 10774"/>
                <a:gd name="T5" fmla="*/ 0 h 935"/>
                <a:gd name="T6" fmla="*/ 0 w 10774"/>
                <a:gd name="T7" fmla="*/ 0 h 935"/>
                <a:gd name="T8" fmla="*/ 0 w 10774"/>
                <a:gd name="T9" fmla="*/ 0 h 935"/>
                <a:gd name="T10" fmla="*/ 0 w 10774"/>
                <a:gd name="T11" fmla="*/ 0 h 935"/>
                <a:gd name="T12" fmla="*/ 0 w 10774"/>
                <a:gd name="T13" fmla="*/ 0 h 935"/>
                <a:gd name="T14" fmla="*/ 0 w 10774"/>
                <a:gd name="T15" fmla="*/ 0 h 935"/>
                <a:gd name="T16" fmla="*/ 0 w 10774"/>
                <a:gd name="T17" fmla="*/ 0 h 935"/>
                <a:gd name="T18" fmla="*/ 0 w 10774"/>
                <a:gd name="T19" fmla="*/ 0 h 935"/>
                <a:gd name="T20" fmla="*/ 0 w 10774"/>
                <a:gd name="T21" fmla="*/ 0 h 935"/>
                <a:gd name="T22" fmla="*/ 0 w 10774"/>
                <a:gd name="T23" fmla="*/ 0 h 935"/>
                <a:gd name="T24" fmla="*/ 0 w 10774"/>
                <a:gd name="T25" fmla="*/ 0 h 935"/>
                <a:gd name="T26" fmla="*/ 0 w 10774"/>
                <a:gd name="T27" fmla="*/ 0 h 935"/>
                <a:gd name="T28" fmla="*/ 0 w 10774"/>
                <a:gd name="T29" fmla="*/ 0 h 935"/>
                <a:gd name="T30" fmla="*/ 0 w 10774"/>
                <a:gd name="T31" fmla="*/ 0 h 935"/>
                <a:gd name="T32" fmla="*/ 0 w 10774"/>
                <a:gd name="T33" fmla="*/ 0 h 935"/>
                <a:gd name="T34" fmla="*/ 0 w 10774"/>
                <a:gd name="T35" fmla="*/ 0 h 935"/>
                <a:gd name="T36" fmla="*/ 0 w 10774"/>
                <a:gd name="T37" fmla="*/ 0 h 935"/>
                <a:gd name="T38" fmla="*/ 0 w 10774"/>
                <a:gd name="T39" fmla="*/ 0 h 935"/>
                <a:gd name="T40" fmla="*/ 0 w 10774"/>
                <a:gd name="T41" fmla="*/ 0 h 935"/>
                <a:gd name="T42" fmla="*/ 0 w 10774"/>
                <a:gd name="T43" fmla="*/ 0 h 935"/>
                <a:gd name="T44" fmla="*/ 0 w 10774"/>
                <a:gd name="T45" fmla="*/ 0 h 935"/>
                <a:gd name="T46" fmla="*/ 0 w 10774"/>
                <a:gd name="T47" fmla="*/ 0 h 935"/>
                <a:gd name="T48" fmla="*/ 0 w 10774"/>
                <a:gd name="T49" fmla="*/ 0 h 935"/>
                <a:gd name="T50" fmla="*/ 0 w 10774"/>
                <a:gd name="T51" fmla="*/ 0 h 935"/>
                <a:gd name="T52" fmla="*/ 0 w 10774"/>
                <a:gd name="T53" fmla="*/ 0 h 935"/>
                <a:gd name="T54" fmla="*/ 0 w 10774"/>
                <a:gd name="T55" fmla="*/ 0 h 935"/>
                <a:gd name="T56" fmla="*/ 0 w 10774"/>
                <a:gd name="T57" fmla="*/ 0 h 935"/>
                <a:gd name="T58" fmla="*/ 0 w 10774"/>
                <a:gd name="T59" fmla="*/ 0 h 935"/>
                <a:gd name="T60" fmla="*/ 0 w 10774"/>
                <a:gd name="T61" fmla="*/ 0 h 935"/>
                <a:gd name="T62" fmla="*/ 0 w 10774"/>
                <a:gd name="T63" fmla="*/ 0 h 935"/>
                <a:gd name="T64" fmla="*/ 0 w 10774"/>
                <a:gd name="T65" fmla="*/ 0 h 935"/>
                <a:gd name="T66" fmla="*/ 0 w 10774"/>
                <a:gd name="T67" fmla="*/ 0 h 935"/>
                <a:gd name="T68" fmla="*/ 0 w 10774"/>
                <a:gd name="T69" fmla="*/ 0 h 935"/>
                <a:gd name="T70" fmla="*/ 0 w 10774"/>
                <a:gd name="T71" fmla="*/ 0 h 935"/>
                <a:gd name="T72" fmla="*/ 0 w 10774"/>
                <a:gd name="T73" fmla="*/ 0 h 935"/>
                <a:gd name="T74" fmla="*/ 0 w 10774"/>
                <a:gd name="T75" fmla="*/ 0 h 935"/>
                <a:gd name="T76" fmla="*/ 0 w 10774"/>
                <a:gd name="T77" fmla="*/ 0 h 935"/>
                <a:gd name="T78" fmla="*/ 0 w 10774"/>
                <a:gd name="T79" fmla="*/ 0 h 935"/>
                <a:gd name="T80" fmla="*/ 0 w 10774"/>
                <a:gd name="T81" fmla="*/ 0 h 935"/>
                <a:gd name="T82" fmla="*/ 0 w 10774"/>
                <a:gd name="T83" fmla="*/ 0 h 935"/>
                <a:gd name="T84" fmla="*/ 0 w 10774"/>
                <a:gd name="T85" fmla="*/ 0 h 935"/>
                <a:gd name="T86" fmla="*/ 0 w 10774"/>
                <a:gd name="T87" fmla="*/ 0 h 935"/>
                <a:gd name="T88" fmla="*/ 0 w 10774"/>
                <a:gd name="T89" fmla="*/ 0 h 935"/>
                <a:gd name="T90" fmla="*/ 0 w 10774"/>
                <a:gd name="T91" fmla="*/ 0 h 935"/>
                <a:gd name="T92" fmla="*/ 0 w 10774"/>
                <a:gd name="T93" fmla="*/ 0 h 935"/>
                <a:gd name="T94" fmla="*/ 0 w 10774"/>
                <a:gd name="T95" fmla="*/ 0 h 935"/>
                <a:gd name="T96" fmla="*/ 0 w 10774"/>
                <a:gd name="T97" fmla="*/ 0 h 935"/>
                <a:gd name="T98" fmla="*/ 0 w 10774"/>
                <a:gd name="T99" fmla="*/ 0 h 935"/>
                <a:gd name="T100" fmla="*/ 0 w 10774"/>
                <a:gd name="T101" fmla="*/ 0 h 935"/>
                <a:gd name="T102" fmla="*/ 0 w 10774"/>
                <a:gd name="T103" fmla="*/ 0 h 935"/>
                <a:gd name="T104" fmla="*/ 0 w 10774"/>
                <a:gd name="T105" fmla="*/ 0 h 935"/>
                <a:gd name="T106" fmla="*/ 0 w 10774"/>
                <a:gd name="T107" fmla="*/ 0 h 935"/>
                <a:gd name="T108" fmla="*/ 0 w 10774"/>
                <a:gd name="T109" fmla="*/ 0 h 935"/>
                <a:gd name="T110" fmla="*/ 0 w 10774"/>
                <a:gd name="T111" fmla="*/ 0 h 935"/>
                <a:gd name="T112" fmla="*/ 0 w 10774"/>
                <a:gd name="T113" fmla="*/ 0 h 935"/>
                <a:gd name="T114" fmla="*/ 0 w 10774"/>
                <a:gd name="T115" fmla="*/ 0 h 935"/>
                <a:gd name="T116" fmla="*/ 0 w 10774"/>
                <a:gd name="T117" fmla="*/ 0 h 935"/>
                <a:gd name="T118" fmla="*/ 0 w 10774"/>
                <a:gd name="T119" fmla="*/ 0 h 9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774" h="935">
                  <a:moveTo>
                    <a:pt x="453" y="566"/>
                  </a:moveTo>
                  <a:lnTo>
                    <a:pt x="453" y="459"/>
                  </a:lnTo>
                  <a:lnTo>
                    <a:pt x="836" y="459"/>
                  </a:lnTo>
                  <a:lnTo>
                    <a:pt x="836" y="793"/>
                  </a:lnTo>
                  <a:lnTo>
                    <a:pt x="814" y="811"/>
                  </a:lnTo>
                  <a:lnTo>
                    <a:pt x="792" y="827"/>
                  </a:lnTo>
                  <a:lnTo>
                    <a:pt x="769" y="842"/>
                  </a:lnTo>
                  <a:lnTo>
                    <a:pt x="746" y="855"/>
                  </a:lnTo>
                  <a:lnTo>
                    <a:pt x="724" y="868"/>
                  </a:lnTo>
                  <a:lnTo>
                    <a:pt x="701" y="880"/>
                  </a:lnTo>
                  <a:lnTo>
                    <a:pt x="678" y="890"/>
                  </a:lnTo>
                  <a:lnTo>
                    <a:pt x="654" y="900"/>
                  </a:lnTo>
                  <a:lnTo>
                    <a:pt x="630" y="908"/>
                  </a:lnTo>
                  <a:lnTo>
                    <a:pt x="607" y="916"/>
                  </a:lnTo>
                  <a:lnTo>
                    <a:pt x="583" y="922"/>
                  </a:lnTo>
                  <a:lnTo>
                    <a:pt x="559" y="926"/>
                  </a:lnTo>
                  <a:lnTo>
                    <a:pt x="535" y="930"/>
                  </a:lnTo>
                  <a:lnTo>
                    <a:pt x="511" y="933"/>
                  </a:lnTo>
                  <a:lnTo>
                    <a:pt x="487" y="934"/>
                  </a:lnTo>
                  <a:lnTo>
                    <a:pt x="462" y="935"/>
                  </a:lnTo>
                  <a:lnTo>
                    <a:pt x="429" y="934"/>
                  </a:lnTo>
                  <a:lnTo>
                    <a:pt x="396" y="932"/>
                  </a:lnTo>
                  <a:lnTo>
                    <a:pt x="365" y="927"/>
                  </a:lnTo>
                  <a:lnTo>
                    <a:pt x="335" y="921"/>
                  </a:lnTo>
                  <a:lnTo>
                    <a:pt x="319" y="918"/>
                  </a:lnTo>
                  <a:lnTo>
                    <a:pt x="305" y="912"/>
                  </a:lnTo>
                  <a:lnTo>
                    <a:pt x="290" y="908"/>
                  </a:lnTo>
                  <a:lnTo>
                    <a:pt x="275" y="903"/>
                  </a:lnTo>
                  <a:lnTo>
                    <a:pt x="247" y="892"/>
                  </a:lnTo>
                  <a:lnTo>
                    <a:pt x="220" y="878"/>
                  </a:lnTo>
                  <a:lnTo>
                    <a:pt x="206" y="870"/>
                  </a:lnTo>
                  <a:lnTo>
                    <a:pt x="193" y="863"/>
                  </a:lnTo>
                  <a:lnTo>
                    <a:pt x="181" y="855"/>
                  </a:lnTo>
                  <a:lnTo>
                    <a:pt x="168" y="847"/>
                  </a:lnTo>
                  <a:lnTo>
                    <a:pt x="157" y="838"/>
                  </a:lnTo>
                  <a:lnTo>
                    <a:pt x="146" y="828"/>
                  </a:lnTo>
                  <a:lnTo>
                    <a:pt x="134" y="818"/>
                  </a:lnTo>
                  <a:lnTo>
                    <a:pt x="124" y="809"/>
                  </a:lnTo>
                  <a:lnTo>
                    <a:pt x="114" y="798"/>
                  </a:lnTo>
                  <a:lnTo>
                    <a:pt x="105" y="787"/>
                  </a:lnTo>
                  <a:lnTo>
                    <a:pt x="95" y="776"/>
                  </a:lnTo>
                  <a:lnTo>
                    <a:pt x="86" y="764"/>
                  </a:lnTo>
                  <a:lnTo>
                    <a:pt x="78" y="752"/>
                  </a:lnTo>
                  <a:lnTo>
                    <a:pt x="70" y="739"/>
                  </a:lnTo>
                  <a:lnTo>
                    <a:pt x="62" y="727"/>
                  </a:lnTo>
                  <a:lnTo>
                    <a:pt x="55" y="713"/>
                  </a:lnTo>
                  <a:lnTo>
                    <a:pt x="42" y="686"/>
                  </a:lnTo>
                  <a:lnTo>
                    <a:pt x="31" y="658"/>
                  </a:lnTo>
                  <a:lnTo>
                    <a:pt x="21" y="629"/>
                  </a:lnTo>
                  <a:lnTo>
                    <a:pt x="13" y="599"/>
                  </a:lnTo>
                  <a:lnTo>
                    <a:pt x="7" y="569"/>
                  </a:lnTo>
                  <a:lnTo>
                    <a:pt x="3" y="537"/>
                  </a:lnTo>
                  <a:lnTo>
                    <a:pt x="1" y="505"/>
                  </a:lnTo>
                  <a:lnTo>
                    <a:pt x="0" y="472"/>
                  </a:lnTo>
                  <a:lnTo>
                    <a:pt x="1" y="439"/>
                  </a:lnTo>
                  <a:lnTo>
                    <a:pt x="3" y="408"/>
                  </a:lnTo>
                  <a:lnTo>
                    <a:pt x="7" y="376"/>
                  </a:lnTo>
                  <a:lnTo>
                    <a:pt x="13" y="345"/>
                  </a:lnTo>
                  <a:lnTo>
                    <a:pt x="21" y="314"/>
                  </a:lnTo>
                  <a:lnTo>
                    <a:pt x="31" y="285"/>
                  </a:lnTo>
                  <a:lnTo>
                    <a:pt x="42" y="255"/>
                  </a:lnTo>
                  <a:lnTo>
                    <a:pt x="55" y="226"/>
                  </a:lnTo>
                  <a:lnTo>
                    <a:pt x="62" y="212"/>
                  </a:lnTo>
                  <a:lnTo>
                    <a:pt x="70" y="198"/>
                  </a:lnTo>
                  <a:lnTo>
                    <a:pt x="77" y="185"/>
                  </a:lnTo>
                  <a:lnTo>
                    <a:pt x="85" y="173"/>
                  </a:lnTo>
                  <a:lnTo>
                    <a:pt x="94" y="160"/>
                  </a:lnTo>
                  <a:lnTo>
                    <a:pt x="104" y="149"/>
                  </a:lnTo>
                  <a:lnTo>
                    <a:pt x="113" y="138"/>
                  </a:lnTo>
                  <a:lnTo>
                    <a:pt x="122" y="127"/>
                  </a:lnTo>
                  <a:lnTo>
                    <a:pt x="132" y="116"/>
                  </a:lnTo>
                  <a:lnTo>
                    <a:pt x="143" y="106"/>
                  </a:lnTo>
                  <a:lnTo>
                    <a:pt x="154" y="97"/>
                  </a:lnTo>
                  <a:lnTo>
                    <a:pt x="165" y="88"/>
                  </a:lnTo>
                  <a:lnTo>
                    <a:pt x="176" y="79"/>
                  </a:lnTo>
                  <a:lnTo>
                    <a:pt x="189" y="71"/>
                  </a:lnTo>
                  <a:lnTo>
                    <a:pt x="201" y="63"/>
                  </a:lnTo>
                  <a:lnTo>
                    <a:pt x="213" y="56"/>
                  </a:lnTo>
                  <a:lnTo>
                    <a:pt x="240" y="43"/>
                  </a:lnTo>
                  <a:lnTo>
                    <a:pt x="268" y="32"/>
                  </a:lnTo>
                  <a:lnTo>
                    <a:pt x="296" y="23"/>
                  </a:lnTo>
                  <a:lnTo>
                    <a:pt x="325" y="15"/>
                  </a:lnTo>
                  <a:lnTo>
                    <a:pt x="355" y="9"/>
                  </a:lnTo>
                  <a:lnTo>
                    <a:pt x="387" y="4"/>
                  </a:lnTo>
                  <a:lnTo>
                    <a:pt x="419" y="1"/>
                  </a:lnTo>
                  <a:lnTo>
                    <a:pt x="453" y="1"/>
                  </a:lnTo>
                  <a:lnTo>
                    <a:pt x="476" y="1"/>
                  </a:lnTo>
                  <a:lnTo>
                    <a:pt x="500" y="3"/>
                  </a:lnTo>
                  <a:lnTo>
                    <a:pt x="524" y="5"/>
                  </a:lnTo>
                  <a:lnTo>
                    <a:pt x="546" y="9"/>
                  </a:lnTo>
                  <a:lnTo>
                    <a:pt x="568" y="14"/>
                  </a:lnTo>
                  <a:lnTo>
                    <a:pt x="589" y="19"/>
                  </a:lnTo>
                  <a:lnTo>
                    <a:pt x="610" y="25"/>
                  </a:lnTo>
                  <a:lnTo>
                    <a:pt x="629" y="33"/>
                  </a:lnTo>
                  <a:lnTo>
                    <a:pt x="649" y="41"/>
                  </a:lnTo>
                  <a:lnTo>
                    <a:pt x="667" y="50"/>
                  </a:lnTo>
                  <a:lnTo>
                    <a:pt x="685" y="60"/>
                  </a:lnTo>
                  <a:lnTo>
                    <a:pt x="700" y="70"/>
                  </a:lnTo>
                  <a:lnTo>
                    <a:pt x="716" y="82"/>
                  </a:lnTo>
                  <a:lnTo>
                    <a:pt x="729" y="94"/>
                  </a:lnTo>
                  <a:lnTo>
                    <a:pt x="742" y="107"/>
                  </a:lnTo>
                  <a:lnTo>
                    <a:pt x="754" y="121"/>
                  </a:lnTo>
                  <a:lnTo>
                    <a:pt x="765" y="136"/>
                  </a:lnTo>
                  <a:lnTo>
                    <a:pt x="775" y="151"/>
                  </a:lnTo>
                  <a:lnTo>
                    <a:pt x="784" y="169"/>
                  </a:lnTo>
                  <a:lnTo>
                    <a:pt x="794" y="186"/>
                  </a:lnTo>
                  <a:lnTo>
                    <a:pt x="802" y="206"/>
                  </a:lnTo>
                  <a:lnTo>
                    <a:pt x="809" y="225"/>
                  </a:lnTo>
                  <a:lnTo>
                    <a:pt x="816" y="247"/>
                  </a:lnTo>
                  <a:lnTo>
                    <a:pt x="822" y="269"/>
                  </a:lnTo>
                  <a:lnTo>
                    <a:pt x="715" y="299"/>
                  </a:lnTo>
                  <a:lnTo>
                    <a:pt x="709" y="281"/>
                  </a:lnTo>
                  <a:lnTo>
                    <a:pt x="703" y="266"/>
                  </a:lnTo>
                  <a:lnTo>
                    <a:pt x="698" y="251"/>
                  </a:lnTo>
                  <a:lnTo>
                    <a:pt x="692" y="237"/>
                  </a:lnTo>
                  <a:lnTo>
                    <a:pt x="685" y="224"/>
                  </a:lnTo>
                  <a:lnTo>
                    <a:pt x="679" y="212"/>
                  </a:lnTo>
                  <a:lnTo>
                    <a:pt x="671" y="200"/>
                  </a:lnTo>
                  <a:lnTo>
                    <a:pt x="664" y="190"/>
                  </a:lnTo>
                  <a:lnTo>
                    <a:pt x="656" y="181"/>
                  </a:lnTo>
                  <a:lnTo>
                    <a:pt x="647" y="172"/>
                  </a:lnTo>
                  <a:lnTo>
                    <a:pt x="638" y="162"/>
                  </a:lnTo>
                  <a:lnTo>
                    <a:pt x="627" y="154"/>
                  </a:lnTo>
                  <a:lnTo>
                    <a:pt x="616" y="147"/>
                  </a:lnTo>
                  <a:lnTo>
                    <a:pt x="604" y="140"/>
                  </a:lnTo>
                  <a:lnTo>
                    <a:pt x="591" y="133"/>
                  </a:lnTo>
                  <a:lnTo>
                    <a:pt x="578" y="127"/>
                  </a:lnTo>
                  <a:lnTo>
                    <a:pt x="564" y="121"/>
                  </a:lnTo>
                  <a:lnTo>
                    <a:pt x="549" y="116"/>
                  </a:lnTo>
                  <a:lnTo>
                    <a:pt x="534" y="112"/>
                  </a:lnTo>
                  <a:lnTo>
                    <a:pt x="518" y="109"/>
                  </a:lnTo>
                  <a:lnTo>
                    <a:pt x="503" y="107"/>
                  </a:lnTo>
                  <a:lnTo>
                    <a:pt x="487" y="105"/>
                  </a:lnTo>
                  <a:lnTo>
                    <a:pt x="470" y="104"/>
                  </a:lnTo>
                  <a:lnTo>
                    <a:pt x="453" y="103"/>
                  </a:lnTo>
                  <a:lnTo>
                    <a:pt x="433" y="104"/>
                  </a:lnTo>
                  <a:lnTo>
                    <a:pt x="414" y="105"/>
                  </a:lnTo>
                  <a:lnTo>
                    <a:pt x="394" y="107"/>
                  </a:lnTo>
                  <a:lnTo>
                    <a:pt x="377" y="109"/>
                  </a:lnTo>
                  <a:lnTo>
                    <a:pt x="359" y="113"/>
                  </a:lnTo>
                  <a:lnTo>
                    <a:pt x="343" y="117"/>
                  </a:lnTo>
                  <a:lnTo>
                    <a:pt x="326" y="122"/>
                  </a:lnTo>
                  <a:lnTo>
                    <a:pt x="311" y="129"/>
                  </a:lnTo>
                  <a:lnTo>
                    <a:pt x="297" y="135"/>
                  </a:lnTo>
                  <a:lnTo>
                    <a:pt x="282" y="142"/>
                  </a:lnTo>
                  <a:lnTo>
                    <a:pt x="270" y="149"/>
                  </a:lnTo>
                  <a:lnTo>
                    <a:pt x="258" y="157"/>
                  </a:lnTo>
                  <a:lnTo>
                    <a:pt x="245" y="166"/>
                  </a:lnTo>
                  <a:lnTo>
                    <a:pt x="234" y="175"/>
                  </a:lnTo>
                  <a:lnTo>
                    <a:pt x="224" y="184"/>
                  </a:lnTo>
                  <a:lnTo>
                    <a:pt x="214" y="194"/>
                  </a:lnTo>
                  <a:lnTo>
                    <a:pt x="205" y="204"/>
                  </a:lnTo>
                  <a:lnTo>
                    <a:pt x="197" y="215"/>
                  </a:lnTo>
                  <a:lnTo>
                    <a:pt x="190" y="225"/>
                  </a:lnTo>
                  <a:lnTo>
                    <a:pt x="182" y="236"/>
                  </a:lnTo>
                  <a:lnTo>
                    <a:pt x="175" y="248"/>
                  </a:lnTo>
                  <a:lnTo>
                    <a:pt x="169" y="259"/>
                  </a:lnTo>
                  <a:lnTo>
                    <a:pt x="163" y="271"/>
                  </a:lnTo>
                  <a:lnTo>
                    <a:pt x="158" y="283"/>
                  </a:lnTo>
                  <a:lnTo>
                    <a:pt x="150" y="304"/>
                  </a:lnTo>
                  <a:lnTo>
                    <a:pt x="143" y="326"/>
                  </a:lnTo>
                  <a:lnTo>
                    <a:pt x="136" y="348"/>
                  </a:lnTo>
                  <a:lnTo>
                    <a:pt x="131" y="371"/>
                  </a:lnTo>
                  <a:lnTo>
                    <a:pt x="128" y="393"/>
                  </a:lnTo>
                  <a:lnTo>
                    <a:pt x="125" y="417"/>
                  </a:lnTo>
                  <a:lnTo>
                    <a:pt x="124" y="440"/>
                  </a:lnTo>
                  <a:lnTo>
                    <a:pt x="123" y="465"/>
                  </a:lnTo>
                  <a:lnTo>
                    <a:pt x="124" y="495"/>
                  </a:lnTo>
                  <a:lnTo>
                    <a:pt x="126" y="523"/>
                  </a:lnTo>
                  <a:lnTo>
                    <a:pt x="129" y="550"/>
                  </a:lnTo>
                  <a:lnTo>
                    <a:pt x="133" y="576"/>
                  </a:lnTo>
                  <a:lnTo>
                    <a:pt x="139" y="601"/>
                  </a:lnTo>
                  <a:lnTo>
                    <a:pt x="147" y="624"/>
                  </a:lnTo>
                  <a:lnTo>
                    <a:pt x="155" y="646"/>
                  </a:lnTo>
                  <a:lnTo>
                    <a:pt x="165" y="667"/>
                  </a:lnTo>
                  <a:lnTo>
                    <a:pt x="175" y="687"/>
                  </a:lnTo>
                  <a:lnTo>
                    <a:pt x="188" y="705"/>
                  </a:lnTo>
                  <a:lnTo>
                    <a:pt x="201" y="723"/>
                  </a:lnTo>
                  <a:lnTo>
                    <a:pt x="215" y="738"/>
                  </a:lnTo>
                  <a:lnTo>
                    <a:pt x="232" y="752"/>
                  </a:lnTo>
                  <a:lnTo>
                    <a:pt x="248" y="766"/>
                  </a:lnTo>
                  <a:lnTo>
                    <a:pt x="267" y="777"/>
                  </a:lnTo>
                  <a:lnTo>
                    <a:pt x="286" y="787"/>
                  </a:lnTo>
                  <a:lnTo>
                    <a:pt x="306" y="798"/>
                  </a:lnTo>
                  <a:lnTo>
                    <a:pt x="326" y="805"/>
                  </a:lnTo>
                  <a:lnTo>
                    <a:pt x="347" y="812"/>
                  </a:lnTo>
                  <a:lnTo>
                    <a:pt x="367" y="817"/>
                  </a:lnTo>
                  <a:lnTo>
                    <a:pt x="389" y="822"/>
                  </a:lnTo>
                  <a:lnTo>
                    <a:pt x="411" y="825"/>
                  </a:lnTo>
                  <a:lnTo>
                    <a:pt x="432" y="826"/>
                  </a:lnTo>
                  <a:lnTo>
                    <a:pt x="455" y="827"/>
                  </a:lnTo>
                  <a:lnTo>
                    <a:pt x="474" y="827"/>
                  </a:lnTo>
                  <a:lnTo>
                    <a:pt x="494" y="825"/>
                  </a:lnTo>
                  <a:lnTo>
                    <a:pt x="512" y="823"/>
                  </a:lnTo>
                  <a:lnTo>
                    <a:pt x="532" y="820"/>
                  </a:lnTo>
                  <a:lnTo>
                    <a:pt x="550" y="816"/>
                  </a:lnTo>
                  <a:lnTo>
                    <a:pt x="570" y="811"/>
                  </a:lnTo>
                  <a:lnTo>
                    <a:pt x="588" y="805"/>
                  </a:lnTo>
                  <a:lnTo>
                    <a:pt x="607" y="798"/>
                  </a:lnTo>
                  <a:lnTo>
                    <a:pt x="624" y="789"/>
                  </a:lnTo>
                  <a:lnTo>
                    <a:pt x="642" y="782"/>
                  </a:lnTo>
                  <a:lnTo>
                    <a:pt x="657" y="774"/>
                  </a:lnTo>
                  <a:lnTo>
                    <a:pt x="671" y="767"/>
                  </a:lnTo>
                  <a:lnTo>
                    <a:pt x="685" y="759"/>
                  </a:lnTo>
                  <a:lnTo>
                    <a:pt x="697" y="750"/>
                  </a:lnTo>
                  <a:lnTo>
                    <a:pt x="708" y="742"/>
                  </a:lnTo>
                  <a:lnTo>
                    <a:pt x="719" y="734"/>
                  </a:lnTo>
                  <a:lnTo>
                    <a:pt x="719" y="566"/>
                  </a:lnTo>
                  <a:lnTo>
                    <a:pt x="453" y="566"/>
                  </a:lnTo>
                  <a:close/>
                  <a:moveTo>
                    <a:pt x="1559" y="479"/>
                  </a:moveTo>
                  <a:lnTo>
                    <a:pt x="1559" y="452"/>
                  </a:lnTo>
                  <a:lnTo>
                    <a:pt x="1561" y="425"/>
                  </a:lnTo>
                  <a:lnTo>
                    <a:pt x="1563" y="398"/>
                  </a:lnTo>
                  <a:lnTo>
                    <a:pt x="1566" y="374"/>
                  </a:lnTo>
                  <a:lnTo>
                    <a:pt x="1570" y="349"/>
                  </a:lnTo>
                  <a:lnTo>
                    <a:pt x="1576" y="325"/>
                  </a:lnTo>
                  <a:lnTo>
                    <a:pt x="1581" y="302"/>
                  </a:lnTo>
                  <a:lnTo>
                    <a:pt x="1588" y="279"/>
                  </a:lnTo>
                  <a:lnTo>
                    <a:pt x="1597" y="258"/>
                  </a:lnTo>
                  <a:lnTo>
                    <a:pt x="1606" y="236"/>
                  </a:lnTo>
                  <a:lnTo>
                    <a:pt x="1616" y="217"/>
                  </a:lnTo>
                  <a:lnTo>
                    <a:pt x="1626" y="197"/>
                  </a:lnTo>
                  <a:lnTo>
                    <a:pt x="1639" y="179"/>
                  </a:lnTo>
                  <a:lnTo>
                    <a:pt x="1651" y="160"/>
                  </a:lnTo>
                  <a:lnTo>
                    <a:pt x="1664" y="144"/>
                  </a:lnTo>
                  <a:lnTo>
                    <a:pt x="1680" y="128"/>
                  </a:lnTo>
                  <a:lnTo>
                    <a:pt x="1695" y="112"/>
                  </a:lnTo>
                  <a:lnTo>
                    <a:pt x="1711" y="98"/>
                  </a:lnTo>
                  <a:lnTo>
                    <a:pt x="1727" y="84"/>
                  </a:lnTo>
                  <a:lnTo>
                    <a:pt x="1744" y="72"/>
                  </a:lnTo>
                  <a:lnTo>
                    <a:pt x="1762" y="61"/>
                  </a:lnTo>
                  <a:lnTo>
                    <a:pt x="1780" y="50"/>
                  </a:lnTo>
                  <a:lnTo>
                    <a:pt x="1799" y="40"/>
                  </a:lnTo>
                  <a:lnTo>
                    <a:pt x="1818" y="32"/>
                  </a:lnTo>
                  <a:lnTo>
                    <a:pt x="1838" y="25"/>
                  </a:lnTo>
                  <a:lnTo>
                    <a:pt x="1858" y="18"/>
                  </a:lnTo>
                  <a:lnTo>
                    <a:pt x="1879" y="13"/>
                  </a:lnTo>
                  <a:lnTo>
                    <a:pt x="1901" y="9"/>
                  </a:lnTo>
                  <a:lnTo>
                    <a:pt x="1922" y="4"/>
                  </a:lnTo>
                  <a:lnTo>
                    <a:pt x="1945" y="2"/>
                  </a:lnTo>
                  <a:lnTo>
                    <a:pt x="1968" y="0"/>
                  </a:lnTo>
                  <a:lnTo>
                    <a:pt x="1992" y="0"/>
                  </a:lnTo>
                  <a:lnTo>
                    <a:pt x="2023" y="1"/>
                  </a:lnTo>
                  <a:lnTo>
                    <a:pt x="2053" y="4"/>
                  </a:lnTo>
                  <a:lnTo>
                    <a:pt x="2082" y="9"/>
                  </a:lnTo>
                  <a:lnTo>
                    <a:pt x="2111" y="16"/>
                  </a:lnTo>
                  <a:lnTo>
                    <a:pt x="2139" y="24"/>
                  </a:lnTo>
                  <a:lnTo>
                    <a:pt x="2165" y="34"/>
                  </a:lnTo>
                  <a:lnTo>
                    <a:pt x="2192" y="46"/>
                  </a:lnTo>
                  <a:lnTo>
                    <a:pt x="2218" y="60"/>
                  </a:lnTo>
                  <a:lnTo>
                    <a:pt x="2241" y="76"/>
                  </a:lnTo>
                  <a:lnTo>
                    <a:pt x="2264" y="93"/>
                  </a:lnTo>
                  <a:lnTo>
                    <a:pt x="2286" y="111"/>
                  </a:lnTo>
                  <a:lnTo>
                    <a:pt x="2306" y="132"/>
                  </a:lnTo>
                  <a:lnTo>
                    <a:pt x="2325" y="153"/>
                  </a:lnTo>
                  <a:lnTo>
                    <a:pt x="2341" y="176"/>
                  </a:lnTo>
                  <a:lnTo>
                    <a:pt x="2356" y="200"/>
                  </a:lnTo>
                  <a:lnTo>
                    <a:pt x="2371" y="227"/>
                  </a:lnTo>
                  <a:lnTo>
                    <a:pt x="2383" y="254"/>
                  </a:lnTo>
                  <a:lnTo>
                    <a:pt x="2393" y="282"/>
                  </a:lnTo>
                  <a:lnTo>
                    <a:pt x="2403" y="311"/>
                  </a:lnTo>
                  <a:lnTo>
                    <a:pt x="2410" y="341"/>
                  </a:lnTo>
                  <a:lnTo>
                    <a:pt x="2416" y="372"/>
                  </a:lnTo>
                  <a:lnTo>
                    <a:pt x="2420" y="404"/>
                  </a:lnTo>
                  <a:lnTo>
                    <a:pt x="2422" y="435"/>
                  </a:lnTo>
                  <a:lnTo>
                    <a:pt x="2423" y="469"/>
                  </a:lnTo>
                  <a:lnTo>
                    <a:pt x="2422" y="503"/>
                  </a:lnTo>
                  <a:lnTo>
                    <a:pt x="2420" y="536"/>
                  </a:lnTo>
                  <a:lnTo>
                    <a:pt x="2415" y="568"/>
                  </a:lnTo>
                  <a:lnTo>
                    <a:pt x="2410" y="599"/>
                  </a:lnTo>
                  <a:lnTo>
                    <a:pt x="2402" y="629"/>
                  </a:lnTo>
                  <a:lnTo>
                    <a:pt x="2392" y="659"/>
                  </a:lnTo>
                  <a:lnTo>
                    <a:pt x="2381" y="688"/>
                  </a:lnTo>
                  <a:lnTo>
                    <a:pt x="2368" y="715"/>
                  </a:lnTo>
                  <a:lnTo>
                    <a:pt x="2353" y="741"/>
                  </a:lnTo>
                  <a:lnTo>
                    <a:pt x="2337" y="766"/>
                  </a:lnTo>
                  <a:lnTo>
                    <a:pt x="2329" y="778"/>
                  </a:lnTo>
                  <a:lnTo>
                    <a:pt x="2320" y="789"/>
                  </a:lnTo>
                  <a:lnTo>
                    <a:pt x="2310" y="800"/>
                  </a:lnTo>
                  <a:lnTo>
                    <a:pt x="2301" y="810"/>
                  </a:lnTo>
                  <a:lnTo>
                    <a:pt x="2291" y="820"/>
                  </a:lnTo>
                  <a:lnTo>
                    <a:pt x="2280" y="830"/>
                  </a:lnTo>
                  <a:lnTo>
                    <a:pt x="2269" y="840"/>
                  </a:lnTo>
                  <a:lnTo>
                    <a:pt x="2259" y="848"/>
                  </a:lnTo>
                  <a:lnTo>
                    <a:pt x="2247" y="857"/>
                  </a:lnTo>
                  <a:lnTo>
                    <a:pt x="2235" y="864"/>
                  </a:lnTo>
                  <a:lnTo>
                    <a:pt x="2223" y="872"/>
                  </a:lnTo>
                  <a:lnTo>
                    <a:pt x="2211" y="880"/>
                  </a:lnTo>
                  <a:lnTo>
                    <a:pt x="2185" y="892"/>
                  </a:lnTo>
                  <a:lnTo>
                    <a:pt x="2158" y="903"/>
                  </a:lnTo>
                  <a:lnTo>
                    <a:pt x="2132" y="913"/>
                  </a:lnTo>
                  <a:lnTo>
                    <a:pt x="2105" y="921"/>
                  </a:lnTo>
                  <a:lnTo>
                    <a:pt x="2077" y="927"/>
                  </a:lnTo>
                  <a:lnTo>
                    <a:pt x="2048" y="932"/>
                  </a:lnTo>
                  <a:lnTo>
                    <a:pt x="2021" y="934"/>
                  </a:lnTo>
                  <a:lnTo>
                    <a:pt x="1991" y="935"/>
                  </a:lnTo>
                  <a:lnTo>
                    <a:pt x="1959" y="934"/>
                  </a:lnTo>
                  <a:lnTo>
                    <a:pt x="1929" y="931"/>
                  </a:lnTo>
                  <a:lnTo>
                    <a:pt x="1914" y="929"/>
                  </a:lnTo>
                  <a:lnTo>
                    <a:pt x="1898" y="927"/>
                  </a:lnTo>
                  <a:lnTo>
                    <a:pt x="1884" y="924"/>
                  </a:lnTo>
                  <a:lnTo>
                    <a:pt x="1870" y="920"/>
                  </a:lnTo>
                  <a:lnTo>
                    <a:pt x="1856" y="916"/>
                  </a:lnTo>
                  <a:lnTo>
                    <a:pt x="1842" y="911"/>
                  </a:lnTo>
                  <a:lnTo>
                    <a:pt x="1829" y="906"/>
                  </a:lnTo>
                  <a:lnTo>
                    <a:pt x="1814" y="900"/>
                  </a:lnTo>
                  <a:lnTo>
                    <a:pt x="1801" y="894"/>
                  </a:lnTo>
                  <a:lnTo>
                    <a:pt x="1789" y="888"/>
                  </a:lnTo>
                  <a:lnTo>
                    <a:pt x="1775" y="881"/>
                  </a:lnTo>
                  <a:lnTo>
                    <a:pt x="1763" y="873"/>
                  </a:lnTo>
                  <a:lnTo>
                    <a:pt x="1751" y="865"/>
                  </a:lnTo>
                  <a:lnTo>
                    <a:pt x="1738" y="857"/>
                  </a:lnTo>
                  <a:lnTo>
                    <a:pt x="1727" y="849"/>
                  </a:lnTo>
                  <a:lnTo>
                    <a:pt x="1716" y="840"/>
                  </a:lnTo>
                  <a:lnTo>
                    <a:pt x="1704" y="830"/>
                  </a:lnTo>
                  <a:lnTo>
                    <a:pt x="1694" y="821"/>
                  </a:lnTo>
                  <a:lnTo>
                    <a:pt x="1684" y="811"/>
                  </a:lnTo>
                  <a:lnTo>
                    <a:pt x="1675" y="801"/>
                  </a:lnTo>
                  <a:lnTo>
                    <a:pt x="1665" y="790"/>
                  </a:lnTo>
                  <a:lnTo>
                    <a:pt x="1656" y="779"/>
                  </a:lnTo>
                  <a:lnTo>
                    <a:pt x="1648" y="768"/>
                  </a:lnTo>
                  <a:lnTo>
                    <a:pt x="1640" y="755"/>
                  </a:lnTo>
                  <a:lnTo>
                    <a:pt x="1632" y="743"/>
                  </a:lnTo>
                  <a:lnTo>
                    <a:pt x="1624" y="731"/>
                  </a:lnTo>
                  <a:lnTo>
                    <a:pt x="1617" y="719"/>
                  </a:lnTo>
                  <a:lnTo>
                    <a:pt x="1610" y="705"/>
                  </a:lnTo>
                  <a:lnTo>
                    <a:pt x="1599" y="679"/>
                  </a:lnTo>
                  <a:lnTo>
                    <a:pt x="1587" y="651"/>
                  </a:lnTo>
                  <a:lnTo>
                    <a:pt x="1579" y="623"/>
                  </a:lnTo>
                  <a:lnTo>
                    <a:pt x="1572" y="595"/>
                  </a:lnTo>
                  <a:lnTo>
                    <a:pt x="1566" y="567"/>
                  </a:lnTo>
                  <a:lnTo>
                    <a:pt x="1562" y="538"/>
                  </a:lnTo>
                  <a:lnTo>
                    <a:pt x="1560" y="509"/>
                  </a:lnTo>
                  <a:lnTo>
                    <a:pt x="1559" y="479"/>
                  </a:lnTo>
                  <a:close/>
                  <a:moveTo>
                    <a:pt x="1682" y="482"/>
                  </a:moveTo>
                  <a:lnTo>
                    <a:pt x="1682" y="502"/>
                  </a:lnTo>
                  <a:lnTo>
                    <a:pt x="1683" y="522"/>
                  </a:lnTo>
                  <a:lnTo>
                    <a:pt x="1685" y="540"/>
                  </a:lnTo>
                  <a:lnTo>
                    <a:pt x="1688" y="558"/>
                  </a:lnTo>
                  <a:lnTo>
                    <a:pt x="1690" y="577"/>
                  </a:lnTo>
                  <a:lnTo>
                    <a:pt x="1694" y="594"/>
                  </a:lnTo>
                  <a:lnTo>
                    <a:pt x="1698" y="611"/>
                  </a:lnTo>
                  <a:lnTo>
                    <a:pt x="1704" y="627"/>
                  </a:lnTo>
                  <a:lnTo>
                    <a:pt x="1710" y="644"/>
                  </a:lnTo>
                  <a:lnTo>
                    <a:pt x="1717" y="659"/>
                  </a:lnTo>
                  <a:lnTo>
                    <a:pt x="1724" y="673"/>
                  </a:lnTo>
                  <a:lnTo>
                    <a:pt x="1731" y="688"/>
                  </a:lnTo>
                  <a:lnTo>
                    <a:pt x="1740" y="701"/>
                  </a:lnTo>
                  <a:lnTo>
                    <a:pt x="1750" y="714"/>
                  </a:lnTo>
                  <a:lnTo>
                    <a:pt x="1759" y="727"/>
                  </a:lnTo>
                  <a:lnTo>
                    <a:pt x="1770" y="739"/>
                  </a:lnTo>
                  <a:lnTo>
                    <a:pt x="1781" y="750"/>
                  </a:lnTo>
                  <a:lnTo>
                    <a:pt x="1793" y="761"/>
                  </a:lnTo>
                  <a:lnTo>
                    <a:pt x="1804" y="771"/>
                  </a:lnTo>
                  <a:lnTo>
                    <a:pt x="1816" y="780"/>
                  </a:lnTo>
                  <a:lnTo>
                    <a:pt x="1829" y="788"/>
                  </a:lnTo>
                  <a:lnTo>
                    <a:pt x="1842" y="796"/>
                  </a:lnTo>
                  <a:lnTo>
                    <a:pt x="1855" y="803"/>
                  </a:lnTo>
                  <a:lnTo>
                    <a:pt x="1869" y="809"/>
                  </a:lnTo>
                  <a:lnTo>
                    <a:pt x="1883" y="815"/>
                  </a:lnTo>
                  <a:lnTo>
                    <a:pt x="1897" y="820"/>
                  </a:lnTo>
                  <a:lnTo>
                    <a:pt x="1912" y="823"/>
                  </a:lnTo>
                  <a:lnTo>
                    <a:pt x="1927" y="827"/>
                  </a:lnTo>
                  <a:lnTo>
                    <a:pt x="1943" y="829"/>
                  </a:lnTo>
                  <a:lnTo>
                    <a:pt x="1958" y="831"/>
                  </a:lnTo>
                  <a:lnTo>
                    <a:pt x="1973" y="832"/>
                  </a:lnTo>
                  <a:lnTo>
                    <a:pt x="1991" y="832"/>
                  </a:lnTo>
                  <a:lnTo>
                    <a:pt x="2007" y="832"/>
                  </a:lnTo>
                  <a:lnTo>
                    <a:pt x="2024" y="831"/>
                  </a:lnTo>
                  <a:lnTo>
                    <a:pt x="2039" y="829"/>
                  </a:lnTo>
                  <a:lnTo>
                    <a:pt x="2055" y="827"/>
                  </a:lnTo>
                  <a:lnTo>
                    <a:pt x="2070" y="823"/>
                  </a:lnTo>
                  <a:lnTo>
                    <a:pt x="2085" y="819"/>
                  </a:lnTo>
                  <a:lnTo>
                    <a:pt x="2100" y="815"/>
                  </a:lnTo>
                  <a:lnTo>
                    <a:pt x="2113" y="809"/>
                  </a:lnTo>
                  <a:lnTo>
                    <a:pt x="2127" y="803"/>
                  </a:lnTo>
                  <a:lnTo>
                    <a:pt x="2141" y="795"/>
                  </a:lnTo>
                  <a:lnTo>
                    <a:pt x="2153" y="788"/>
                  </a:lnTo>
                  <a:lnTo>
                    <a:pt x="2167" y="779"/>
                  </a:lnTo>
                  <a:lnTo>
                    <a:pt x="2178" y="770"/>
                  </a:lnTo>
                  <a:lnTo>
                    <a:pt x="2190" y="761"/>
                  </a:lnTo>
                  <a:lnTo>
                    <a:pt x="2201" y="749"/>
                  </a:lnTo>
                  <a:lnTo>
                    <a:pt x="2213" y="738"/>
                  </a:lnTo>
                  <a:lnTo>
                    <a:pt x="2223" y="726"/>
                  </a:lnTo>
                  <a:lnTo>
                    <a:pt x="2233" y="713"/>
                  </a:lnTo>
                  <a:lnTo>
                    <a:pt x="2242" y="700"/>
                  </a:lnTo>
                  <a:lnTo>
                    <a:pt x="2251" y="686"/>
                  </a:lnTo>
                  <a:lnTo>
                    <a:pt x="2259" y="671"/>
                  </a:lnTo>
                  <a:lnTo>
                    <a:pt x="2266" y="656"/>
                  </a:lnTo>
                  <a:lnTo>
                    <a:pt x="2272" y="640"/>
                  </a:lnTo>
                  <a:lnTo>
                    <a:pt x="2278" y="623"/>
                  </a:lnTo>
                  <a:lnTo>
                    <a:pt x="2284" y="606"/>
                  </a:lnTo>
                  <a:lnTo>
                    <a:pt x="2288" y="588"/>
                  </a:lnTo>
                  <a:lnTo>
                    <a:pt x="2292" y="570"/>
                  </a:lnTo>
                  <a:lnTo>
                    <a:pt x="2295" y="551"/>
                  </a:lnTo>
                  <a:lnTo>
                    <a:pt x="2297" y="531"/>
                  </a:lnTo>
                  <a:lnTo>
                    <a:pt x="2299" y="511"/>
                  </a:lnTo>
                  <a:lnTo>
                    <a:pt x="2300" y="490"/>
                  </a:lnTo>
                  <a:lnTo>
                    <a:pt x="2300" y="468"/>
                  </a:lnTo>
                  <a:lnTo>
                    <a:pt x="2299" y="441"/>
                  </a:lnTo>
                  <a:lnTo>
                    <a:pt x="2298" y="415"/>
                  </a:lnTo>
                  <a:lnTo>
                    <a:pt x="2295" y="390"/>
                  </a:lnTo>
                  <a:lnTo>
                    <a:pt x="2291" y="366"/>
                  </a:lnTo>
                  <a:lnTo>
                    <a:pt x="2286" y="342"/>
                  </a:lnTo>
                  <a:lnTo>
                    <a:pt x="2279" y="319"/>
                  </a:lnTo>
                  <a:lnTo>
                    <a:pt x="2271" y="297"/>
                  </a:lnTo>
                  <a:lnTo>
                    <a:pt x="2263" y="276"/>
                  </a:lnTo>
                  <a:lnTo>
                    <a:pt x="2253" y="256"/>
                  </a:lnTo>
                  <a:lnTo>
                    <a:pt x="2241" y="237"/>
                  </a:lnTo>
                  <a:lnTo>
                    <a:pt x="2230" y="220"/>
                  </a:lnTo>
                  <a:lnTo>
                    <a:pt x="2217" y="203"/>
                  </a:lnTo>
                  <a:lnTo>
                    <a:pt x="2202" y="188"/>
                  </a:lnTo>
                  <a:lnTo>
                    <a:pt x="2187" y="174"/>
                  </a:lnTo>
                  <a:lnTo>
                    <a:pt x="2171" y="160"/>
                  </a:lnTo>
                  <a:lnTo>
                    <a:pt x="2153" y="148"/>
                  </a:lnTo>
                  <a:lnTo>
                    <a:pt x="2136" y="138"/>
                  </a:lnTo>
                  <a:lnTo>
                    <a:pt x="2116" y="129"/>
                  </a:lnTo>
                  <a:lnTo>
                    <a:pt x="2097" y="120"/>
                  </a:lnTo>
                  <a:lnTo>
                    <a:pt x="2077" y="114"/>
                  </a:lnTo>
                  <a:lnTo>
                    <a:pt x="2057" y="109"/>
                  </a:lnTo>
                  <a:lnTo>
                    <a:pt x="2036" y="106"/>
                  </a:lnTo>
                  <a:lnTo>
                    <a:pt x="2015" y="104"/>
                  </a:lnTo>
                  <a:lnTo>
                    <a:pt x="1992" y="103"/>
                  </a:lnTo>
                  <a:lnTo>
                    <a:pt x="1977" y="104"/>
                  </a:lnTo>
                  <a:lnTo>
                    <a:pt x="1961" y="105"/>
                  </a:lnTo>
                  <a:lnTo>
                    <a:pt x="1946" y="106"/>
                  </a:lnTo>
                  <a:lnTo>
                    <a:pt x="1931" y="109"/>
                  </a:lnTo>
                  <a:lnTo>
                    <a:pt x="1916" y="112"/>
                  </a:lnTo>
                  <a:lnTo>
                    <a:pt x="1902" y="115"/>
                  </a:lnTo>
                  <a:lnTo>
                    <a:pt x="1888" y="119"/>
                  </a:lnTo>
                  <a:lnTo>
                    <a:pt x="1874" y="124"/>
                  </a:lnTo>
                  <a:lnTo>
                    <a:pt x="1861" y="131"/>
                  </a:lnTo>
                  <a:lnTo>
                    <a:pt x="1847" y="137"/>
                  </a:lnTo>
                  <a:lnTo>
                    <a:pt x="1834" y="144"/>
                  </a:lnTo>
                  <a:lnTo>
                    <a:pt x="1821" y="152"/>
                  </a:lnTo>
                  <a:lnTo>
                    <a:pt x="1809" y="160"/>
                  </a:lnTo>
                  <a:lnTo>
                    <a:pt x="1797" y="170"/>
                  </a:lnTo>
                  <a:lnTo>
                    <a:pt x="1786" y="180"/>
                  </a:lnTo>
                  <a:lnTo>
                    <a:pt x="1773" y="190"/>
                  </a:lnTo>
                  <a:lnTo>
                    <a:pt x="1763" y="201"/>
                  </a:lnTo>
                  <a:lnTo>
                    <a:pt x="1752" y="214"/>
                  </a:lnTo>
                  <a:lnTo>
                    <a:pt x="1742" y="227"/>
                  </a:lnTo>
                  <a:lnTo>
                    <a:pt x="1733" y="241"/>
                  </a:lnTo>
                  <a:lnTo>
                    <a:pt x="1725" y="257"/>
                  </a:lnTo>
                  <a:lnTo>
                    <a:pt x="1718" y="272"/>
                  </a:lnTo>
                  <a:lnTo>
                    <a:pt x="1711" y="289"/>
                  </a:lnTo>
                  <a:lnTo>
                    <a:pt x="1704" y="307"/>
                  </a:lnTo>
                  <a:lnTo>
                    <a:pt x="1699" y="326"/>
                  </a:lnTo>
                  <a:lnTo>
                    <a:pt x="1695" y="345"/>
                  </a:lnTo>
                  <a:lnTo>
                    <a:pt x="1691" y="366"/>
                  </a:lnTo>
                  <a:lnTo>
                    <a:pt x="1688" y="387"/>
                  </a:lnTo>
                  <a:lnTo>
                    <a:pt x="1685" y="410"/>
                  </a:lnTo>
                  <a:lnTo>
                    <a:pt x="1684" y="432"/>
                  </a:lnTo>
                  <a:lnTo>
                    <a:pt x="1682" y="457"/>
                  </a:lnTo>
                  <a:lnTo>
                    <a:pt x="1682" y="482"/>
                  </a:lnTo>
                  <a:close/>
                  <a:moveTo>
                    <a:pt x="3124" y="479"/>
                  </a:moveTo>
                  <a:lnTo>
                    <a:pt x="3125" y="452"/>
                  </a:lnTo>
                  <a:lnTo>
                    <a:pt x="3126" y="425"/>
                  </a:lnTo>
                  <a:lnTo>
                    <a:pt x="3128" y="398"/>
                  </a:lnTo>
                  <a:lnTo>
                    <a:pt x="3131" y="374"/>
                  </a:lnTo>
                  <a:lnTo>
                    <a:pt x="3136" y="349"/>
                  </a:lnTo>
                  <a:lnTo>
                    <a:pt x="3141" y="325"/>
                  </a:lnTo>
                  <a:lnTo>
                    <a:pt x="3147" y="302"/>
                  </a:lnTo>
                  <a:lnTo>
                    <a:pt x="3154" y="279"/>
                  </a:lnTo>
                  <a:lnTo>
                    <a:pt x="3162" y="258"/>
                  </a:lnTo>
                  <a:lnTo>
                    <a:pt x="3171" y="236"/>
                  </a:lnTo>
                  <a:lnTo>
                    <a:pt x="3181" y="217"/>
                  </a:lnTo>
                  <a:lnTo>
                    <a:pt x="3191" y="197"/>
                  </a:lnTo>
                  <a:lnTo>
                    <a:pt x="3204" y="179"/>
                  </a:lnTo>
                  <a:lnTo>
                    <a:pt x="3216" y="160"/>
                  </a:lnTo>
                  <a:lnTo>
                    <a:pt x="3230" y="144"/>
                  </a:lnTo>
                  <a:lnTo>
                    <a:pt x="3245" y="128"/>
                  </a:lnTo>
                  <a:lnTo>
                    <a:pt x="3260" y="112"/>
                  </a:lnTo>
                  <a:lnTo>
                    <a:pt x="3276" y="98"/>
                  </a:lnTo>
                  <a:lnTo>
                    <a:pt x="3292" y="84"/>
                  </a:lnTo>
                  <a:lnTo>
                    <a:pt x="3309" y="72"/>
                  </a:lnTo>
                  <a:lnTo>
                    <a:pt x="3327" y="61"/>
                  </a:lnTo>
                  <a:lnTo>
                    <a:pt x="3345" y="50"/>
                  </a:lnTo>
                  <a:lnTo>
                    <a:pt x="3364" y="40"/>
                  </a:lnTo>
                  <a:lnTo>
                    <a:pt x="3383" y="32"/>
                  </a:lnTo>
                  <a:lnTo>
                    <a:pt x="3403" y="25"/>
                  </a:lnTo>
                  <a:lnTo>
                    <a:pt x="3423" y="18"/>
                  </a:lnTo>
                  <a:lnTo>
                    <a:pt x="3444" y="13"/>
                  </a:lnTo>
                  <a:lnTo>
                    <a:pt x="3465" y="9"/>
                  </a:lnTo>
                  <a:lnTo>
                    <a:pt x="3487" y="4"/>
                  </a:lnTo>
                  <a:lnTo>
                    <a:pt x="3510" y="2"/>
                  </a:lnTo>
                  <a:lnTo>
                    <a:pt x="3533" y="0"/>
                  </a:lnTo>
                  <a:lnTo>
                    <a:pt x="3557" y="0"/>
                  </a:lnTo>
                  <a:lnTo>
                    <a:pt x="3588" y="1"/>
                  </a:lnTo>
                  <a:lnTo>
                    <a:pt x="3617" y="4"/>
                  </a:lnTo>
                  <a:lnTo>
                    <a:pt x="3647" y="9"/>
                  </a:lnTo>
                  <a:lnTo>
                    <a:pt x="3676" y="16"/>
                  </a:lnTo>
                  <a:lnTo>
                    <a:pt x="3704" y="24"/>
                  </a:lnTo>
                  <a:lnTo>
                    <a:pt x="3730" y="34"/>
                  </a:lnTo>
                  <a:lnTo>
                    <a:pt x="3757" y="46"/>
                  </a:lnTo>
                  <a:lnTo>
                    <a:pt x="3783" y="60"/>
                  </a:lnTo>
                  <a:lnTo>
                    <a:pt x="3806" y="76"/>
                  </a:lnTo>
                  <a:lnTo>
                    <a:pt x="3830" y="93"/>
                  </a:lnTo>
                  <a:lnTo>
                    <a:pt x="3851" y="111"/>
                  </a:lnTo>
                  <a:lnTo>
                    <a:pt x="3871" y="132"/>
                  </a:lnTo>
                  <a:lnTo>
                    <a:pt x="3890" y="153"/>
                  </a:lnTo>
                  <a:lnTo>
                    <a:pt x="3906" y="176"/>
                  </a:lnTo>
                  <a:lnTo>
                    <a:pt x="3921" y="200"/>
                  </a:lnTo>
                  <a:lnTo>
                    <a:pt x="3936" y="227"/>
                  </a:lnTo>
                  <a:lnTo>
                    <a:pt x="3948" y="254"/>
                  </a:lnTo>
                  <a:lnTo>
                    <a:pt x="3958" y="282"/>
                  </a:lnTo>
                  <a:lnTo>
                    <a:pt x="3968" y="311"/>
                  </a:lnTo>
                  <a:lnTo>
                    <a:pt x="3975" y="341"/>
                  </a:lnTo>
                  <a:lnTo>
                    <a:pt x="3981" y="372"/>
                  </a:lnTo>
                  <a:lnTo>
                    <a:pt x="3985" y="404"/>
                  </a:lnTo>
                  <a:lnTo>
                    <a:pt x="3987" y="435"/>
                  </a:lnTo>
                  <a:lnTo>
                    <a:pt x="3988" y="469"/>
                  </a:lnTo>
                  <a:lnTo>
                    <a:pt x="3987" y="503"/>
                  </a:lnTo>
                  <a:lnTo>
                    <a:pt x="3985" y="536"/>
                  </a:lnTo>
                  <a:lnTo>
                    <a:pt x="3981" y="568"/>
                  </a:lnTo>
                  <a:lnTo>
                    <a:pt x="3975" y="599"/>
                  </a:lnTo>
                  <a:lnTo>
                    <a:pt x="3967" y="629"/>
                  </a:lnTo>
                  <a:lnTo>
                    <a:pt x="3957" y="659"/>
                  </a:lnTo>
                  <a:lnTo>
                    <a:pt x="3946" y="688"/>
                  </a:lnTo>
                  <a:lnTo>
                    <a:pt x="3933" y="715"/>
                  </a:lnTo>
                  <a:lnTo>
                    <a:pt x="3918" y="741"/>
                  </a:lnTo>
                  <a:lnTo>
                    <a:pt x="3902" y="766"/>
                  </a:lnTo>
                  <a:lnTo>
                    <a:pt x="3894" y="778"/>
                  </a:lnTo>
                  <a:lnTo>
                    <a:pt x="3884" y="789"/>
                  </a:lnTo>
                  <a:lnTo>
                    <a:pt x="3875" y="800"/>
                  </a:lnTo>
                  <a:lnTo>
                    <a:pt x="3866" y="810"/>
                  </a:lnTo>
                  <a:lnTo>
                    <a:pt x="3856" y="820"/>
                  </a:lnTo>
                  <a:lnTo>
                    <a:pt x="3845" y="830"/>
                  </a:lnTo>
                  <a:lnTo>
                    <a:pt x="3835" y="840"/>
                  </a:lnTo>
                  <a:lnTo>
                    <a:pt x="3824" y="848"/>
                  </a:lnTo>
                  <a:lnTo>
                    <a:pt x="3813" y="857"/>
                  </a:lnTo>
                  <a:lnTo>
                    <a:pt x="3800" y="864"/>
                  </a:lnTo>
                  <a:lnTo>
                    <a:pt x="3788" y="872"/>
                  </a:lnTo>
                  <a:lnTo>
                    <a:pt x="3776" y="880"/>
                  </a:lnTo>
                  <a:lnTo>
                    <a:pt x="3750" y="892"/>
                  </a:lnTo>
                  <a:lnTo>
                    <a:pt x="3723" y="903"/>
                  </a:lnTo>
                  <a:lnTo>
                    <a:pt x="3697" y="913"/>
                  </a:lnTo>
                  <a:lnTo>
                    <a:pt x="3670" y="921"/>
                  </a:lnTo>
                  <a:lnTo>
                    <a:pt x="3642" y="927"/>
                  </a:lnTo>
                  <a:lnTo>
                    <a:pt x="3614" y="932"/>
                  </a:lnTo>
                  <a:lnTo>
                    <a:pt x="3586" y="934"/>
                  </a:lnTo>
                  <a:lnTo>
                    <a:pt x="3556" y="935"/>
                  </a:lnTo>
                  <a:lnTo>
                    <a:pt x="3524" y="934"/>
                  </a:lnTo>
                  <a:lnTo>
                    <a:pt x="3494" y="931"/>
                  </a:lnTo>
                  <a:lnTo>
                    <a:pt x="3479" y="929"/>
                  </a:lnTo>
                  <a:lnTo>
                    <a:pt x="3464" y="927"/>
                  </a:lnTo>
                  <a:lnTo>
                    <a:pt x="3449" y="924"/>
                  </a:lnTo>
                  <a:lnTo>
                    <a:pt x="3435" y="920"/>
                  </a:lnTo>
                  <a:lnTo>
                    <a:pt x="3421" y="916"/>
                  </a:lnTo>
                  <a:lnTo>
                    <a:pt x="3407" y="911"/>
                  </a:lnTo>
                  <a:lnTo>
                    <a:pt x="3394" y="906"/>
                  </a:lnTo>
                  <a:lnTo>
                    <a:pt x="3380" y="900"/>
                  </a:lnTo>
                  <a:lnTo>
                    <a:pt x="3367" y="894"/>
                  </a:lnTo>
                  <a:lnTo>
                    <a:pt x="3354" y="888"/>
                  </a:lnTo>
                  <a:lnTo>
                    <a:pt x="3340" y="881"/>
                  </a:lnTo>
                  <a:lnTo>
                    <a:pt x="3328" y="873"/>
                  </a:lnTo>
                  <a:lnTo>
                    <a:pt x="3316" y="865"/>
                  </a:lnTo>
                  <a:lnTo>
                    <a:pt x="3303" y="857"/>
                  </a:lnTo>
                  <a:lnTo>
                    <a:pt x="3292" y="849"/>
                  </a:lnTo>
                  <a:lnTo>
                    <a:pt x="3281" y="840"/>
                  </a:lnTo>
                  <a:lnTo>
                    <a:pt x="3269" y="830"/>
                  </a:lnTo>
                  <a:lnTo>
                    <a:pt x="3259" y="821"/>
                  </a:lnTo>
                  <a:lnTo>
                    <a:pt x="3249" y="811"/>
                  </a:lnTo>
                  <a:lnTo>
                    <a:pt x="3240" y="801"/>
                  </a:lnTo>
                  <a:lnTo>
                    <a:pt x="3230" y="790"/>
                  </a:lnTo>
                  <a:lnTo>
                    <a:pt x="3221" y="779"/>
                  </a:lnTo>
                  <a:lnTo>
                    <a:pt x="3213" y="768"/>
                  </a:lnTo>
                  <a:lnTo>
                    <a:pt x="3205" y="755"/>
                  </a:lnTo>
                  <a:lnTo>
                    <a:pt x="3196" y="743"/>
                  </a:lnTo>
                  <a:lnTo>
                    <a:pt x="3189" y="731"/>
                  </a:lnTo>
                  <a:lnTo>
                    <a:pt x="3182" y="719"/>
                  </a:lnTo>
                  <a:lnTo>
                    <a:pt x="3176" y="705"/>
                  </a:lnTo>
                  <a:lnTo>
                    <a:pt x="3164" y="679"/>
                  </a:lnTo>
                  <a:lnTo>
                    <a:pt x="3153" y="651"/>
                  </a:lnTo>
                  <a:lnTo>
                    <a:pt x="3144" y="623"/>
                  </a:lnTo>
                  <a:lnTo>
                    <a:pt x="3137" y="595"/>
                  </a:lnTo>
                  <a:lnTo>
                    <a:pt x="3131" y="567"/>
                  </a:lnTo>
                  <a:lnTo>
                    <a:pt x="3127" y="538"/>
                  </a:lnTo>
                  <a:lnTo>
                    <a:pt x="3125" y="509"/>
                  </a:lnTo>
                  <a:lnTo>
                    <a:pt x="3124" y="479"/>
                  </a:lnTo>
                  <a:close/>
                  <a:moveTo>
                    <a:pt x="3247" y="482"/>
                  </a:moveTo>
                  <a:lnTo>
                    <a:pt x="3248" y="502"/>
                  </a:lnTo>
                  <a:lnTo>
                    <a:pt x="3249" y="522"/>
                  </a:lnTo>
                  <a:lnTo>
                    <a:pt x="3250" y="540"/>
                  </a:lnTo>
                  <a:lnTo>
                    <a:pt x="3253" y="558"/>
                  </a:lnTo>
                  <a:lnTo>
                    <a:pt x="3256" y="577"/>
                  </a:lnTo>
                  <a:lnTo>
                    <a:pt x="3259" y="594"/>
                  </a:lnTo>
                  <a:lnTo>
                    <a:pt x="3264" y="611"/>
                  </a:lnTo>
                  <a:lnTo>
                    <a:pt x="3269" y="627"/>
                  </a:lnTo>
                  <a:lnTo>
                    <a:pt x="3274" y="644"/>
                  </a:lnTo>
                  <a:lnTo>
                    <a:pt x="3282" y="659"/>
                  </a:lnTo>
                  <a:lnTo>
                    <a:pt x="3289" y="673"/>
                  </a:lnTo>
                  <a:lnTo>
                    <a:pt x="3296" y="688"/>
                  </a:lnTo>
                  <a:lnTo>
                    <a:pt x="3305" y="701"/>
                  </a:lnTo>
                  <a:lnTo>
                    <a:pt x="3315" y="714"/>
                  </a:lnTo>
                  <a:lnTo>
                    <a:pt x="3324" y="727"/>
                  </a:lnTo>
                  <a:lnTo>
                    <a:pt x="3335" y="739"/>
                  </a:lnTo>
                  <a:lnTo>
                    <a:pt x="3346" y="750"/>
                  </a:lnTo>
                  <a:lnTo>
                    <a:pt x="3358" y="761"/>
                  </a:lnTo>
                  <a:lnTo>
                    <a:pt x="3369" y="771"/>
                  </a:lnTo>
                  <a:lnTo>
                    <a:pt x="3381" y="780"/>
                  </a:lnTo>
                  <a:lnTo>
                    <a:pt x="3395" y="788"/>
                  </a:lnTo>
                  <a:lnTo>
                    <a:pt x="3407" y="796"/>
                  </a:lnTo>
                  <a:lnTo>
                    <a:pt x="3420" y="803"/>
                  </a:lnTo>
                  <a:lnTo>
                    <a:pt x="3434" y="809"/>
                  </a:lnTo>
                  <a:lnTo>
                    <a:pt x="3448" y="815"/>
                  </a:lnTo>
                  <a:lnTo>
                    <a:pt x="3462" y="820"/>
                  </a:lnTo>
                  <a:lnTo>
                    <a:pt x="3477" y="823"/>
                  </a:lnTo>
                  <a:lnTo>
                    <a:pt x="3492" y="827"/>
                  </a:lnTo>
                  <a:lnTo>
                    <a:pt x="3508" y="829"/>
                  </a:lnTo>
                  <a:lnTo>
                    <a:pt x="3523" y="831"/>
                  </a:lnTo>
                  <a:lnTo>
                    <a:pt x="3539" y="832"/>
                  </a:lnTo>
                  <a:lnTo>
                    <a:pt x="3556" y="832"/>
                  </a:lnTo>
                  <a:lnTo>
                    <a:pt x="3572" y="832"/>
                  </a:lnTo>
                  <a:lnTo>
                    <a:pt x="3589" y="831"/>
                  </a:lnTo>
                  <a:lnTo>
                    <a:pt x="3604" y="829"/>
                  </a:lnTo>
                  <a:lnTo>
                    <a:pt x="3621" y="827"/>
                  </a:lnTo>
                  <a:lnTo>
                    <a:pt x="3635" y="823"/>
                  </a:lnTo>
                  <a:lnTo>
                    <a:pt x="3650" y="819"/>
                  </a:lnTo>
                  <a:lnTo>
                    <a:pt x="3665" y="815"/>
                  </a:lnTo>
                  <a:lnTo>
                    <a:pt x="3679" y="809"/>
                  </a:lnTo>
                  <a:lnTo>
                    <a:pt x="3692" y="803"/>
                  </a:lnTo>
                  <a:lnTo>
                    <a:pt x="3706" y="795"/>
                  </a:lnTo>
                  <a:lnTo>
                    <a:pt x="3718" y="788"/>
                  </a:lnTo>
                  <a:lnTo>
                    <a:pt x="3731" y="779"/>
                  </a:lnTo>
                  <a:lnTo>
                    <a:pt x="3744" y="770"/>
                  </a:lnTo>
                  <a:lnTo>
                    <a:pt x="3755" y="761"/>
                  </a:lnTo>
                  <a:lnTo>
                    <a:pt x="3766" y="749"/>
                  </a:lnTo>
                  <a:lnTo>
                    <a:pt x="3778" y="738"/>
                  </a:lnTo>
                  <a:lnTo>
                    <a:pt x="3788" y="726"/>
                  </a:lnTo>
                  <a:lnTo>
                    <a:pt x="3798" y="713"/>
                  </a:lnTo>
                  <a:lnTo>
                    <a:pt x="3807" y="700"/>
                  </a:lnTo>
                  <a:lnTo>
                    <a:pt x="3816" y="686"/>
                  </a:lnTo>
                  <a:lnTo>
                    <a:pt x="3824" y="671"/>
                  </a:lnTo>
                  <a:lnTo>
                    <a:pt x="3831" y="656"/>
                  </a:lnTo>
                  <a:lnTo>
                    <a:pt x="3837" y="640"/>
                  </a:lnTo>
                  <a:lnTo>
                    <a:pt x="3843" y="623"/>
                  </a:lnTo>
                  <a:lnTo>
                    <a:pt x="3848" y="606"/>
                  </a:lnTo>
                  <a:lnTo>
                    <a:pt x="3853" y="588"/>
                  </a:lnTo>
                  <a:lnTo>
                    <a:pt x="3857" y="570"/>
                  </a:lnTo>
                  <a:lnTo>
                    <a:pt x="3860" y="551"/>
                  </a:lnTo>
                  <a:lnTo>
                    <a:pt x="3862" y="531"/>
                  </a:lnTo>
                  <a:lnTo>
                    <a:pt x="3864" y="511"/>
                  </a:lnTo>
                  <a:lnTo>
                    <a:pt x="3865" y="490"/>
                  </a:lnTo>
                  <a:lnTo>
                    <a:pt x="3865" y="468"/>
                  </a:lnTo>
                  <a:lnTo>
                    <a:pt x="3865" y="441"/>
                  </a:lnTo>
                  <a:lnTo>
                    <a:pt x="3863" y="415"/>
                  </a:lnTo>
                  <a:lnTo>
                    <a:pt x="3860" y="390"/>
                  </a:lnTo>
                  <a:lnTo>
                    <a:pt x="3856" y="366"/>
                  </a:lnTo>
                  <a:lnTo>
                    <a:pt x="3851" y="342"/>
                  </a:lnTo>
                  <a:lnTo>
                    <a:pt x="3844" y="319"/>
                  </a:lnTo>
                  <a:lnTo>
                    <a:pt x="3836" y="297"/>
                  </a:lnTo>
                  <a:lnTo>
                    <a:pt x="3828" y="276"/>
                  </a:lnTo>
                  <a:lnTo>
                    <a:pt x="3818" y="256"/>
                  </a:lnTo>
                  <a:lnTo>
                    <a:pt x="3806" y="237"/>
                  </a:lnTo>
                  <a:lnTo>
                    <a:pt x="3795" y="220"/>
                  </a:lnTo>
                  <a:lnTo>
                    <a:pt x="3782" y="203"/>
                  </a:lnTo>
                  <a:lnTo>
                    <a:pt x="3767" y="188"/>
                  </a:lnTo>
                  <a:lnTo>
                    <a:pt x="3752" y="174"/>
                  </a:lnTo>
                  <a:lnTo>
                    <a:pt x="3736" y="160"/>
                  </a:lnTo>
                  <a:lnTo>
                    <a:pt x="3719" y="148"/>
                  </a:lnTo>
                  <a:lnTo>
                    <a:pt x="3701" y="138"/>
                  </a:lnTo>
                  <a:lnTo>
                    <a:pt x="3681" y="129"/>
                  </a:lnTo>
                  <a:lnTo>
                    <a:pt x="3663" y="120"/>
                  </a:lnTo>
                  <a:lnTo>
                    <a:pt x="3642" y="114"/>
                  </a:lnTo>
                  <a:lnTo>
                    <a:pt x="3622" y="109"/>
                  </a:lnTo>
                  <a:lnTo>
                    <a:pt x="3601" y="106"/>
                  </a:lnTo>
                  <a:lnTo>
                    <a:pt x="3579" y="104"/>
                  </a:lnTo>
                  <a:lnTo>
                    <a:pt x="3557" y="103"/>
                  </a:lnTo>
                  <a:lnTo>
                    <a:pt x="3541" y="104"/>
                  </a:lnTo>
                  <a:lnTo>
                    <a:pt x="3526" y="105"/>
                  </a:lnTo>
                  <a:lnTo>
                    <a:pt x="3511" y="106"/>
                  </a:lnTo>
                  <a:lnTo>
                    <a:pt x="3496" y="109"/>
                  </a:lnTo>
                  <a:lnTo>
                    <a:pt x="3481" y="112"/>
                  </a:lnTo>
                  <a:lnTo>
                    <a:pt x="3466" y="115"/>
                  </a:lnTo>
                  <a:lnTo>
                    <a:pt x="3453" y="119"/>
                  </a:lnTo>
                  <a:lnTo>
                    <a:pt x="3439" y="124"/>
                  </a:lnTo>
                  <a:lnTo>
                    <a:pt x="3425" y="131"/>
                  </a:lnTo>
                  <a:lnTo>
                    <a:pt x="3412" y="137"/>
                  </a:lnTo>
                  <a:lnTo>
                    <a:pt x="3400" y="144"/>
                  </a:lnTo>
                  <a:lnTo>
                    <a:pt x="3386" y="152"/>
                  </a:lnTo>
                  <a:lnTo>
                    <a:pt x="3374" y="160"/>
                  </a:lnTo>
                  <a:lnTo>
                    <a:pt x="3362" y="170"/>
                  </a:lnTo>
                  <a:lnTo>
                    <a:pt x="3350" y="180"/>
                  </a:lnTo>
                  <a:lnTo>
                    <a:pt x="3338" y="190"/>
                  </a:lnTo>
                  <a:lnTo>
                    <a:pt x="3328" y="201"/>
                  </a:lnTo>
                  <a:lnTo>
                    <a:pt x="3318" y="214"/>
                  </a:lnTo>
                  <a:lnTo>
                    <a:pt x="3307" y="227"/>
                  </a:lnTo>
                  <a:lnTo>
                    <a:pt x="3298" y="241"/>
                  </a:lnTo>
                  <a:lnTo>
                    <a:pt x="3290" y="257"/>
                  </a:lnTo>
                  <a:lnTo>
                    <a:pt x="3283" y="272"/>
                  </a:lnTo>
                  <a:lnTo>
                    <a:pt x="3276" y="289"/>
                  </a:lnTo>
                  <a:lnTo>
                    <a:pt x="3270" y="307"/>
                  </a:lnTo>
                  <a:lnTo>
                    <a:pt x="3264" y="326"/>
                  </a:lnTo>
                  <a:lnTo>
                    <a:pt x="3260" y="345"/>
                  </a:lnTo>
                  <a:lnTo>
                    <a:pt x="3256" y="366"/>
                  </a:lnTo>
                  <a:lnTo>
                    <a:pt x="3253" y="387"/>
                  </a:lnTo>
                  <a:lnTo>
                    <a:pt x="3250" y="410"/>
                  </a:lnTo>
                  <a:lnTo>
                    <a:pt x="3249" y="432"/>
                  </a:lnTo>
                  <a:lnTo>
                    <a:pt x="3248" y="457"/>
                  </a:lnTo>
                  <a:lnTo>
                    <a:pt x="3247" y="482"/>
                  </a:lnTo>
                  <a:close/>
                  <a:moveTo>
                    <a:pt x="4725" y="920"/>
                  </a:moveTo>
                  <a:lnTo>
                    <a:pt x="4725" y="17"/>
                  </a:lnTo>
                  <a:lnTo>
                    <a:pt x="5037" y="17"/>
                  </a:lnTo>
                  <a:lnTo>
                    <a:pt x="5062" y="17"/>
                  </a:lnTo>
                  <a:lnTo>
                    <a:pt x="5086" y="17"/>
                  </a:lnTo>
                  <a:lnTo>
                    <a:pt x="5108" y="18"/>
                  </a:lnTo>
                  <a:lnTo>
                    <a:pt x="5130" y="20"/>
                  </a:lnTo>
                  <a:lnTo>
                    <a:pt x="5148" y="22"/>
                  </a:lnTo>
                  <a:lnTo>
                    <a:pt x="5167" y="24"/>
                  </a:lnTo>
                  <a:lnTo>
                    <a:pt x="5182" y="26"/>
                  </a:lnTo>
                  <a:lnTo>
                    <a:pt x="5198" y="29"/>
                  </a:lnTo>
                  <a:lnTo>
                    <a:pt x="5216" y="34"/>
                  </a:lnTo>
                  <a:lnTo>
                    <a:pt x="5235" y="40"/>
                  </a:lnTo>
                  <a:lnTo>
                    <a:pt x="5252" y="46"/>
                  </a:lnTo>
                  <a:lnTo>
                    <a:pt x="5270" y="55"/>
                  </a:lnTo>
                  <a:lnTo>
                    <a:pt x="5286" y="63"/>
                  </a:lnTo>
                  <a:lnTo>
                    <a:pt x="5301" y="72"/>
                  </a:lnTo>
                  <a:lnTo>
                    <a:pt x="5316" y="82"/>
                  </a:lnTo>
                  <a:lnTo>
                    <a:pt x="5330" y="94"/>
                  </a:lnTo>
                  <a:lnTo>
                    <a:pt x="5348" y="109"/>
                  </a:lnTo>
                  <a:lnTo>
                    <a:pt x="5364" y="127"/>
                  </a:lnTo>
                  <a:lnTo>
                    <a:pt x="5378" y="144"/>
                  </a:lnTo>
                  <a:lnTo>
                    <a:pt x="5393" y="162"/>
                  </a:lnTo>
                  <a:lnTo>
                    <a:pt x="5405" y="183"/>
                  </a:lnTo>
                  <a:lnTo>
                    <a:pt x="5418" y="203"/>
                  </a:lnTo>
                  <a:lnTo>
                    <a:pt x="5428" y="225"/>
                  </a:lnTo>
                  <a:lnTo>
                    <a:pt x="5437" y="249"/>
                  </a:lnTo>
                  <a:lnTo>
                    <a:pt x="5445" y="272"/>
                  </a:lnTo>
                  <a:lnTo>
                    <a:pt x="5452" y="297"/>
                  </a:lnTo>
                  <a:lnTo>
                    <a:pt x="5459" y="322"/>
                  </a:lnTo>
                  <a:lnTo>
                    <a:pt x="5464" y="349"/>
                  </a:lnTo>
                  <a:lnTo>
                    <a:pt x="5468" y="376"/>
                  </a:lnTo>
                  <a:lnTo>
                    <a:pt x="5471" y="405"/>
                  </a:lnTo>
                  <a:lnTo>
                    <a:pt x="5472" y="433"/>
                  </a:lnTo>
                  <a:lnTo>
                    <a:pt x="5473" y="463"/>
                  </a:lnTo>
                  <a:lnTo>
                    <a:pt x="5472" y="489"/>
                  </a:lnTo>
                  <a:lnTo>
                    <a:pt x="5471" y="513"/>
                  </a:lnTo>
                  <a:lnTo>
                    <a:pt x="5469" y="537"/>
                  </a:lnTo>
                  <a:lnTo>
                    <a:pt x="5467" y="561"/>
                  </a:lnTo>
                  <a:lnTo>
                    <a:pt x="5464" y="582"/>
                  </a:lnTo>
                  <a:lnTo>
                    <a:pt x="5459" y="605"/>
                  </a:lnTo>
                  <a:lnTo>
                    <a:pt x="5454" y="625"/>
                  </a:lnTo>
                  <a:lnTo>
                    <a:pt x="5448" y="646"/>
                  </a:lnTo>
                  <a:lnTo>
                    <a:pt x="5442" y="665"/>
                  </a:lnTo>
                  <a:lnTo>
                    <a:pt x="5436" y="684"/>
                  </a:lnTo>
                  <a:lnTo>
                    <a:pt x="5429" y="701"/>
                  </a:lnTo>
                  <a:lnTo>
                    <a:pt x="5422" y="719"/>
                  </a:lnTo>
                  <a:lnTo>
                    <a:pt x="5413" y="734"/>
                  </a:lnTo>
                  <a:lnTo>
                    <a:pt x="5405" y="749"/>
                  </a:lnTo>
                  <a:lnTo>
                    <a:pt x="5396" y="764"/>
                  </a:lnTo>
                  <a:lnTo>
                    <a:pt x="5387" y="777"/>
                  </a:lnTo>
                  <a:lnTo>
                    <a:pt x="5377" y="789"/>
                  </a:lnTo>
                  <a:lnTo>
                    <a:pt x="5367" y="802"/>
                  </a:lnTo>
                  <a:lnTo>
                    <a:pt x="5358" y="813"/>
                  </a:lnTo>
                  <a:lnTo>
                    <a:pt x="5348" y="823"/>
                  </a:lnTo>
                  <a:lnTo>
                    <a:pt x="5337" y="833"/>
                  </a:lnTo>
                  <a:lnTo>
                    <a:pt x="5326" y="843"/>
                  </a:lnTo>
                  <a:lnTo>
                    <a:pt x="5316" y="851"/>
                  </a:lnTo>
                  <a:lnTo>
                    <a:pt x="5305" y="859"/>
                  </a:lnTo>
                  <a:lnTo>
                    <a:pt x="5293" y="866"/>
                  </a:lnTo>
                  <a:lnTo>
                    <a:pt x="5281" y="873"/>
                  </a:lnTo>
                  <a:lnTo>
                    <a:pt x="5269" y="880"/>
                  </a:lnTo>
                  <a:lnTo>
                    <a:pt x="5255" y="885"/>
                  </a:lnTo>
                  <a:lnTo>
                    <a:pt x="5242" y="891"/>
                  </a:lnTo>
                  <a:lnTo>
                    <a:pt x="5228" y="896"/>
                  </a:lnTo>
                  <a:lnTo>
                    <a:pt x="5212" y="900"/>
                  </a:lnTo>
                  <a:lnTo>
                    <a:pt x="5197" y="904"/>
                  </a:lnTo>
                  <a:lnTo>
                    <a:pt x="5180" y="908"/>
                  </a:lnTo>
                  <a:lnTo>
                    <a:pt x="5164" y="911"/>
                  </a:lnTo>
                  <a:lnTo>
                    <a:pt x="5146" y="913"/>
                  </a:lnTo>
                  <a:lnTo>
                    <a:pt x="5129" y="916"/>
                  </a:lnTo>
                  <a:lnTo>
                    <a:pt x="5110" y="918"/>
                  </a:lnTo>
                  <a:lnTo>
                    <a:pt x="5091" y="919"/>
                  </a:lnTo>
                  <a:lnTo>
                    <a:pt x="5071" y="920"/>
                  </a:lnTo>
                  <a:lnTo>
                    <a:pt x="5052" y="920"/>
                  </a:lnTo>
                  <a:lnTo>
                    <a:pt x="4725" y="920"/>
                  </a:lnTo>
                  <a:close/>
                  <a:moveTo>
                    <a:pt x="4845" y="813"/>
                  </a:moveTo>
                  <a:lnTo>
                    <a:pt x="5038" y="813"/>
                  </a:lnTo>
                  <a:lnTo>
                    <a:pt x="5059" y="813"/>
                  </a:lnTo>
                  <a:lnTo>
                    <a:pt x="5080" y="812"/>
                  </a:lnTo>
                  <a:lnTo>
                    <a:pt x="5099" y="811"/>
                  </a:lnTo>
                  <a:lnTo>
                    <a:pt x="5118" y="809"/>
                  </a:lnTo>
                  <a:lnTo>
                    <a:pt x="5134" y="807"/>
                  </a:lnTo>
                  <a:lnTo>
                    <a:pt x="5151" y="804"/>
                  </a:lnTo>
                  <a:lnTo>
                    <a:pt x="5165" y="801"/>
                  </a:lnTo>
                  <a:lnTo>
                    <a:pt x="5178" y="796"/>
                  </a:lnTo>
                  <a:lnTo>
                    <a:pt x="5191" y="792"/>
                  </a:lnTo>
                  <a:lnTo>
                    <a:pt x="5202" y="787"/>
                  </a:lnTo>
                  <a:lnTo>
                    <a:pt x="5213" y="782"/>
                  </a:lnTo>
                  <a:lnTo>
                    <a:pt x="5223" y="776"/>
                  </a:lnTo>
                  <a:lnTo>
                    <a:pt x="5234" y="770"/>
                  </a:lnTo>
                  <a:lnTo>
                    <a:pt x="5243" y="764"/>
                  </a:lnTo>
                  <a:lnTo>
                    <a:pt x="5251" y="756"/>
                  </a:lnTo>
                  <a:lnTo>
                    <a:pt x="5259" y="749"/>
                  </a:lnTo>
                  <a:lnTo>
                    <a:pt x="5270" y="738"/>
                  </a:lnTo>
                  <a:lnTo>
                    <a:pt x="5279" y="727"/>
                  </a:lnTo>
                  <a:lnTo>
                    <a:pt x="5288" y="713"/>
                  </a:lnTo>
                  <a:lnTo>
                    <a:pt x="5297" y="700"/>
                  </a:lnTo>
                  <a:lnTo>
                    <a:pt x="5306" y="685"/>
                  </a:lnTo>
                  <a:lnTo>
                    <a:pt x="5313" y="669"/>
                  </a:lnTo>
                  <a:lnTo>
                    <a:pt x="5319" y="653"/>
                  </a:lnTo>
                  <a:lnTo>
                    <a:pt x="5325" y="635"/>
                  </a:lnTo>
                  <a:lnTo>
                    <a:pt x="5331" y="617"/>
                  </a:lnTo>
                  <a:lnTo>
                    <a:pt x="5336" y="597"/>
                  </a:lnTo>
                  <a:lnTo>
                    <a:pt x="5339" y="577"/>
                  </a:lnTo>
                  <a:lnTo>
                    <a:pt x="5344" y="555"/>
                  </a:lnTo>
                  <a:lnTo>
                    <a:pt x="5346" y="534"/>
                  </a:lnTo>
                  <a:lnTo>
                    <a:pt x="5348" y="510"/>
                  </a:lnTo>
                  <a:lnTo>
                    <a:pt x="5349" y="487"/>
                  </a:lnTo>
                  <a:lnTo>
                    <a:pt x="5350" y="461"/>
                  </a:lnTo>
                  <a:lnTo>
                    <a:pt x="5349" y="427"/>
                  </a:lnTo>
                  <a:lnTo>
                    <a:pt x="5347" y="394"/>
                  </a:lnTo>
                  <a:lnTo>
                    <a:pt x="5343" y="365"/>
                  </a:lnTo>
                  <a:lnTo>
                    <a:pt x="5337" y="336"/>
                  </a:lnTo>
                  <a:lnTo>
                    <a:pt x="5331" y="310"/>
                  </a:lnTo>
                  <a:lnTo>
                    <a:pt x="5323" y="286"/>
                  </a:lnTo>
                  <a:lnTo>
                    <a:pt x="5319" y="274"/>
                  </a:lnTo>
                  <a:lnTo>
                    <a:pt x="5314" y="263"/>
                  </a:lnTo>
                  <a:lnTo>
                    <a:pt x="5309" y="253"/>
                  </a:lnTo>
                  <a:lnTo>
                    <a:pt x="5303" y="243"/>
                  </a:lnTo>
                  <a:lnTo>
                    <a:pt x="5291" y="225"/>
                  </a:lnTo>
                  <a:lnTo>
                    <a:pt x="5278" y="209"/>
                  </a:lnTo>
                  <a:lnTo>
                    <a:pt x="5265" y="193"/>
                  </a:lnTo>
                  <a:lnTo>
                    <a:pt x="5251" y="180"/>
                  </a:lnTo>
                  <a:lnTo>
                    <a:pt x="5237" y="168"/>
                  </a:lnTo>
                  <a:lnTo>
                    <a:pt x="5221" y="157"/>
                  </a:lnTo>
                  <a:lnTo>
                    <a:pt x="5206" y="149"/>
                  </a:lnTo>
                  <a:lnTo>
                    <a:pt x="5190" y="142"/>
                  </a:lnTo>
                  <a:lnTo>
                    <a:pt x="5176" y="137"/>
                  </a:lnTo>
                  <a:lnTo>
                    <a:pt x="5162" y="134"/>
                  </a:lnTo>
                  <a:lnTo>
                    <a:pt x="5145" y="131"/>
                  </a:lnTo>
                  <a:lnTo>
                    <a:pt x="5127" y="128"/>
                  </a:lnTo>
                  <a:lnTo>
                    <a:pt x="5106" y="125"/>
                  </a:lnTo>
                  <a:lnTo>
                    <a:pt x="5085" y="124"/>
                  </a:lnTo>
                  <a:lnTo>
                    <a:pt x="5060" y="123"/>
                  </a:lnTo>
                  <a:lnTo>
                    <a:pt x="5034" y="122"/>
                  </a:lnTo>
                  <a:lnTo>
                    <a:pt x="4845" y="122"/>
                  </a:lnTo>
                  <a:lnTo>
                    <a:pt x="4845" y="813"/>
                  </a:lnTo>
                  <a:close/>
                  <a:moveTo>
                    <a:pt x="6378" y="920"/>
                  </a:moveTo>
                  <a:lnTo>
                    <a:pt x="6137" y="17"/>
                  </a:lnTo>
                  <a:lnTo>
                    <a:pt x="6261" y="17"/>
                  </a:lnTo>
                  <a:lnTo>
                    <a:pt x="6398" y="609"/>
                  </a:lnTo>
                  <a:lnTo>
                    <a:pt x="6403" y="631"/>
                  </a:lnTo>
                  <a:lnTo>
                    <a:pt x="6408" y="655"/>
                  </a:lnTo>
                  <a:lnTo>
                    <a:pt x="6414" y="679"/>
                  </a:lnTo>
                  <a:lnTo>
                    <a:pt x="6419" y="701"/>
                  </a:lnTo>
                  <a:lnTo>
                    <a:pt x="6424" y="725"/>
                  </a:lnTo>
                  <a:lnTo>
                    <a:pt x="6428" y="747"/>
                  </a:lnTo>
                  <a:lnTo>
                    <a:pt x="6432" y="770"/>
                  </a:lnTo>
                  <a:lnTo>
                    <a:pt x="6436" y="793"/>
                  </a:lnTo>
                  <a:lnTo>
                    <a:pt x="6444" y="759"/>
                  </a:lnTo>
                  <a:lnTo>
                    <a:pt x="6452" y="729"/>
                  </a:lnTo>
                  <a:lnTo>
                    <a:pt x="6459" y="702"/>
                  </a:lnTo>
                  <a:lnTo>
                    <a:pt x="6464" y="680"/>
                  </a:lnTo>
                  <a:lnTo>
                    <a:pt x="6468" y="660"/>
                  </a:lnTo>
                  <a:lnTo>
                    <a:pt x="6472" y="645"/>
                  </a:lnTo>
                  <a:lnTo>
                    <a:pt x="6475" y="633"/>
                  </a:lnTo>
                  <a:lnTo>
                    <a:pt x="6477" y="626"/>
                  </a:lnTo>
                  <a:lnTo>
                    <a:pt x="6649" y="17"/>
                  </a:lnTo>
                  <a:lnTo>
                    <a:pt x="6793" y="17"/>
                  </a:lnTo>
                  <a:lnTo>
                    <a:pt x="6923" y="473"/>
                  </a:lnTo>
                  <a:lnTo>
                    <a:pt x="6935" y="515"/>
                  </a:lnTo>
                  <a:lnTo>
                    <a:pt x="6945" y="557"/>
                  </a:lnTo>
                  <a:lnTo>
                    <a:pt x="6956" y="598"/>
                  </a:lnTo>
                  <a:lnTo>
                    <a:pt x="6965" y="638"/>
                  </a:lnTo>
                  <a:lnTo>
                    <a:pt x="6973" y="679"/>
                  </a:lnTo>
                  <a:lnTo>
                    <a:pt x="6980" y="717"/>
                  </a:lnTo>
                  <a:lnTo>
                    <a:pt x="6988" y="755"/>
                  </a:lnTo>
                  <a:lnTo>
                    <a:pt x="6994" y="793"/>
                  </a:lnTo>
                  <a:lnTo>
                    <a:pt x="6998" y="772"/>
                  </a:lnTo>
                  <a:lnTo>
                    <a:pt x="7003" y="749"/>
                  </a:lnTo>
                  <a:lnTo>
                    <a:pt x="7008" y="726"/>
                  </a:lnTo>
                  <a:lnTo>
                    <a:pt x="7013" y="701"/>
                  </a:lnTo>
                  <a:lnTo>
                    <a:pt x="7019" y="676"/>
                  </a:lnTo>
                  <a:lnTo>
                    <a:pt x="7026" y="651"/>
                  </a:lnTo>
                  <a:lnTo>
                    <a:pt x="7032" y="624"/>
                  </a:lnTo>
                  <a:lnTo>
                    <a:pt x="7038" y="596"/>
                  </a:lnTo>
                  <a:lnTo>
                    <a:pt x="7180" y="17"/>
                  </a:lnTo>
                  <a:lnTo>
                    <a:pt x="7301" y="17"/>
                  </a:lnTo>
                  <a:lnTo>
                    <a:pt x="7052" y="920"/>
                  </a:lnTo>
                  <a:lnTo>
                    <a:pt x="6937" y="920"/>
                  </a:lnTo>
                  <a:lnTo>
                    <a:pt x="6746" y="231"/>
                  </a:lnTo>
                  <a:lnTo>
                    <a:pt x="6736" y="192"/>
                  </a:lnTo>
                  <a:lnTo>
                    <a:pt x="6728" y="161"/>
                  </a:lnTo>
                  <a:lnTo>
                    <a:pt x="6722" y="140"/>
                  </a:lnTo>
                  <a:lnTo>
                    <a:pt x="6719" y="125"/>
                  </a:lnTo>
                  <a:lnTo>
                    <a:pt x="6711" y="155"/>
                  </a:lnTo>
                  <a:lnTo>
                    <a:pt x="6704" y="183"/>
                  </a:lnTo>
                  <a:lnTo>
                    <a:pt x="6698" y="209"/>
                  </a:lnTo>
                  <a:lnTo>
                    <a:pt x="6692" y="231"/>
                  </a:lnTo>
                  <a:lnTo>
                    <a:pt x="6500" y="920"/>
                  </a:lnTo>
                  <a:lnTo>
                    <a:pt x="6378" y="920"/>
                  </a:lnTo>
                  <a:close/>
                  <a:moveTo>
                    <a:pt x="8015" y="920"/>
                  </a:moveTo>
                  <a:lnTo>
                    <a:pt x="8015" y="17"/>
                  </a:lnTo>
                  <a:lnTo>
                    <a:pt x="8135" y="17"/>
                  </a:lnTo>
                  <a:lnTo>
                    <a:pt x="8135" y="920"/>
                  </a:lnTo>
                  <a:lnTo>
                    <a:pt x="8015" y="920"/>
                  </a:lnTo>
                  <a:close/>
                  <a:moveTo>
                    <a:pt x="8923" y="920"/>
                  </a:moveTo>
                  <a:lnTo>
                    <a:pt x="8923" y="17"/>
                  </a:lnTo>
                  <a:lnTo>
                    <a:pt x="9043" y="17"/>
                  </a:lnTo>
                  <a:lnTo>
                    <a:pt x="9043" y="813"/>
                  </a:lnTo>
                  <a:lnTo>
                    <a:pt x="9488" y="813"/>
                  </a:lnTo>
                  <a:lnTo>
                    <a:pt x="9488" y="920"/>
                  </a:lnTo>
                  <a:lnTo>
                    <a:pt x="8923" y="920"/>
                  </a:lnTo>
                  <a:close/>
                  <a:moveTo>
                    <a:pt x="10208" y="920"/>
                  </a:moveTo>
                  <a:lnTo>
                    <a:pt x="10208" y="17"/>
                  </a:lnTo>
                  <a:lnTo>
                    <a:pt x="10328" y="17"/>
                  </a:lnTo>
                  <a:lnTo>
                    <a:pt x="10328" y="813"/>
                  </a:lnTo>
                  <a:lnTo>
                    <a:pt x="10774" y="813"/>
                  </a:lnTo>
                  <a:lnTo>
                    <a:pt x="10774" y="920"/>
                  </a:lnTo>
                  <a:lnTo>
                    <a:pt x="10208" y="9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sz="1800" smtClean="0">
                <a:solidFill>
                  <a:srgbClr val="AE3502"/>
                </a:solidFill>
                <a:latin typeface="Arial" pitchFamily="34" charset="0"/>
                <a:ea typeface="宋体" pitchFamily="2" charset="-122"/>
              </a:endParaRPr>
            </a:p>
          </p:txBody>
        </p:sp>
      </p:grpSp>
    </p:spTree>
    <p:extLst>
      <p:ext uri="{BB962C8B-B14F-4D97-AF65-F5344CB8AC3E}">
        <p14:creationId xmlns:p14="http://schemas.microsoft.com/office/powerpoint/2010/main" val="3118737014"/>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800" b="1">
          <a:solidFill>
            <a:srgbClr val="2A3F8A"/>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rgbClr val="2A3F8A"/>
          </a:solidFill>
          <a:latin typeface="+mj-lt"/>
        </a:defRPr>
      </a:lvl2pPr>
      <a:lvl3pPr marL="1143000" indent="-228600" algn="l" rtl="0" eaLnBrk="0" fontAlgn="base" hangingPunct="0">
        <a:spcBef>
          <a:spcPct val="20000"/>
        </a:spcBef>
        <a:spcAft>
          <a:spcPct val="0"/>
        </a:spcAft>
        <a:buClr>
          <a:schemeClr val="tx1"/>
        </a:buClr>
        <a:buChar char="•"/>
        <a:defRPr sz="2200">
          <a:solidFill>
            <a:srgbClr val="2A3F8A"/>
          </a:solidFill>
          <a:latin typeface="+mj-lt"/>
        </a:defRPr>
      </a:lvl3pPr>
      <a:lvl4pPr marL="1600200" indent="-228600" algn="l" rtl="0" eaLnBrk="0" fontAlgn="base" hangingPunct="0">
        <a:spcBef>
          <a:spcPct val="20000"/>
        </a:spcBef>
        <a:spcAft>
          <a:spcPct val="0"/>
        </a:spcAft>
        <a:buChar char="–"/>
        <a:defRPr sz="2000">
          <a:solidFill>
            <a:srgbClr val="2A3F8A"/>
          </a:solidFill>
          <a:latin typeface="+mj-lt"/>
        </a:defRPr>
      </a:lvl4pPr>
      <a:lvl5pPr marL="2057400" indent="-228600" algn="l" rtl="0" eaLnBrk="0" fontAlgn="base" hangingPunct="0">
        <a:spcBef>
          <a:spcPct val="20000"/>
        </a:spcBef>
        <a:spcAft>
          <a:spcPct val="0"/>
        </a:spcAft>
        <a:buChar char="»"/>
        <a:defRPr sz="2000">
          <a:solidFill>
            <a:srgbClr val="2A3F8A"/>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white">
          <a:xfrm>
            <a:off x="755650" y="5097463"/>
            <a:ext cx="8208963" cy="762000"/>
          </a:xfrm>
          <a:prstGeom prst="rect">
            <a:avLst/>
          </a:prstGeom>
          <a:noFill/>
          <a:ln w="9525">
            <a:noFill/>
            <a:miter lim="800000"/>
            <a:headEnd/>
            <a:tailEnd/>
          </a:ln>
          <a:effectLst/>
        </p:spPr>
        <p:txBody>
          <a:bodyPr anchor="ctr"/>
          <a:lstStyle/>
          <a:p>
            <a:pPr algn="ctr" eaLnBrk="1" hangingPunct="1">
              <a:lnSpc>
                <a:spcPct val="70000"/>
              </a:lnSpc>
              <a:defRPr/>
            </a:pPr>
            <a:r>
              <a:rPr lang="zh-CN" altLang="en-US" sz="3600" b="1" dirty="0" smtClean="0">
                <a:solidFill>
                  <a:srgbClr val="2A3F8A"/>
                </a:solidFill>
                <a:latin typeface="微软雅黑" pitchFamily="34" charset="-122"/>
                <a:ea typeface="微软雅黑" pitchFamily="34" charset="-122"/>
              </a:rPr>
              <a:t>北大口腔门诊</a:t>
            </a:r>
            <a:r>
              <a:rPr lang="zh-CN" altLang="en-US" sz="3600" b="1" dirty="0">
                <a:solidFill>
                  <a:srgbClr val="2A3F8A"/>
                </a:solidFill>
                <a:latin typeface="微软雅黑" pitchFamily="34" charset="-122"/>
                <a:ea typeface="微软雅黑" pitchFamily="34" charset="-122"/>
              </a:rPr>
              <a:t>电子病历</a:t>
            </a:r>
            <a:r>
              <a:rPr lang="zh-CN" altLang="en-US" sz="3600" b="1" dirty="0" smtClean="0">
                <a:solidFill>
                  <a:srgbClr val="2A3F8A"/>
                </a:solidFill>
                <a:latin typeface="微软雅黑" pitchFamily="34" charset="-122"/>
                <a:ea typeface="微软雅黑" pitchFamily="34" charset="-122"/>
              </a:rPr>
              <a:t>上线准备</a:t>
            </a:r>
            <a:r>
              <a:rPr lang="zh-CN" altLang="en-US" sz="3600" b="1" dirty="0">
                <a:solidFill>
                  <a:srgbClr val="2A3F8A"/>
                </a:solidFill>
                <a:latin typeface="微软雅黑" pitchFamily="34" charset="-122"/>
                <a:ea typeface="微软雅黑" pitchFamily="34" charset="-122"/>
              </a:rPr>
              <a:t>说明</a:t>
            </a:r>
            <a:endParaRPr lang="en-US" altLang="zh-CN" sz="3600" b="1" kern="0" dirty="0">
              <a:solidFill>
                <a:srgbClr val="2A3F8A"/>
              </a:solidFill>
              <a:latin typeface="微软雅黑" pitchFamily="34" charset="-122"/>
              <a:ea typeface="微软雅黑" pitchFamily="34" charset="-122"/>
            </a:endParaRPr>
          </a:p>
        </p:txBody>
      </p:sp>
      <p:sp>
        <p:nvSpPr>
          <p:cNvPr id="8" name="Rectangle 2"/>
          <p:cNvSpPr txBox="1">
            <a:spLocks noChangeArrowheads="1"/>
          </p:cNvSpPr>
          <p:nvPr/>
        </p:nvSpPr>
        <p:spPr bwMode="white">
          <a:xfrm>
            <a:off x="3995738" y="5843588"/>
            <a:ext cx="5329237" cy="762000"/>
          </a:xfrm>
          <a:prstGeom prst="rect">
            <a:avLst/>
          </a:prstGeom>
          <a:noFill/>
          <a:ln w="9525">
            <a:noFill/>
            <a:miter lim="800000"/>
            <a:headEnd/>
            <a:tailEnd/>
          </a:ln>
          <a:effectLst/>
        </p:spPr>
        <p:txBody>
          <a:bodyPr anchor="ctr"/>
          <a:lstStyle/>
          <a:p>
            <a:pPr algn="ctr" eaLnBrk="1" hangingPunct="1">
              <a:lnSpc>
                <a:spcPct val="70000"/>
              </a:lnSpc>
              <a:defRPr/>
            </a:pPr>
            <a:r>
              <a:rPr lang="zh-CN" altLang="en-US" sz="2800" b="1" kern="0" dirty="0">
                <a:solidFill>
                  <a:srgbClr val="2A3F8A"/>
                </a:solidFill>
                <a:latin typeface="黑体" pitchFamily="2" charset="-122"/>
                <a:ea typeface="黑体" pitchFamily="2" charset="-122"/>
              </a:rPr>
              <a:t>市场部：陈晓勐</a:t>
            </a:r>
            <a:endParaRPr lang="en-US" altLang="zh-CN" sz="2800" b="1" kern="0" dirty="0">
              <a:solidFill>
                <a:srgbClr val="2A3F8A"/>
              </a:solidFill>
              <a:latin typeface="黑体" pitchFamily="2" charset="-122"/>
              <a:ea typeface="黑体" pitchFamily="2"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0"/>
            <a:ext cx="645795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497115"/>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三合一医嘱</a:t>
            </a:r>
            <a:r>
              <a:rPr lang="en-US" altLang="zh-CN" sz="2400" b="1" i="1" dirty="0" smtClean="0">
                <a:solidFill>
                  <a:schemeClr val="bg1"/>
                </a:solidFill>
                <a:latin typeface="微软雅黑" pitchFamily="34" charset="-122"/>
                <a:ea typeface="微软雅黑" pitchFamily="34" charset="-122"/>
                <a:sym typeface="微软雅黑" pitchFamily="34" charset="-122"/>
              </a:rPr>
              <a:t>2</a:t>
            </a:r>
            <a:endParaRPr lang="zh-CN" altLang="en-US" sz="2400" b="1" i="1" dirty="0">
              <a:solidFill>
                <a:schemeClr val="bg1"/>
              </a:solidFill>
              <a:latin typeface="微软雅黑" pitchFamily="34" charset="-122"/>
              <a:ea typeface="微软雅黑" pitchFamily="34" charset="-122"/>
            </a:endParaRPr>
          </a:p>
        </p:txBody>
      </p:sp>
      <p:pic>
        <p:nvPicPr>
          <p:cNvPr id="5123" name="Picture 3" descr="C:\Users\Administrator\AppData\Roaming\Tencent\Users\307430796\QQ\WinTemp\RichOle\3G4`6NYLPS]F}89KU}Q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3" y="1276350"/>
            <a:ext cx="8952112"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549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三合一医嘱</a:t>
            </a:r>
            <a:r>
              <a:rPr lang="en-US" altLang="zh-CN" sz="2400" b="1" i="1" dirty="0" smtClean="0">
                <a:solidFill>
                  <a:schemeClr val="bg1"/>
                </a:solidFill>
                <a:latin typeface="微软雅黑" pitchFamily="34" charset="-122"/>
                <a:ea typeface="微软雅黑" pitchFamily="34" charset="-122"/>
                <a:sym typeface="微软雅黑" pitchFamily="34" charset="-122"/>
              </a:rPr>
              <a:t>3</a:t>
            </a:r>
            <a:endParaRPr lang="zh-CN" altLang="en-US" sz="2400" b="1" i="1" dirty="0">
              <a:solidFill>
                <a:schemeClr val="bg1"/>
              </a:solidFill>
              <a:latin typeface="微软雅黑" pitchFamily="34" charset="-122"/>
              <a:ea typeface="微软雅黑" pitchFamily="34" charset="-122"/>
            </a:endParaRPr>
          </a:p>
        </p:txBody>
      </p:sp>
      <p:pic>
        <p:nvPicPr>
          <p:cNvPr id="14337" name="Picture 1" descr="C:\Users\Administrator\AppData\Roaming\Tencent\Users\307430796\QQ\WinTemp\RichOle\C$IIU@$7U(B{_AEIU5Q])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142999"/>
            <a:ext cx="2463800" cy="5392264"/>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Administrator\AppData\Roaming\Tencent\Users\307430796\QQ\WinTemp\RichOle\3P2VZD8QSEYPDQ2T@3$QKZ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089" y="1142997"/>
            <a:ext cx="3171011" cy="46482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Administrator\AppData\Roaming\Tencent\Users\307430796\QQ\WinTemp\RichOle\1UM3MSN0P5$[WH}%9RX%Y6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613" y="1142997"/>
            <a:ext cx="2937086" cy="5281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450" y="773665"/>
            <a:ext cx="1562100" cy="369332"/>
          </a:xfrm>
          <a:prstGeom prst="rect">
            <a:avLst/>
          </a:prstGeom>
          <a:noFill/>
        </p:spPr>
        <p:txBody>
          <a:bodyPr wrap="square" rtlCol="0">
            <a:spAutoFit/>
          </a:bodyPr>
          <a:lstStyle/>
          <a:p>
            <a:r>
              <a:rPr lang="zh-CN" altLang="en-US" sz="1800" b="1" dirty="0" smtClean="0">
                <a:solidFill>
                  <a:srgbClr val="2A3F8A"/>
                </a:solidFill>
                <a:latin typeface="微软雅黑" pitchFamily="34" charset="-122"/>
                <a:ea typeface="微软雅黑" pitchFamily="34" charset="-122"/>
              </a:rPr>
              <a:t>处方：</a:t>
            </a:r>
            <a:endParaRPr lang="zh-CN" altLang="en-US" sz="1800" b="1" dirty="0">
              <a:solidFill>
                <a:srgbClr val="2A3F8A"/>
              </a:solidFill>
              <a:latin typeface="微软雅黑" pitchFamily="34" charset="-122"/>
              <a:ea typeface="微软雅黑" pitchFamily="34" charset="-122"/>
            </a:endParaRPr>
          </a:p>
        </p:txBody>
      </p:sp>
      <p:sp>
        <p:nvSpPr>
          <p:cNvPr id="9" name="TextBox 8"/>
          <p:cNvSpPr txBox="1"/>
          <p:nvPr/>
        </p:nvSpPr>
        <p:spPr>
          <a:xfrm>
            <a:off x="2790613" y="773665"/>
            <a:ext cx="1562100" cy="369332"/>
          </a:xfrm>
          <a:prstGeom prst="rect">
            <a:avLst/>
          </a:prstGeom>
          <a:noFill/>
        </p:spPr>
        <p:txBody>
          <a:bodyPr wrap="square" rtlCol="0">
            <a:spAutoFit/>
          </a:bodyPr>
          <a:lstStyle/>
          <a:p>
            <a:r>
              <a:rPr lang="zh-CN" altLang="en-US" sz="1800" b="1" dirty="0" smtClean="0">
                <a:solidFill>
                  <a:srgbClr val="2A3F8A"/>
                </a:solidFill>
                <a:latin typeface="微软雅黑" pitchFamily="34" charset="-122"/>
                <a:ea typeface="微软雅黑" pitchFamily="34" charset="-122"/>
              </a:rPr>
              <a:t>治疗：</a:t>
            </a:r>
            <a:endParaRPr lang="zh-CN" altLang="en-US" sz="1800" b="1" dirty="0">
              <a:solidFill>
                <a:srgbClr val="2A3F8A"/>
              </a:solidFill>
              <a:latin typeface="微软雅黑" pitchFamily="34" charset="-122"/>
              <a:ea typeface="微软雅黑" pitchFamily="34" charset="-122"/>
            </a:endParaRPr>
          </a:p>
        </p:txBody>
      </p:sp>
      <p:sp>
        <p:nvSpPr>
          <p:cNvPr id="10" name="TextBox 9"/>
          <p:cNvSpPr txBox="1"/>
          <p:nvPr/>
        </p:nvSpPr>
        <p:spPr>
          <a:xfrm>
            <a:off x="5951944" y="778464"/>
            <a:ext cx="1562100" cy="369332"/>
          </a:xfrm>
          <a:prstGeom prst="rect">
            <a:avLst/>
          </a:prstGeom>
          <a:noFill/>
        </p:spPr>
        <p:txBody>
          <a:bodyPr wrap="square" rtlCol="0">
            <a:spAutoFit/>
          </a:bodyPr>
          <a:lstStyle/>
          <a:p>
            <a:r>
              <a:rPr lang="zh-CN" altLang="en-US" sz="1800" b="1" dirty="0" smtClean="0">
                <a:solidFill>
                  <a:srgbClr val="2A3F8A"/>
                </a:solidFill>
                <a:latin typeface="微软雅黑" pitchFamily="34" charset="-122"/>
                <a:ea typeface="微软雅黑" pitchFamily="34" charset="-122"/>
              </a:rPr>
              <a:t>检验</a:t>
            </a:r>
            <a:r>
              <a:rPr lang="en-US" altLang="zh-CN" sz="1800" b="1" dirty="0" smtClean="0">
                <a:solidFill>
                  <a:srgbClr val="2A3F8A"/>
                </a:solidFill>
                <a:latin typeface="微软雅黑" pitchFamily="34" charset="-122"/>
                <a:ea typeface="微软雅黑" pitchFamily="34" charset="-122"/>
              </a:rPr>
              <a:t>/</a:t>
            </a:r>
            <a:r>
              <a:rPr lang="zh-CN" altLang="en-US" sz="1800" b="1" dirty="0" smtClean="0">
                <a:solidFill>
                  <a:srgbClr val="2A3F8A"/>
                </a:solidFill>
                <a:latin typeface="微软雅黑" pitchFamily="34" charset="-122"/>
                <a:ea typeface="微软雅黑" pitchFamily="34" charset="-122"/>
              </a:rPr>
              <a:t>检查：</a:t>
            </a:r>
            <a:endParaRPr lang="zh-CN" altLang="en-US" sz="1800" b="1" dirty="0">
              <a:solidFill>
                <a:srgbClr val="2A3F8A"/>
              </a:solidFill>
              <a:latin typeface="微软雅黑" pitchFamily="34" charset="-122"/>
              <a:ea typeface="微软雅黑" pitchFamily="34" charset="-122"/>
            </a:endParaRPr>
          </a:p>
        </p:txBody>
      </p:sp>
    </p:spTree>
    <p:extLst>
      <p:ext uri="{BB962C8B-B14F-4D97-AF65-F5344CB8AC3E}">
        <p14:creationId xmlns:p14="http://schemas.microsoft.com/office/powerpoint/2010/main" val="3077900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三合一医嘱</a:t>
            </a:r>
            <a:r>
              <a:rPr lang="en-US" altLang="zh-CN" sz="2400" b="1" i="1" dirty="0" smtClean="0">
                <a:solidFill>
                  <a:schemeClr val="bg1"/>
                </a:solidFill>
                <a:latin typeface="微软雅黑" pitchFamily="34" charset="-122"/>
                <a:ea typeface="微软雅黑" pitchFamily="34" charset="-122"/>
                <a:sym typeface="微软雅黑" pitchFamily="34" charset="-122"/>
              </a:rPr>
              <a:t>4</a:t>
            </a:r>
            <a:endParaRPr lang="zh-CN" altLang="en-US" sz="2400" b="1" i="1" dirty="0">
              <a:solidFill>
                <a:schemeClr val="bg1"/>
              </a:solidFill>
              <a:latin typeface="微软雅黑" pitchFamily="34" charset="-122"/>
              <a:ea typeface="微软雅黑" pitchFamily="34" charset="-122"/>
            </a:endParaRPr>
          </a:p>
        </p:txBody>
      </p:sp>
      <p:pic>
        <p:nvPicPr>
          <p:cNvPr id="15364" name="Picture 4" descr="C:\Users\Administrator\AppData\Roaming\Tencent\Users\307430796\QQ\WinTemp\RichOle\FBEC`GPFKR{9Z[JC64DW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863600"/>
            <a:ext cx="6467475"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57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209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病历书写</a:t>
            </a:r>
            <a:endParaRPr lang="zh-CN" altLang="en-US" sz="2400" b="1" i="1" dirty="0">
              <a:solidFill>
                <a:schemeClr val="bg1"/>
              </a:solidFill>
              <a:latin typeface="微软雅黑" pitchFamily="34" charset="-122"/>
              <a:ea typeface="微软雅黑" pitchFamily="34" charset="-122"/>
            </a:endParaRPr>
          </a:p>
        </p:txBody>
      </p:sp>
      <p:pic>
        <p:nvPicPr>
          <p:cNvPr id="4" name="Picture 1" descr="C:\Users\Administrator\AppData\Roaming\Tencent\Users\307430796\QQ\WinTemp\RichOle\)$53BRI_1F4]R63KX8JK_2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819982"/>
            <a:ext cx="8915400" cy="546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 name="Picture 1" descr="C:\Users\Administrator\AppData\Roaming\Tencent\Users\307430796\QQ\WinTemp\RichOle\0[]U~XJ]%_6QQ)41K48FEQ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695450"/>
            <a:ext cx="57531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906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209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诊断管理</a:t>
            </a:r>
            <a:endParaRPr lang="zh-CN" altLang="en-US" sz="2400" b="1" i="1" dirty="0">
              <a:solidFill>
                <a:schemeClr val="bg1"/>
              </a:solidFill>
              <a:latin typeface="微软雅黑" pitchFamily="34" charset="-122"/>
              <a:ea typeface="微软雅黑" pitchFamily="34" charset="-122"/>
            </a:endParaRPr>
          </a:p>
        </p:txBody>
      </p:sp>
      <p:pic>
        <p:nvPicPr>
          <p:cNvPr id="4097" name="Picture 1" descr="C:\Users\Administrator\AppData\Roaming\Tencent\Users\307430796\QQ\WinTemp\RichOle\DNHG[VV@P3L}$(4N{ODM22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766705"/>
            <a:ext cx="8820150" cy="536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69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46"/>
          <p:cNvSpPr>
            <a:spLocks noChangeArrowheads="1"/>
          </p:cNvSpPr>
          <p:nvPr/>
        </p:nvSpPr>
        <p:spPr bwMode="auto">
          <a:xfrm>
            <a:off x="287338" y="142875"/>
            <a:ext cx="4209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患者</a:t>
            </a:r>
            <a:r>
              <a:rPr lang="zh-CN" altLang="en-US" sz="2400" b="1" i="1" dirty="0">
                <a:solidFill>
                  <a:schemeClr val="bg1"/>
                </a:solidFill>
                <a:latin typeface="微软雅黑" pitchFamily="34" charset="-122"/>
                <a:ea typeface="微软雅黑" pitchFamily="34" charset="-122"/>
                <a:sym typeface="微软雅黑" pitchFamily="34" charset="-122"/>
              </a:rPr>
              <a:t>列表</a:t>
            </a:r>
            <a:endParaRPr lang="zh-CN" altLang="en-US" sz="2400" b="1" i="1" dirty="0">
              <a:solidFill>
                <a:schemeClr val="bg1"/>
              </a:solidFill>
              <a:latin typeface="微软雅黑" pitchFamily="34" charset="-122"/>
              <a:ea typeface="微软雅黑" pitchFamily="34" charset="-122"/>
            </a:endParaRPr>
          </a:p>
        </p:txBody>
      </p:sp>
      <p:pic>
        <p:nvPicPr>
          <p:cNvPr id="1024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858838"/>
            <a:ext cx="8489950"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24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46"/>
          <p:cNvSpPr>
            <a:spLocks noChangeArrowheads="1"/>
          </p:cNvSpPr>
          <p:nvPr/>
        </p:nvSpPr>
        <p:spPr bwMode="auto">
          <a:xfrm>
            <a:off x="287338" y="142875"/>
            <a:ext cx="4825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智齿复诊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诊疗序列选择</a:t>
            </a:r>
            <a:endParaRPr lang="zh-CN" altLang="en-US" sz="2400" b="1" i="1" dirty="0">
              <a:solidFill>
                <a:schemeClr val="bg1"/>
              </a:solidFill>
              <a:latin typeface="微软雅黑" pitchFamily="34" charset="-122"/>
              <a:ea typeface="微软雅黑" pitchFamily="34" charset="-122"/>
            </a:endParaRPr>
          </a:p>
        </p:txBody>
      </p:sp>
      <p:pic>
        <p:nvPicPr>
          <p:cNvPr id="3073" name="Picture 1" descr="C:\Users\Administrator\AppData\Roaming\Tencent\Users\307430796\QQ\WinTemp\RichOle\4J`0U69YTN2{G`7ZAPS~R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20" y="762834"/>
            <a:ext cx="8629650" cy="502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4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517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智齿复诊诊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诊断管理</a:t>
            </a:r>
            <a:endParaRPr lang="zh-CN" altLang="en-US" sz="2400" b="1" i="1" dirty="0">
              <a:solidFill>
                <a:schemeClr val="bg1"/>
              </a:solidFill>
              <a:latin typeface="微软雅黑" pitchFamily="34" charset="-122"/>
              <a:ea typeface="微软雅黑" pitchFamily="34" charset="-122"/>
            </a:endParaRPr>
          </a:p>
        </p:txBody>
      </p:sp>
      <p:pic>
        <p:nvPicPr>
          <p:cNvPr id="2049" name="Picture 1" descr="C:\Users\Administrator\AppData\Roaming\Tencent\Users\307430796\QQ\WinTemp\RichOle\HDSY444(D$74(R`C8Q2}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733424"/>
            <a:ext cx="8866780"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54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智齿复诊诊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向导医嘱</a:t>
            </a:r>
            <a:r>
              <a:rPr lang="en-US" altLang="zh-CN" sz="2400" b="1" i="1" dirty="0" smtClean="0">
                <a:solidFill>
                  <a:schemeClr val="bg1"/>
                </a:solidFill>
                <a:latin typeface="微软雅黑" pitchFamily="34" charset="-122"/>
                <a:ea typeface="微软雅黑" pitchFamily="34" charset="-122"/>
                <a:sym typeface="微软雅黑" pitchFamily="34" charset="-122"/>
              </a:rPr>
              <a:t>1</a:t>
            </a:r>
            <a:endParaRPr lang="zh-CN" altLang="en-US" sz="2400" b="1" i="1" dirty="0">
              <a:solidFill>
                <a:schemeClr val="bg1"/>
              </a:solidFill>
              <a:latin typeface="微软雅黑" pitchFamily="34" charset="-122"/>
              <a:ea typeface="微软雅黑" pitchFamily="34" charset="-122"/>
            </a:endParaRPr>
          </a:p>
        </p:txBody>
      </p:sp>
      <p:sp>
        <p:nvSpPr>
          <p:cNvPr id="2" name="AutoShape 1" descr="C:\Users\Administrator\AppData\Roaming\Tencent\Users\307430796\QQ\WinTemp\RichOle\LNO[CFHWNQGS_BKG9~IEN.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2" descr="C:\Users\Administrator\AppData\Roaming\Tencent\Users\307430796\QQ\WinTemp\RichOle\LNO[CFHWNQGS_BKG9~IEN.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3" descr="C:\Users\Administrator\AppData\Roaming\Tencent\Users\307430796\QQ\WinTemp\RichOle\LNO[CFHWNQGS_BKG9~IEN.jp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C:\Users\Administrator\AppData\Roaming\Tencent\Users\307430796\QQ\WinTemp\RichOle\LNO[CFHWNQGS_BKG9~IEN.jp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5" descr="C:\Users\Administrator\AppData\Roaming\Tencent\Users\307430796\QQ\WinTemp\RichOle\LNO[CFHWNQGS_BKG9~IEN.jp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46" name="Picture 6" descr="C:\Users\Administrator\AppData\Roaming\Tencent\Users\307430796\QQ\WinTemp\RichOle\6{B9FAY`J8@GB`TNNZUVL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7839075" cy="543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138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智齿复诊诊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向导医嘱</a:t>
            </a:r>
            <a:r>
              <a:rPr lang="en-US" altLang="zh-CN" sz="2400" b="1" i="1" dirty="0" smtClean="0">
                <a:solidFill>
                  <a:schemeClr val="bg1"/>
                </a:solidFill>
                <a:latin typeface="微软雅黑" pitchFamily="34" charset="-122"/>
                <a:ea typeface="微软雅黑" pitchFamily="34" charset="-122"/>
                <a:sym typeface="微软雅黑" pitchFamily="34" charset="-122"/>
              </a:rPr>
              <a:t>2</a:t>
            </a:r>
            <a:endParaRPr lang="zh-CN" altLang="en-US" sz="2400" b="1" i="1" dirty="0">
              <a:solidFill>
                <a:schemeClr val="bg1"/>
              </a:solidFill>
              <a:latin typeface="微软雅黑" pitchFamily="34" charset="-122"/>
              <a:ea typeface="微软雅黑" pitchFamily="34" charset="-122"/>
            </a:endParaRPr>
          </a:p>
        </p:txBody>
      </p:sp>
      <p:pic>
        <p:nvPicPr>
          <p:cNvPr id="9217" name="Picture 1" descr="C:\Users\Administrator\AppData\Roaming\Tencent\Users\307430796\QQ\WinTemp\RichOle\C(JTCA)AIDAJWU$BH9_W7%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23925"/>
            <a:ext cx="68199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278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19"/>
          <p:cNvSpPr>
            <a:spLocks noChangeArrowheads="1"/>
          </p:cNvSpPr>
          <p:nvPr/>
        </p:nvSpPr>
        <p:spPr bwMode="auto">
          <a:xfrm>
            <a:off x="79375" y="6619875"/>
            <a:ext cx="3841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r>
              <a:rPr lang="zh-CN" altLang="zh-CN" sz="1000" smtClean="0">
                <a:solidFill>
                  <a:srgbClr val="000000"/>
                </a:solidFill>
                <a:latin typeface="Arial" pitchFamily="34" charset="0"/>
                <a:ea typeface="MS PGothic" pitchFamily="34" charset="-128"/>
                <a:sym typeface="Arial" pitchFamily="34" charset="0"/>
              </a:rPr>
              <a:t>*</a:t>
            </a:r>
            <a:endParaRPr lang="zh-CN" altLang="zh-CN" sz="1400" smtClean="0">
              <a:solidFill>
                <a:srgbClr val="000000"/>
              </a:solidFill>
              <a:latin typeface="MS PGothic" pitchFamily="34" charset="-128"/>
              <a:ea typeface="MS PGothic" pitchFamily="34" charset="-128"/>
            </a:endParaRPr>
          </a:p>
        </p:txBody>
      </p:sp>
      <p:sp>
        <p:nvSpPr>
          <p:cNvPr id="22533" name="TextBox 46"/>
          <p:cNvSpPr>
            <a:spLocks noChangeArrowheads="1"/>
          </p:cNvSpPr>
          <p:nvPr/>
        </p:nvSpPr>
        <p:spPr bwMode="auto">
          <a:xfrm>
            <a:off x="284163" y="14287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ctr"/>
            <a:r>
              <a:rPr lang="zh-CN" altLang="en-US" sz="2400" b="1" dirty="0" smtClean="0">
                <a:solidFill>
                  <a:schemeClr val="bg1"/>
                </a:solidFill>
                <a:latin typeface="微软雅黑" pitchFamily="34" charset="-122"/>
                <a:ea typeface="微软雅黑" pitchFamily="34" charset="-122"/>
              </a:rPr>
              <a:t>诊疗序列</a:t>
            </a:r>
          </a:p>
        </p:txBody>
      </p:sp>
      <p:cxnSp>
        <p:nvCxnSpPr>
          <p:cNvPr id="7" name="直接连接符 65"/>
          <p:cNvCxnSpPr>
            <a:cxnSpLocks noChangeShapeType="1"/>
          </p:cNvCxnSpPr>
          <p:nvPr/>
        </p:nvCxnSpPr>
        <p:spPr bwMode="auto">
          <a:xfrm>
            <a:off x="3501232" y="1739900"/>
            <a:ext cx="1079500" cy="0"/>
          </a:xfrm>
          <a:prstGeom prst="line">
            <a:avLst/>
          </a:prstGeom>
          <a:noFill/>
          <a:ln w="28575" algn="ctr">
            <a:solidFill>
              <a:srgbClr val="2A3F8A"/>
            </a:solidFill>
            <a:prstDash val="dash"/>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8" name="直接连接符 69"/>
          <p:cNvCxnSpPr>
            <a:cxnSpLocks noChangeShapeType="1"/>
          </p:cNvCxnSpPr>
          <p:nvPr/>
        </p:nvCxnSpPr>
        <p:spPr bwMode="auto">
          <a:xfrm>
            <a:off x="3501232" y="1871662"/>
            <a:ext cx="1079500" cy="0"/>
          </a:xfrm>
          <a:prstGeom prst="line">
            <a:avLst/>
          </a:prstGeom>
          <a:noFill/>
          <a:ln w="28575" algn="ctr">
            <a:solidFill>
              <a:srgbClr val="2A3F8A"/>
            </a:solidFill>
            <a:prstDash val="dash"/>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9" name="梯形 8"/>
          <p:cNvSpPr/>
          <p:nvPr/>
        </p:nvSpPr>
        <p:spPr bwMode="auto">
          <a:xfrm>
            <a:off x="1061244" y="2571750"/>
            <a:ext cx="1062038" cy="315912"/>
          </a:xfrm>
          <a:prstGeom prst="trapezoid">
            <a:avLst/>
          </a:prstGeom>
          <a:solidFill>
            <a:srgbClr val="2A3F8A">
              <a:alpha val="50000"/>
            </a:srgbClr>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fontAlgn="ctr">
              <a:defRPr/>
            </a:pPr>
            <a:r>
              <a:rPr lang="zh-CN" altLang="en-US" sz="1400" b="1" dirty="0">
                <a:solidFill>
                  <a:srgbClr val="FFFFFF"/>
                </a:solidFill>
                <a:latin typeface="微软雅黑" pitchFamily="34" charset="-122"/>
                <a:ea typeface="微软雅黑" pitchFamily="34" charset="-122"/>
              </a:rPr>
              <a:t>一次门诊</a:t>
            </a:r>
          </a:p>
        </p:txBody>
      </p:sp>
      <p:sp>
        <p:nvSpPr>
          <p:cNvPr id="10" name="圆角矩形 9"/>
          <p:cNvSpPr/>
          <p:nvPr/>
        </p:nvSpPr>
        <p:spPr bwMode="auto">
          <a:xfrm>
            <a:off x="3136107" y="2509837"/>
            <a:ext cx="1355725" cy="315913"/>
          </a:xfrm>
          <a:prstGeom prst="roundRect">
            <a:avLst/>
          </a:prstGeom>
          <a:solidFill>
            <a:srgbClr val="2A3F8A">
              <a:alpha val="50000"/>
            </a:srgbClr>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fontAlgn="ctr">
              <a:defRPr/>
            </a:pPr>
            <a:r>
              <a:rPr lang="en-US" altLang="zh-CN" sz="1400" b="1" dirty="0">
                <a:solidFill>
                  <a:srgbClr val="FFFFFF"/>
                </a:solidFill>
                <a:latin typeface="微软雅黑" pitchFamily="34" charset="-122"/>
                <a:ea typeface="微软雅黑" pitchFamily="34" charset="-122"/>
              </a:rPr>
              <a:t>28</a:t>
            </a:r>
            <a:r>
              <a:rPr lang="zh-CN" altLang="en-US" sz="1400" b="1" dirty="0">
                <a:solidFill>
                  <a:srgbClr val="FFFFFF"/>
                </a:solidFill>
                <a:latin typeface="微软雅黑" pitchFamily="34" charset="-122"/>
                <a:ea typeface="微软雅黑" pitchFamily="34" charset="-122"/>
              </a:rPr>
              <a:t>阻生牙拔除</a:t>
            </a:r>
          </a:p>
        </p:txBody>
      </p:sp>
      <p:grpSp>
        <p:nvGrpSpPr>
          <p:cNvPr id="11" name="组合 42"/>
          <p:cNvGrpSpPr>
            <a:grpSpLocks/>
          </p:cNvGrpSpPr>
          <p:nvPr/>
        </p:nvGrpSpPr>
        <p:grpSpPr bwMode="auto">
          <a:xfrm>
            <a:off x="1267619" y="1457325"/>
            <a:ext cx="4611688" cy="1611312"/>
            <a:chOff x="538152" y="1193381"/>
            <a:chExt cx="6014381" cy="1955515"/>
          </a:xfrm>
        </p:grpSpPr>
        <p:sp>
          <p:nvSpPr>
            <p:cNvPr id="12" name="圆柱形 70"/>
            <p:cNvSpPr>
              <a:spLocks noChangeArrowheads="1"/>
            </p:cNvSpPr>
            <p:nvPr/>
          </p:nvSpPr>
          <p:spPr bwMode="auto">
            <a:xfrm rot="5400000" flipH="1">
              <a:off x="837557" y="1236875"/>
              <a:ext cx="171567" cy="770377"/>
            </a:xfrm>
            <a:prstGeom prst="can">
              <a:avLst>
                <a:gd name="adj" fmla="val 25008"/>
              </a:avLst>
            </a:prstGeom>
            <a:solidFill>
              <a:srgbClr val="ABB2C9">
                <a:alpha val="47842"/>
              </a:srgbClr>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13" name="圆柱形 12"/>
            <p:cNvSpPr/>
            <p:nvPr/>
          </p:nvSpPr>
          <p:spPr bwMode="auto">
            <a:xfrm rot="5400000" flipH="1">
              <a:off x="1547636" y="1236967"/>
              <a:ext cx="171468" cy="770172"/>
            </a:xfrm>
            <a:prstGeom prst="can">
              <a:avLst/>
            </a:prstGeom>
            <a:solidFill>
              <a:srgbClr val="ABB2C9">
                <a:alpha val="48000"/>
              </a:srgbClr>
            </a:solidFill>
            <a:ln w="12700" cap="flat" cmpd="sng" algn="ctr">
              <a:solidFill>
                <a:srgbClr val="2A3F8A"/>
              </a:solidFill>
              <a:prstDash val="solid"/>
              <a:round/>
              <a:headEnd type="none" w="med" len="med"/>
              <a:tailEnd type="none" w="med" len="med"/>
            </a:ln>
            <a:effectLst/>
          </p:spPr>
          <p:txBody>
            <a:bodyPr vert="vert270"/>
            <a:lstStyle/>
            <a:p>
              <a:pPr algn="ctr" fontAlgn="ctr">
                <a:defRPr/>
              </a:pPr>
              <a:endParaRPr lang="zh-CN" altLang="en-US" sz="1200" dirty="0">
                <a:solidFill>
                  <a:srgbClr val="000000"/>
                </a:solidFill>
                <a:latin typeface="MS PGothic" pitchFamily="34" charset="-128"/>
                <a:ea typeface="MS PGothic" pitchFamily="34" charset="-128"/>
              </a:endParaRPr>
            </a:p>
          </p:txBody>
        </p:sp>
        <p:sp>
          <p:nvSpPr>
            <p:cNvPr id="14" name="圆柱形 72"/>
            <p:cNvSpPr>
              <a:spLocks noChangeArrowheads="1"/>
            </p:cNvSpPr>
            <p:nvPr/>
          </p:nvSpPr>
          <p:spPr bwMode="auto">
            <a:xfrm rot="5400000" flipH="1">
              <a:off x="2258199" y="1236875"/>
              <a:ext cx="171567" cy="770377"/>
            </a:xfrm>
            <a:prstGeom prst="can">
              <a:avLst>
                <a:gd name="adj" fmla="val 25008"/>
              </a:avLst>
            </a:prstGeom>
            <a:solidFill>
              <a:srgbClr val="ABB2C9">
                <a:alpha val="47842"/>
              </a:srgbClr>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15" name="圆柱形 73"/>
            <p:cNvSpPr>
              <a:spLocks noChangeArrowheads="1"/>
            </p:cNvSpPr>
            <p:nvPr/>
          </p:nvSpPr>
          <p:spPr bwMode="auto">
            <a:xfrm rot="5400000" flipH="1">
              <a:off x="2968519" y="1236875"/>
              <a:ext cx="171567" cy="770377"/>
            </a:xfrm>
            <a:prstGeom prst="can">
              <a:avLst>
                <a:gd name="adj" fmla="val 25008"/>
              </a:avLst>
            </a:prstGeom>
            <a:solidFill>
              <a:srgbClr val="ABB2C9">
                <a:alpha val="47842"/>
              </a:srgbClr>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16" name="圆柱形 74"/>
            <p:cNvSpPr>
              <a:spLocks noChangeArrowheads="1"/>
            </p:cNvSpPr>
            <p:nvPr/>
          </p:nvSpPr>
          <p:spPr bwMode="auto">
            <a:xfrm rot="5400000" flipH="1">
              <a:off x="2968519" y="1464345"/>
              <a:ext cx="171567" cy="770377"/>
            </a:xfrm>
            <a:prstGeom prst="can">
              <a:avLst>
                <a:gd name="adj" fmla="val 25008"/>
              </a:avLst>
            </a:prstGeom>
            <a:solidFill>
              <a:srgbClr val="ABB2C9"/>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17" name="圆柱形 75"/>
            <p:cNvSpPr>
              <a:spLocks noChangeArrowheads="1"/>
            </p:cNvSpPr>
            <p:nvPr/>
          </p:nvSpPr>
          <p:spPr bwMode="auto">
            <a:xfrm rot="5400000" flipH="1">
              <a:off x="3678841" y="1464345"/>
              <a:ext cx="171567" cy="770377"/>
            </a:xfrm>
            <a:prstGeom prst="can">
              <a:avLst>
                <a:gd name="adj" fmla="val 25008"/>
              </a:avLst>
            </a:prstGeom>
            <a:solidFill>
              <a:srgbClr val="ABB2C9"/>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18" name="圆柱形 76"/>
            <p:cNvSpPr>
              <a:spLocks noChangeArrowheads="1"/>
            </p:cNvSpPr>
            <p:nvPr/>
          </p:nvSpPr>
          <p:spPr bwMode="auto">
            <a:xfrm rot="5400000" flipH="1">
              <a:off x="4389161" y="1464345"/>
              <a:ext cx="171567" cy="770377"/>
            </a:xfrm>
            <a:prstGeom prst="can">
              <a:avLst>
                <a:gd name="adj" fmla="val 25008"/>
              </a:avLst>
            </a:prstGeom>
            <a:solidFill>
              <a:srgbClr val="ABB2C9"/>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19" name="左大括号 9"/>
            <p:cNvSpPr>
              <a:spLocks/>
            </p:cNvSpPr>
            <p:nvPr/>
          </p:nvSpPr>
          <p:spPr bwMode="auto">
            <a:xfrm rot="5400000">
              <a:off x="1816966" y="-85433"/>
              <a:ext cx="342938" cy="2900568"/>
            </a:xfrm>
            <a:prstGeom prst="leftBrace">
              <a:avLst>
                <a:gd name="adj1" fmla="val 8349"/>
                <a:gd name="adj2" fmla="val 50000"/>
              </a:avLst>
            </a:prstGeom>
            <a:noFill/>
            <a:ln w="34925" cap="rnd" algn="ctr">
              <a:solidFill>
                <a:srgbClr val="E4E4E4"/>
              </a:solidFill>
              <a:round/>
              <a:headEnd/>
              <a:tailEnd/>
            </a:ln>
            <a:effectLst>
              <a:outerShdw blurRad="50800" dist="38100" dir="2700000" algn="tl" rotWithShape="0">
                <a:prstClr val="black">
                  <a:alpha val="40000"/>
                </a:prstClr>
              </a:outerShdw>
            </a:effectLst>
          </p:spPr>
          <p:txBody>
            <a:bodyPr/>
            <a:lstStyle/>
            <a:p>
              <a:pPr algn="ctr" fontAlgn="ctr">
                <a:defRPr/>
              </a:pPr>
              <a:endParaRPr lang="zh-CN" altLang="en-US" sz="1400">
                <a:solidFill>
                  <a:srgbClr val="000000"/>
                </a:solidFill>
                <a:latin typeface="MS PGothic" pitchFamily="34" charset="-128"/>
                <a:ea typeface="MS PGothic" pitchFamily="34" charset="-128"/>
              </a:endParaRPr>
            </a:p>
          </p:txBody>
        </p:sp>
        <p:sp>
          <p:nvSpPr>
            <p:cNvPr id="20" name="左大括号 39"/>
            <p:cNvSpPr>
              <a:spLocks/>
            </p:cNvSpPr>
            <p:nvPr/>
          </p:nvSpPr>
          <p:spPr bwMode="auto">
            <a:xfrm rot="16200000">
              <a:off x="3553475" y="1104864"/>
              <a:ext cx="412296" cy="2161450"/>
            </a:xfrm>
            <a:prstGeom prst="leftBrace">
              <a:avLst>
                <a:gd name="adj1" fmla="val 8341"/>
                <a:gd name="adj2" fmla="val 53690"/>
              </a:avLst>
            </a:prstGeom>
            <a:noFill/>
            <a:ln w="34925" cap="rnd" algn="ctr">
              <a:solidFill>
                <a:srgbClr val="E4E4E4"/>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algn="ctr" fontAlgn="ctr">
                <a:defRPr/>
              </a:pPr>
              <a:endParaRPr lang="zh-CN" altLang="en-US" sz="1400">
                <a:solidFill>
                  <a:srgbClr val="000000"/>
                </a:solidFill>
                <a:latin typeface="MS PGothic" pitchFamily="34" charset="-128"/>
                <a:ea typeface="MS PGothic" pitchFamily="34" charset="-128"/>
              </a:endParaRPr>
            </a:p>
          </p:txBody>
        </p:sp>
        <p:sp>
          <p:nvSpPr>
            <p:cNvPr id="21" name="TextBox 41"/>
            <p:cNvSpPr txBox="1">
              <a:spLocks noChangeArrowheads="1"/>
            </p:cNvSpPr>
            <p:nvPr/>
          </p:nvSpPr>
          <p:spPr bwMode="auto">
            <a:xfrm>
              <a:off x="6240536" y="2775160"/>
              <a:ext cx="311997" cy="3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algn="ctr" fontAlgn="ctr"/>
              <a:r>
                <a:rPr lang="zh-CN" altLang="en-US" smtClean="0"/>
                <a:t> </a:t>
              </a:r>
              <a:endParaRPr lang="zh-CN" altLang="en-US" smtClean="0">
                <a:latin typeface="微软雅黑" pitchFamily="34" charset="-122"/>
                <a:ea typeface="微软雅黑" pitchFamily="34" charset="-122"/>
              </a:endParaRPr>
            </a:p>
          </p:txBody>
        </p:sp>
      </p:grpSp>
      <p:sp>
        <p:nvSpPr>
          <p:cNvPr id="22" name="圆角矩形 21"/>
          <p:cNvSpPr/>
          <p:nvPr/>
        </p:nvSpPr>
        <p:spPr bwMode="auto">
          <a:xfrm>
            <a:off x="1702594" y="1058862"/>
            <a:ext cx="1355725" cy="315913"/>
          </a:xfrm>
          <a:prstGeom prst="roundRect">
            <a:avLst/>
          </a:prstGeom>
          <a:solidFill>
            <a:srgbClr val="2A3F8A">
              <a:alpha val="50000"/>
            </a:srgbClr>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fontAlgn="ctr">
              <a:defRPr/>
            </a:pPr>
            <a:r>
              <a:rPr lang="en-US" altLang="zh-CN" sz="1400" b="1" dirty="0">
                <a:solidFill>
                  <a:srgbClr val="FFFFFF"/>
                </a:solidFill>
                <a:latin typeface="微软雅黑" pitchFamily="34" charset="-122"/>
                <a:ea typeface="微软雅黑" pitchFamily="34" charset="-122"/>
              </a:rPr>
              <a:t>17</a:t>
            </a:r>
            <a:r>
              <a:rPr lang="zh-CN" altLang="en-US" sz="1400" b="1" dirty="0">
                <a:solidFill>
                  <a:srgbClr val="FFFFFF"/>
                </a:solidFill>
                <a:latin typeface="微软雅黑" pitchFamily="34" charset="-122"/>
                <a:ea typeface="微软雅黑" pitchFamily="34" charset="-122"/>
              </a:rPr>
              <a:t>牙髓炎</a:t>
            </a:r>
          </a:p>
          <a:p>
            <a:pPr algn="ctr" fontAlgn="ctr">
              <a:defRPr/>
            </a:pPr>
            <a:endParaRPr lang="zh-CN" altLang="en-US" sz="1400" b="1" dirty="0">
              <a:solidFill>
                <a:srgbClr val="FFFFFF"/>
              </a:solidFill>
              <a:latin typeface="微软雅黑" pitchFamily="34" charset="-122"/>
              <a:ea typeface="微软雅黑" pitchFamily="34" charset="-122"/>
            </a:endParaRPr>
          </a:p>
        </p:txBody>
      </p:sp>
      <p:sp>
        <p:nvSpPr>
          <p:cNvPr id="23" name="圆柱形 85"/>
          <p:cNvSpPr>
            <a:spLocks noChangeArrowheads="1"/>
          </p:cNvSpPr>
          <p:nvPr/>
        </p:nvSpPr>
        <p:spPr bwMode="auto">
          <a:xfrm rot="5400000" flipH="1">
            <a:off x="4805363" y="1507331"/>
            <a:ext cx="141288" cy="590550"/>
          </a:xfrm>
          <a:prstGeom prst="can">
            <a:avLst>
              <a:gd name="adj" fmla="val 25001"/>
            </a:avLst>
          </a:prstGeom>
          <a:solidFill>
            <a:srgbClr val="ABB2C9">
              <a:alpha val="47842"/>
            </a:srgbClr>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24" name="TextBox 70"/>
          <p:cNvSpPr txBox="1">
            <a:spLocks noChangeArrowheads="1"/>
          </p:cNvSpPr>
          <p:nvPr/>
        </p:nvSpPr>
        <p:spPr bwMode="auto">
          <a:xfrm>
            <a:off x="4575969" y="1674812"/>
            <a:ext cx="466725" cy="260350"/>
          </a:xfrm>
          <a:prstGeom prst="rect">
            <a:avLst/>
          </a:prstGeom>
          <a:noFill/>
          <a:ln w="9525">
            <a:noFill/>
            <a:miter lim="800000"/>
            <a:headEnd/>
            <a:tailEnd/>
          </a:ln>
        </p:spPr>
        <p:txBody>
          <a:bodyPr wrap="none">
            <a:spAutoFit/>
          </a:bodyPr>
          <a:lstStyle/>
          <a:p>
            <a:pPr algn="ctr" fontAlgn="ctr">
              <a:defRPr/>
            </a:pPr>
            <a:r>
              <a:rPr lang="zh-CN" altLang="en-US" sz="1050" b="1" dirty="0">
                <a:solidFill>
                  <a:srgbClr val="2A3F8A"/>
                </a:solidFill>
                <a:latin typeface="微软雅黑" pitchFamily="34" charset="-122"/>
                <a:ea typeface="微软雅黑" pitchFamily="34" charset="-122"/>
              </a:rPr>
              <a:t>复查</a:t>
            </a:r>
          </a:p>
        </p:txBody>
      </p:sp>
      <p:sp>
        <p:nvSpPr>
          <p:cNvPr id="25" name="TextBox 70"/>
          <p:cNvSpPr txBox="1">
            <a:spLocks noChangeArrowheads="1"/>
          </p:cNvSpPr>
          <p:nvPr/>
        </p:nvSpPr>
        <p:spPr bwMode="auto">
          <a:xfrm>
            <a:off x="1335882" y="1681162"/>
            <a:ext cx="454025" cy="254000"/>
          </a:xfrm>
          <a:prstGeom prst="rect">
            <a:avLst/>
          </a:prstGeom>
          <a:noFill/>
          <a:ln w="9525">
            <a:noFill/>
            <a:miter lim="800000"/>
            <a:headEnd/>
            <a:tailEnd/>
          </a:ln>
        </p:spPr>
        <p:txBody>
          <a:bodyPr wrap="none">
            <a:spAutoFit/>
          </a:bodyPr>
          <a:lstStyle/>
          <a:p>
            <a:pPr algn="ctr" fontAlgn="ctr">
              <a:defRPr/>
            </a:pPr>
            <a:r>
              <a:rPr lang="zh-CN" altLang="en-US" sz="1050" b="1" dirty="0">
                <a:solidFill>
                  <a:srgbClr val="2A3F8A"/>
                </a:solidFill>
                <a:latin typeface="微软雅黑" pitchFamily="34" charset="-122"/>
                <a:ea typeface="微软雅黑" pitchFamily="34" charset="-122"/>
              </a:rPr>
              <a:t>初诊</a:t>
            </a:r>
          </a:p>
        </p:txBody>
      </p:sp>
      <p:sp>
        <p:nvSpPr>
          <p:cNvPr id="26" name="TextBox 70"/>
          <p:cNvSpPr txBox="1">
            <a:spLocks noChangeArrowheads="1"/>
          </p:cNvSpPr>
          <p:nvPr/>
        </p:nvSpPr>
        <p:spPr bwMode="auto">
          <a:xfrm>
            <a:off x="1896269" y="1685925"/>
            <a:ext cx="454025" cy="254000"/>
          </a:xfrm>
          <a:prstGeom prst="rect">
            <a:avLst/>
          </a:prstGeom>
          <a:noFill/>
          <a:ln w="9525">
            <a:noFill/>
            <a:miter lim="800000"/>
            <a:headEnd/>
            <a:tailEnd/>
          </a:ln>
        </p:spPr>
        <p:txBody>
          <a:bodyPr wrap="none">
            <a:spAutoFit/>
          </a:bodyPr>
          <a:lstStyle/>
          <a:p>
            <a:pPr algn="ctr" fontAlgn="ctr">
              <a:defRPr/>
            </a:pPr>
            <a:r>
              <a:rPr lang="zh-CN" altLang="en-US" sz="1050" b="1" dirty="0">
                <a:solidFill>
                  <a:srgbClr val="2A3F8A"/>
                </a:solidFill>
                <a:latin typeface="微软雅黑" pitchFamily="34" charset="-122"/>
                <a:ea typeface="微软雅黑" pitchFamily="34" charset="-122"/>
              </a:rPr>
              <a:t>复诊</a:t>
            </a:r>
          </a:p>
        </p:txBody>
      </p:sp>
      <p:cxnSp>
        <p:nvCxnSpPr>
          <p:cNvPr id="27" name="直接连接符 12"/>
          <p:cNvCxnSpPr>
            <a:cxnSpLocks noChangeShapeType="1"/>
          </p:cNvCxnSpPr>
          <p:nvPr/>
        </p:nvCxnSpPr>
        <p:spPr bwMode="auto">
          <a:xfrm>
            <a:off x="1266032" y="1922462"/>
            <a:ext cx="0" cy="282575"/>
          </a:xfrm>
          <a:prstGeom prst="line">
            <a:avLst/>
          </a:prstGeom>
          <a:noFill/>
          <a:ln w="31750" algn="ctr">
            <a:solidFill>
              <a:srgbClr val="E4E4E4"/>
            </a:solidFill>
            <a:prstDash val="sysDash"/>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8" name="直接连接符 14"/>
          <p:cNvCxnSpPr>
            <a:cxnSpLocks noChangeShapeType="1"/>
          </p:cNvCxnSpPr>
          <p:nvPr/>
        </p:nvCxnSpPr>
        <p:spPr bwMode="auto">
          <a:xfrm>
            <a:off x="1826419" y="1935162"/>
            <a:ext cx="0" cy="280988"/>
          </a:xfrm>
          <a:prstGeom prst="line">
            <a:avLst/>
          </a:prstGeom>
          <a:noFill/>
          <a:ln w="31750" algn="ctr">
            <a:solidFill>
              <a:srgbClr val="E4E4E4"/>
            </a:solidFill>
            <a:prstDash val="sysDash"/>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29" name="左大括号 22"/>
          <p:cNvSpPr>
            <a:spLocks/>
          </p:cNvSpPr>
          <p:nvPr/>
        </p:nvSpPr>
        <p:spPr bwMode="auto">
          <a:xfrm rot="16200000">
            <a:off x="1412082" y="2093912"/>
            <a:ext cx="280987" cy="544513"/>
          </a:xfrm>
          <a:prstGeom prst="leftBrace">
            <a:avLst>
              <a:gd name="adj1" fmla="val 8332"/>
              <a:gd name="adj2" fmla="val 53690"/>
            </a:avLst>
          </a:prstGeom>
          <a:noFill/>
          <a:ln w="34925" cap="rnd" algn="ctr">
            <a:solidFill>
              <a:srgbClr val="E4E4E4"/>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algn="ctr" fontAlgn="ctr">
              <a:defRPr/>
            </a:pPr>
            <a:endParaRPr lang="zh-CN" altLang="en-US" sz="1400">
              <a:solidFill>
                <a:srgbClr val="000000"/>
              </a:solidFill>
              <a:latin typeface="MS PGothic" pitchFamily="34" charset="-128"/>
              <a:ea typeface="MS PGothic" pitchFamily="34" charset="-128"/>
            </a:endParaRPr>
          </a:p>
        </p:txBody>
      </p:sp>
      <p:sp>
        <p:nvSpPr>
          <p:cNvPr id="30" name="梯形 29"/>
          <p:cNvSpPr/>
          <p:nvPr/>
        </p:nvSpPr>
        <p:spPr bwMode="auto">
          <a:xfrm>
            <a:off x="1210469" y="4718050"/>
            <a:ext cx="1062038" cy="315912"/>
          </a:xfrm>
          <a:prstGeom prst="trapezoid">
            <a:avLst/>
          </a:prstGeom>
          <a:solidFill>
            <a:srgbClr val="2A3F8A">
              <a:alpha val="50000"/>
            </a:srgbClr>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fontAlgn="ctr">
              <a:defRPr/>
            </a:pPr>
            <a:r>
              <a:rPr lang="zh-CN" altLang="en-US" sz="1400" b="1" dirty="0">
                <a:solidFill>
                  <a:srgbClr val="FFFFFF"/>
                </a:solidFill>
                <a:latin typeface="微软雅黑" pitchFamily="34" charset="-122"/>
                <a:ea typeface="微软雅黑" pitchFamily="34" charset="-122"/>
              </a:rPr>
              <a:t>一次门诊</a:t>
            </a:r>
          </a:p>
        </p:txBody>
      </p:sp>
      <p:sp>
        <p:nvSpPr>
          <p:cNvPr id="31" name="圆角矩形 30"/>
          <p:cNvSpPr/>
          <p:nvPr/>
        </p:nvSpPr>
        <p:spPr bwMode="auto">
          <a:xfrm>
            <a:off x="2770982" y="4521200"/>
            <a:ext cx="1355725" cy="315912"/>
          </a:xfrm>
          <a:prstGeom prst="roundRect">
            <a:avLst/>
          </a:prstGeom>
          <a:solidFill>
            <a:srgbClr val="2A3F8A">
              <a:alpha val="50000"/>
            </a:srgbClr>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fontAlgn="ctr">
              <a:defRPr/>
            </a:pPr>
            <a:r>
              <a:rPr lang="en-US" altLang="zh-CN" sz="1400" b="1" dirty="0">
                <a:solidFill>
                  <a:srgbClr val="FFFFFF"/>
                </a:solidFill>
                <a:latin typeface="微软雅黑" pitchFamily="34" charset="-122"/>
                <a:ea typeface="微软雅黑" pitchFamily="34" charset="-122"/>
              </a:rPr>
              <a:t>17</a:t>
            </a:r>
            <a:r>
              <a:rPr lang="zh-CN" altLang="en-US" sz="1400" b="1" dirty="0">
                <a:solidFill>
                  <a:srgbClr val="FFFFFF"/>
                </a:solidFill>
                <a:latin typeface="微软雅黑" pitchFamily="34" charset="-122"/>
                <a:ea typeface="微软雅黑" pitchFamily="34" charset="-122"/>
              </a:rPr>
              <a:t>干槽症</a:t>
            </a:r>
          </a:p>
        </p:txBody>
      </p:sp>
      <p:sp>
        <p:nvSpPr>
          <p:cNvPr id="32" name="圆角矩形 31"/>
          <p:cNvSpPr/>
          <p:nvPr/>
        </p:nvSpPr>
        <p:spPr bwMode="auto">
          <a:xfrm>
            <a:off x="1280319" y="3252787"/>
            <a:ext cx="1355725" cy="315913"/>
          </a:xfrm>
          <a:prstGeom prst="roundRect">
            <a:avLst/>
          </a:prstGeom>
          <a:solidFill>
            <a:srgbClr val="2A3F8A">
              <a:alpha val="50000"/>
            </a:srgbClr>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fontAlgn="ctr">
              <a:defRPr/>
            </a:pPr>
            <a:r>
              <a:rPr lang="en-US" altLang="zh-CN" sz="1400" b="1" dirty="0">
                <a:solidFill>
                  <a:srgbClr val="FFFFFF"/>
                </a:solidFill>
                <a:latin typeface="微软雅黑" pitchFamily="34" charset="-122"/>
                <a:ea typeface="微软雅黑" pitchFamily="34" charset="-122"/>
              </a:rPr>
              <a:t>17</a:t>
            </a:r>
            <a:r>
              <a:rPr lang="zh-CN" altLang="en-US" sz="1400" b="1" dirty="0">
                <a:solidFill>
                  <a:srgbClr val="FFFFFF"/>
                </a:solidFill>
                <a:latin typeface="微软雅黑" pitchFamily="34" charset="-122"/>
                <a:ea typeface="微软雅黑" pitchFamily="34" charset="-122"/>
              </a:rPr>
              <a:t>拔牙</a:t>
            </a:r>
          </a:p>
        </p:txBody>
      </p:sp>
      <p:cxnSp>
        <p:nvCxnSpPr>
          <p:cNvPr id="33" name="直接连接符 12"/>
          <p:cNvCxnSpPr>
            <a:cxnSpLocks noChangeShapeType="1"/>
          </p:cNvCxnSpPr>
          <p:nvPr/>
        </p:nvCxnSpPr>
        <p:spPr bwMode="auto">
          <a:xfrm>
            <a:off x="1413669" y="4068762"/>
            <a:ext cx="0" cy="282575"/>
          </a:xfrm>
          <a:prstGeom prst="line">
            <a:avLst/>
          </a:prstGeom>
          <a:noFill/>
          <a:ln w="31750" algn="ctr">
            <a:solidFill>
              <a:srgbClr val="E4E4E4"/>
            </a:solidFill>
            <a:prstDash val="sysDash"/>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4" name="直接连接符 14"/>
          <p:cNvCxnSpPr>
            <a:cxnSpLocks noChangeShapeType="1"/>
          </p:cNvCxnSpPr>
          <p:nvPr/>
        </p:nvCxnSpPr>
        <p:spPr bwMode="auto">
          <a:xfrm>
            <a:off x="1974057" y="4081462"/>
            <a:ext cx="0" cy="280988"/>
          </a:xfrm>
          <a:prstGeom prst="line">
            <a:avLst/>
          </a:prstGeom>
          <a:noFill/>
          <a:ln w="31750" algn="ctr">
            <a:solidFill>
              <a:srgbClr val="E4E4E4"/>
            </a:solidFill>
            <a:prstDash val="sysDash"/>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35" name="左大括号 22"/>
          <p:cNvSpPr>
            <a:spLocks/>
          </p:cNvSpPr>
          <p:nvPr/>
        </p:nvSpPr>
        <p:spPr bwMode="auto">
          <a:xfrm rot="16200000">
            <a:off x="1560513" y="4239418"/>
            <a:ext cx="282575" cy="544513"/>
          </a:xfrm>
          <a:prstGeom prst="leftBrace">
            <a:avLst>
              <a:gd name="adj1" fmla="val 8332"/>
              <a:gd name="adj2" fmla="val 53690"/>
            </a:avLst>
          </a:prstGeom>
          <a:noFill/>
          <a:ln w="34925" cap="rnd" algn="ctr">
            <a:solidFill>
              <a:srgbClr val="E4E4E4"/>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algn="ctr" fontAlgn="ctr">
              <a:defRPr/>
            </a:pPr>
            <a:endParaRPr lang="zh-CN" altLang="en-US" sz="1400">
              <a:solidFill>
                <a:srgbClr val="000000"/>
              </a:solidFill>
              <a:latin typeface="MS PGothic" pitchFamily="34" charset="-128"/>
              <a:ea typeface="MS PGothic" pitchFamily="34" charset="-128"/>
            </a:endParaRPr>
          </a:p>
        </p:txBody>
      </p:sp>
      <p:sp>
        <p:nvSpPr>
          <p:cNvPr id="36" name="圆柱形 105"/>
          <p:cNvSpPr>
            <a:spLocks noChangeArrowheads="1"/>
          </p:cNvSpPr>
          <p:nvPr/>
        </p:nvSpPr>
        <p:spPr bwMode="auto">
          <a:xfrm rot="5400000" flipH="1">
            <a:off x="1638300" y="3696494"/>
            <a:ext cx="141287" cy="590550"/>
          </a:xfrm>
          <a:prstGeom prst="can">
            <a:avLst>
              <a:gd name="adj" fmla="val 25001"/>
            </a:avLst>
          </a:prstGeom>
          <a:solidFill>
            <a:srgbClr val="ABB2C9">
              <a:alpha val="47842"/>
            </a:srgbClr>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37" name="圆柱形 106"/>
          <p:cNvSpPr>
            <a:spLocks noChangeArrowheads="1"/>
          </p:cNvSpPr>
          <p:nvPr/>
        </p:nvSpPr>
        <p:spPr bwMode="auto">
          <a:xfrm rot="5400000" flipH="1">
            <a:off x="2182813" y="3696494"/>
            <a:ext cx="141287" cy="590550"/>
          </a:xfrm>
          <a:prstGeom prst="can">
            <a:avLst>
              <a:gd name="adj" fmla="val 25001"/>
            </a:avLst>
          </a:prstGeom>
          <a:solidFill>
            <a:srgbClr val="ABB2C9">
              <a:alpha val="47842"/>
            </a:srgbClr>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38" name="圆柱形 107"/>
          <p:cNvSpPr>
            <a:spLocks noChangeArrowheads="1"/>
          </p:cNvSpPr>
          <p:nvPr/>
        </p:nvSpPr>
        <p:spPr bwMode="auto">
          <a:xfrm rot="5400000" flipH="1">
            <a:off x="2736850" y="3694906"/>
            <a:ext cx="141288" cy="590550"/>
          </a:xfrm>
          <a:prstGeom prst="can">
            <a:avLst>
              <a:gd name="adj" fmla="val 25001"/>
            </a:avLst>
          </a:prstGeom>
          <a:solidFill>
            <a:srgbClr val="ABB2C9"/>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39" name="圆柱形 108"/>
          <p:cNvSpPr>
            <a:spLocks noChangeArrowheads="1"/>
          </p:cNvSpPr>
          <p:nvPr/>
        </p:nvSpPr>
        <p:spPr bwMode="auto">
          <a:xfrm rot="5400000" flipH="1">
            <a:off x="3281363" y="3694906"/>
            <a:ext cx="141288" cy="590550"/>
          </a:xfrm>
          <a:prstGeom prst="can">
            <a:avLst>
              <a:gd name="adj" fmla="val 25001"/>
            </a:avLst>
          </a:prstGeom>
          <a:solidFill>
            <a:srgbClr val="ABB2C9"/>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40" name="圆柱形 109"/>
          <p:cNvSpPr>
            <a:spLocks noChangeArrowheads="1"/>
          </p:cNvSpPr>
          <p:nvPr/>
        </p:nvSpPr>
        <p:spPr bwMode="auto">
          <a:xfrm rot="5400000" flipH="1">
            <a:off x="3825875" y="3694906"/>
            <a:ext cx="141288" cy="590550"/>
          </a:xfrm>
          <a:prstGeom prst="can">
            <a:avLst>
              <a:gd name="adj" fmla="val 25001"/>
            </a:avLst>
          </a:prstGeom>
          <a:solidFill>
            <a:srgbClr val="ABB2C9"/>
          </a:solidFill>
          <a:ln w="12700" algn="ctr">
            <a:solidFill>
              <a:srgbClr val="2A3F8A"/>
            </a:solidFill>
            <a:round/>
            <a:headEnd/>
            <a:tailEnd/>
          </a:ln>
        </p:spPr>
        <p:txBody>
          <a:bodyPr/>
          <a:lstStyle/>
          <a:p>
            <a:pPr algn="ctr" fontAlgn="ctr"/>
            <a:endParaRPr lang="zh-CN" altLang="en-US" sz="1400" smtClean="0">
              <a:solidFill>
                <a:srgbClr val="000000"/>
              </a:solidFill>
              <a:latin typeface="MS PGothic" pitchFamily="34" charset="-128"/>
              <a:ea typeface="MS PGothic" pitchFamily="34" charset="-128"/>
            </a:endParaRPr>
          </a:p>
        </p:txBody>
      </p:sp>
      <p:sp>
        <p:nvSpPr>
          <p:cNvPr id="41" name="左大括号 9"/>
          <p:cNvSpPr>
            <a:spLocks/>
          </p:cNvSpPr>
          <p:nvPr/>
        </p:nvSpPr>
        <p:spPr bwMode="auto">
          <a:xfrm rot="5400000">
            <a:off x="1839913" y="3220243"/>
            <a:ext cx="263525" cy="1052513"/>
          </a:xfrm>
          <a:prstGeom prst="leftBrace">
            <a:avLst>
              <a:gd name="adj1" fmla="val 8349"/>
              <a:gd name="adj2" fmla="val 50000"/>
            </a:avLst>
          </a:prstGeom>
          <a:noFill/>
          <a:ln w="34925" cap="rnd" algn="ctr">
            <a:solidFill>
              <a:srgbClr val="E4E4E4"/>
            </a:solidFill>
            <a:round/>
            <a:headEnd/>
            <a:tailEnd/>
          </a:ln>
          <a:effectLst>
            <a:outerShdw blurRad="50800" dist="38100" dir="2700000" algn="tl" rotWithShape="0">
              <a:prstClr val="black">
                <a:alpha val="40000"/>
              </a:prstClr>
            </a:outerShdw>
          </a:effectLst>
        </p:spPr>
        <p:txBody>
          <a:bodyPr/>
          <a:lstStyle/>
          <a:p>
            <a:pPr algn="ctr" fontAlgn="ctr">
              <a:defRPr/>
            </a:pPr>
            <a:endParaRPr lang="zh-CN" altLang="en-US" sz="1400">
              <a:solidFill>
                <a:srgbClr val="000000"/>
              </a:solidFill>
              <a:latin typeface="MS PGothic" pitchFamily="34" charset="-128"/>
              <a:ea typeface="MS PGothic" pitchFamily="34" charset="-128"/>
            </a:endParaRPr>
          </a:p>
        </p:txBody>
      </p:sp>
      <p:sp>
        <p:nvSpPr>
          <p:cNvPr id="42" name="TextBox 70"/>
          <p:cNvSpPr txBox="1">
            <a:spLocks noChangeArrowheads="1"/>
          </p:cNvSpPr>
          <p:nvPr/>
        </p:nvSpPr>
        <p:spPr bwMode="auto">
          <a:xfrm>
            <a:off x="1507332" y="3865562"/>
            <a:ext cx="454025" cy="254000"/>
          </a:xfrm>
          <a:prstGeom prst="rect">
            <a:avLst/>
          </a:prstGeom>
          <a:noFill/>
          <a:ln w="9525">
            <a:noFill/>
            <a:miter lim="800000"/>
            <a:headEnd/>
            <a:tailEnd/>
          </a:ln>
        </p:spPr>
        <p:txBody>
          <a:bodyPr wrap="none">
            <a:spAutoFit/>
          </a:bodyPr>
          <a:lstStyle/>
          <a:p>
            <a:pPr algn="ctr" fontAlgn="ctr">
              <a:defRPr/>
            </a:pPr>
            <a:r>
              <a:rPr lang="zh-CN" altLang="en-US" sz="1050" b="1" dirty="0">
                <a:solidFill>
                  <a:srgbClr val="2A3F8A"/>
                </a:solidFill>
                <a:latin typeface="微软雅黑" pitchFamily="34" charset="-122"/>
                <a:ea typeface="微软雅黑" pitchFamily="34" charset="-122"/>
              </a:rPr>
              <a:t>初诊</a:t>
            </a:r>
          </a:p>
        </p:txBody>
      </p:sp>
      <p:sp>
        <p:nvSpPr>
          <p:cNvPr id="43" name="TextBox 70"/>
          <p:cNvSpPr txBox="1">
            <a:spLocks noChangeArrowheads="1"/>
          </p:cNvSpPr>
          <p:nvPr/>
        </p:nvSpPr>
        <p:spPr bwMode="auto">
          <a:xfrm>
            <a:off x="2026444" y="3865562"/>
            <a:ext cx="454025" cy="254000"/>
          </a:xfrm>
          <a:prstGeom prst="rect">
            <a:avLst/>
          </a:prstGeom>
          <a:noFill/>
          <a:ln w="9525">
            <a:noFill/>
            <a:miter lim="800000"/>
            <a:headEnd/>
            <a:tailEnd/>
          </a:ln>
        </p:spPr>
        <p:txBody>
          <a:bodyPr wrap="none">
            <a:spAutoFit/>
          </a:bodyPr>
          <a:lstStyle/>
          <a:p>
            <a:pPr algn="ctr" fontAlgn="ctr">
              <a:defRPr/>
            </a:pPr>
            <a:r>
              <a:rPr lang="zh-CN" altLang="en-US" sz="1050" b="1" dirty="0">
                <a:solidFill>
                  <a:srgbClr val="2A3F8A"/>
                </a:solidFill>
                <a:latin typeface="微软雅黑" pitchFamily="34" charset="-122"/>
                <a:ea typeface="微软雅黑" pitchFamily="34" charset="-122"/>
              </a:rPr>
              <a:t>复诊</a:t>
            </a:r>
          </a:p>
        </p:txBody>
      </p:sp>
      <p:sp>
        <p:nvSpPr>
          <p:cNvPr id="44" name="左大括号 39"/>
          <p:cNvSpPr>
            <a:spLocks/>
          </p:cNvSpPr>
          <p:nvPr/>
        </p:nvSpPr>
        <p:spPr bwMode="auto">
          <a:xfrm rot="16200000">
            <a:off x="3182938" y="3439318"/>
            <a:ext cx="339725" cy="1655763"/>
          </a:xfrm>
          <a:prstGeom prst="leftBrace">
            <a:avLst>
              <a:gd name="adj1" fmla="val 8341"/>
              <a:gd name="adj2" fmla="val 53690"/>
            </a:avLst>
          </a:prstGeom>
          <a:noFill/>
          <a:ln w="34925" cap="rnd" algn="ctr">
            <a:solidFill>
              <a:srgbClr val="E4E4E4"/>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algn="ctr" fontAlgn="ctr">
              <a:defRPr/>
            </a:pPr>
            <a:endParaRPr lang="zh-CN" altLang="en-US" sz="1400">
              <a:solidFill>
                <a:srgbClr val="000000"/>
              </a:solidFill>
              <a:latin typeface="MS PGothic" pitchFamily="34" charset="-128"/>
              <a:ea typeface="MS PGothic" pitchFamily="34" charset="-128"/>
            </a:endParaRPr>
          </a:p>
        </p:txBody>
      </p:sp>
      <p:sp>
        <p:nvSpPr>
          <p:cNvPr id="45" name="折角形 44"/>
          <p:cNvSpPr/>
          <p:nvPr/>
        </p:nvSpPr>
        <p:spPr bwMode="auto">
          <a:xfrm>
            <a:off x="5171282" y="2106612"/>
            <a:ext cx="2601912" cy="2263775"/>
          </a:xfrm>
          <a:prstGeom prst="foldedCorner">
            <a:avLst/>
          </a:prstGeom>
          <a:solidFill>
            <a:srgbClr val="2A3F8A"/>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fontAlgn="ctr">
              <a:defRPr/>
            </a:pPr>
            <a:endParaRPr lang="zh-CN" altLang="en-US" sz="1400">
              <a:solidFill>
                <a:srgbClr val="000000"/>
              </a:solidFill>
              <a:latin typeface="MS PGothic" pitchFamily="34" charset="-128"/>
              <a:ea typeface="MS PGothic" pitchFamily="34" charset="-128"/>
            </a:endParaRPr>
          </a:p>
        </p:txBody>
      </p:sp>
      <p:sp>
        <p:nvSpPr>
          <p:cNvPr id="46" name="TextBox 46"/>
          <p:cNvSpPr txBox="1">
            <a:spLocks noChangeArrowheads="1"/>
          </p:cNvSpPr>
          <p:nvPr/>
        </p:nvSpPr>
        <p:spPr bwMode="auto">
          <a:xfrm>
            <a:off x="5126832" y="2327275"/>
            <a:ext cx="26812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buFont typeface="Wingdings" pitchFamily="2" charset="2"/>
              <a:buChar char="l"/>
            </a:pPr>
            <a:r>
              <a:rPr lang="en-US" altLang="zh-CN" b="1" smtClean="0">
                <a:solidFill>
                  <a:srgbClr val="FFFFFF"/>
                </a:solidFill>
                <a:latin typeface="微软雅黑" pitchFamily="34" charset="-122"/>
                <a:ea typeface="微软雅黑" pitchFamily="34" charset="-122"/>
              </a:rPr>
              <a:t> </a:t>
            </a:r>
            <a:r>
              <a:rPr lang="zh-CN" altLang="en-US" b="1" smtClean="0">
                <a:solidFill>
                  <a:srgbClr val="FFFFFF"/>
                </a:solidFill>
                <a:latin typeface="微软雅黑" pitchFamily="34" charset="-122"/>
                <a:ea typeface="微软雅黑" pitchFamily="34" charset="-122"/>
              </a:rPr>
              <a:t>串联多次看诊的轴线</a:t>
            </a:r>
            <a:endParaRPr lang="en-US" altLang="zh-CN" b="1" smtClean="0">
              <a:solidFill>
                <a:srgbClr val="FFFFFF"/>
              </a:solidFill>
              <a:latin typeface="微软雅黑" pitchFamily="34" charset="-122"/>
              <a:ea typeface="微软雅黑" pitchFamily="34" charset="-122"/>
            </a:endParaRPr>
          </a:p>
          <a:p>
            <a:pPr fontAlgn="ctr">
              <a:buFont typeface="Wingdings" pitchFamily="2" charset="2"/>
              <a:buChar char="l"/>
            </a:pPr>
            <a:endParaRPr lang="en-US" altLang="zh-CN" b="1" smtClean="0">
              <a:solidFill>
                <a:srgbClr val="FFFFFF"/>
              </a:solidFill>
              <a:latin typeface="微软雅黑" pitchFamily="34" charset="-122"/>
              <a:ea typeface="微软雅黑" pitchFamily="34" charset="-122"/>
            </a:endParaRPr>
          </a:p>
          <a:p>
            <a:pPr fontAlgn="ctr">
              <a:buFont typeface="Wingdings" pitchFamily="2" charset="2"/>
              <a:buChar char="l"/>
            </a:pPr>
            <a:r>
              <a:rPr lang="en-US" altLang="zh-CN" b="1" smtClean="0">
                <a:solidFill>
                  <a:srgbClr val="FFFFFF"/>
                </a:solidFill>
                <a:latin typeface="微软雅黑" pitchFamily="34" charset="-122"/>
                <a:ea typeface="微软雅黑" pitchFamily="34" charset="-122"/>
              </a:rPr>
              <a:t> </a:t>
            </a:r>
            <a:r>
              <a:rPr lang="zh-CN" altLang="en-US" b="1" smtClean="0">
                <a:solidFill>
                  <a:srgbClr val="FFFFFF"/>
                </a:solidFill>
                <a:latin typeface="微软雅黑" pitchFamily="34" charset="-122"/>
                <a:ea typeface="微软雅黑" pitchFamily="34" charset="-122"/>
              </a:rPr>
              <a:t>诊疗阶段划分的依据</a:t>
            </a:r>
            <a:endParaRPr lang="en-US" altLang="zh-CN" b="1" smtClean="0">
              <a:solidFill>
                <a:srgbClr val="FFFFFF"/>
              </a:solidFill>
              <a:latin typeface="微软雅黑" pitchFamily="34" charset="-122"/>
              <a:ea typeface="微软雅黑" pitchFamily="34" charset="-122"/>
            </a:endParaRPr>
          </a:p>
          <a:p>
            <a:pPr fontAlgn="ctr">
              <a:buFont typeface="Wingdings" pitchFamily="2" charset="2"/>
              <a:buChar char="l"/>
            </a:pPr>
            <a:endParaRPr lang="en-US" altLang="zh-CN" b="1" smtClean="0">
              <a:solidFill>
                <a:srgbClr val="FFFFFF"/>
              </a:solidFill>
              <a:latin typeface="微软雅黑" pitchFamily="34" charset="-122"/>
              <a:ea typeface="微软雅黑" pitchFamily="34" charset="-122"/>
            </a:endParaRPr>
          </a:p>
          <a:p>
            <a:pPr fontAlgn="ctr">
              <a:buFont typeface="Wingdings" pitchFamily="2" charset="2"/>
              <a:buChar char="l"/>
            </a:pPr>
            <a:r>
              <a:rPr lang="en-US" altLang="zh-CN" b="1" smtClean="0">
                <a:solidFill>
                  <a:srgbClr val="FFFFFF"/>
                </a:solidFill>
                <a:latin typeface="微软雅黑" pitchFamily="34" charset="-122"/>
                <a:ea typeface="微软雅黑" pitchFamily="34" charset="-122"/>
              </a:rPr>
              <a:t> </a:t>
            </a:r>
            <a:r>
              <a:rPr lang="zh-CN" altLang="en-US" b="1" smtClean="0">
                <a:solidFill>
                  <a:srgbClr val="FFFFFF"/>
                </a:solidFill>
                <a:latin typeface="微软雅黑" pitchFamily="34" charset="-122"/>
                <a:ea typeface="微软雅黑" pitchFamily="34" charset="-122"/>
              </a:rPr>
              <a:t>医疗质量、成本控制的单位</a:t>
            </a:r>
            <a:endParaRPr lang="en-US" altLang="zh-CN" b="1" smtClean="0">
              <a:solidFill>
                <a:srgbClr val="FFFFFF"/>
              </a:solidFill>
              <a:latin typeface="微软雅黑" pitchFamily="34" charset="-122"/>
              <a:ea typeface="微软雅黑" pitchFamily="34" charset="-122"/>
            </a:endParaRPr>
          </a:p>
          <a:p>
            <a:pPr fontAlgn="ctr">
              <a:buFont typeface="Wingdings" pitchFamily="2" charset="2"/>
              <a:buChar char="l"/>
            </a:pPr>
            <a:endParaRPr lang="en-US" altLang="zh-CN" b="1" smtClean="0">
              <a:solidFill>
                <a:srgbClr val="FFFFFF"/>
              </a:solidFill>
              <a:latin typeface="微软雅黑" pitchFamily="34" charset="-122"/>
              <a:ea typeface="微软雅黑" pitchFamily="34" charset="-122"/>
            </a:endParaRPr>
          </a:p>
          <a:p>
            <a:pPr fontAlgn="ctr">
              <a:buFont typeface="Wingdings" pitchFamily="2" charset="2"/>
              <a:buChar char="l"/>
            </a:pPr>
            <a:r>
              <a:rPr lang="en-US" altLang="zh-CN" b="1" smtClean="0">
                <a:solidFill>
                  <a:srgbClr val="FFFFFF"/>
                </a:solidFill>
                <a:latin typeface="微软雅黑" pitchFamily="34" charset="-122"/>
                <a:ea typeface="微软雅黑" pitchFamily="34" charset="-122"/>
              </a:rPr>
              <a:t> </a:t>
            </a:r>
            <a:r>
              <a:rPr lang="zh-CN" altLang="en-US" b="1" smtClean="0">
                <a:solidFill>
                  <a:srgbClr val="FFFFFF"/>
                </a:solidFill>
                <a:latin typeface="微软雅黑" pitchFamily="34" charset="-122"/>
                <a:ea typeface="微软雅黑" pitchFamily="34" charset="-122"/>
              </a:rPr>
              <a:t>完整临床病历数据的集合</a:t>
            </a:r>
          </a:p>
        </p:txBody>
      </p:sp>
    </p:spTree>
    <p:extLst>
      <p:ext uri="{BB962C8B-B14F-4D97-AF65-F5344CB8AC3E}">
        <p14:creationId xmlns:p14="http://schemas.microsoft.com/office/powerpoint/2010/main" val="2287813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Box 46"/>
          <p:cNvSpPr>
            <a:spLocks noChangeArrowheads="1"/>
          </p:cNvSpPr>
          <p:nvPr/>
        </p:nvSpPr>
        <p:spPr bwMode="auto">
          <a:xfrm>
            <a:off x="287338" y="142875"/>
            <a:ext cx="359425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ctr"/>
            <a:r>
              <a:rPr lang="zh-CN" altLang="en-US" sz="2400" b="1" dirty="0" smtClean="0">
                <a:solidFill>
                  <a:schemeClr val="bg1"/>
                </a:solidFill>
                <a:latin typeface="微软雅黑" pitchFamily="34" charset="-122"/>
                <a:ea typeface="微软雅黑" pitchFamily="34" charset="-122"/>
                <a:sym typeface="微软雅黑" pitchFamily="34" charset="-122"/>
              </a:rPr>
              <a:t>上线功能范围</a:t>
            </a:r>
            <a:r>
              <a:rPr lang="en-US" altLang="zh-CN" sz="2400" b="1" dirty="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病历</a:t>
            </a:r>
            <a:r>
              <a:rPr lang="zh-CN" altLang="en-US" sz="2400" b="1" i="1" dirty="0">
                <a:solidFill>
                  <a:schemeClr val="bg1"/>
                </a:solidFill>
                <a:latin typeface="微软雅黑" pitchFamily="34" charset="-122"/>
                <a:ea typeface="微软雅黑" pitchFamily="34" charset="-122"/>
                <a:sym typeface="微软雅黑" pitchFamily="34" charset="-122"/>
              </a:rPr>
              <a:t>书写</a:t>
            </a:r>
            <a:endParaRPr lang="zh-CN" altLang="en-US" sz="2400" b="1" i="1" dirty="0">
              <a:solidFill>
                <a:schemeClr val="bg1"/>
              </a:solidFill>
              <a:latin typeface="微软雅黑" pitchFamily="34" charset="-122"/>
              <a:ea typeface="微软雅黑" pitchFamily="34" charset="-122"/>
            </a:endParaRPr>
          </a:p>
          <a:p>
            <a:pPr fontAlgn="ctr"/>
            <a:endParaRPr lang="zh-CN" altLang="en-US" sz="1400" dirty="0" smtClean="0">
              <a:solidFill>
                <a:schemeClr val="bg1"/>
              </a:solidFill>
              <a:latin typeface="MS PGothic" pitchFamily="34" charset="-128"/>
              <a:ea typeface="MS PGothic" pitchFamily="34" charset="-128"/>
            </a:endParaRPr>
          </a:p>
        </p:txBody>
      </p:sp>
      <p:pic>
        <p:nvPicPr>
          <p:cNvPr id="20486" name="Picture 1" descr="C:\Users\Administrator\AppData\Roaming\Tencent\Users\307430796\QQ\WinTemp\RichOle\)$53BRI_1F4]R63KX8JK_2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819983"/>
            <a:ext cx="89154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960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Box 46"/>
          <p:cNvSpPr>
            <a:spLocks noChangeArrowheads="1"/>
          </p:cNvSpPr>
          <p:nvPr/>
        </p:nvSpPr>
        <p:spPr bwMode="auto">
          <a:xfrm>
            <a:off x="271463" y="141288"/>
            <a:ext cx="4517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医院支持及数据</a:t>
            </a:r>
            <a:r>
              <a:rPr lang="zh-CN" altLang="en-US" sz="2400" b="1" dirty="0" smtClean="0">
                <a:solidFill>
                  <a:schemeClr val="bg1"/>
                </a:solidFill>
                <a:latin typeface="微软雅黑" pitchFamily="34" charset="-122"/>
                <a:ea typeface="微软雅黑" pitchFamily="34" charset="-122"/>
                <a:sym typeface="微软雅黑" pitchFamily="34" charset="-122"/>
              </a:rPr>
              <a:t>准备</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数据内容</a:t>
            </a:r>
            <a:endParaRPr lang="zh-CN" altLang="en-US" sz="1400" i="1" dirty="0" smtClean="0">
              <a:solidFill>
                <a:schemeClr val="bg1"/>
              </a:solidFill>
              <a:latin typeface="MS PGothic" pitchFamily="34" charset="-128"/>
              <a:ea typeface="MS PGothic" pitchFamily="34" charset="-128"/>
            </a:endParaRPr>
          </a:p>
        </p:txBody>
      </p:sp>
      <p:sp>
        <p:nvSpPr>
          <p:cNvPr id="6188" name="TextBox 2"/>
          <p:cNvSpPr txBox="1">
            <a:spLocks noChangeArrowheads="1"/>
          </p:cNvSpPr>
          <p:nvPr/>
        </p:nvSpPr>
        <p:spPr bwMode="auto">
          <a:xfrm>
            <a:off x="90487" y="1011237"/>
            <a:ext cx="919354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lnSpc>
                <a:spcPct val="200000"/>
              </a:lnSpc>
              <a:buBlip>
                <a:blip r:embed="rId3"/>
              </a:buBlip>
              <a:defRPr/>
            </a:pPr>
            <a:r>
              <a:rPr lang="zh-CN" altLang="en-US" sz="2000" b="1" dirty="0" smtClean="0">
                <a:solidFill>
                  <a:srgbClr val="2A3F8A"/>
                </a:solidFill>
                <a:latin typeface="微软雅黑" pitchFamily="34" charset="-122"/>
                <a:ea typeface="微软雅黑" pitchFamily="34" charset="-122"/>
              </a:rPr>
              <a:t>临床路径表单及定义</a:t>
            </a:r>
            <a:endParaRPr lang="en-US" altLang="zh-CN" sz="2000" b="1" dirty="0" smtClean="0">
              <a:solidFill>
                <a:srgbClr val="2A3F8A"/>
              </a:solidFill>
              <a:latin typeface="微软雅黑" pitchFamily="34" charset="-122"/>
              <a:ea typeface="微软雅黑" pitchFamily="34" charset="-122"/>
            </a:endParaRPr>
          </a:p>
          <a:p>
            <a:pPr fontAlgn="ctr">
              <a:lnSpc>
                <a:spcPct val="200000"/>
              </a:lnSpc>
              <a:buBlip>
                <a:blip r:embed="rId3"/>
              </a:buBlip>
              <a:defRPr/>
            </a:pPr>
            <a:r>
              <a:rPr lang="zh-CN" altLang="en-US" sz="2000" b="1" dirty="0" smtClean="0">
                <a:solidFill>
                  <a:srgbClr val="2A3F8A"/>
                </a:solidFill>
                <a:latin typeface="微软雅黑" pitchFamily="34" charset="-122"/>
                <a:ea typeface="微软雅黑" pitchFamily="34" charset="-122"/>
              </a:rPr>
              <a:t>病历模板，单病种病历模板、方案级病历模板、医嘱级别病历模板</a:t>
            </a:r>
            <a:endParaRPr lang="en-US" altLang="zh-CN" sz="2000" b="1" dirty="0" smtClean="0">
              <a:solidFill>
                <a:srgbClr val="2A3F8A"/>
              </a:solidFill>
              <a:latin typeface="微软雅黑" pitchFamily="34" charset="-122"/>
              <a:ea typeface="微软雅黑" pitchFamily="34" charset="-122"/>
            </a:endParaRPr>
          </a:p>
          <a:p>
            <a:pPr fontAlgn="ctr">
              <a:lnSpc>
                <a:spcPct val="200000"/>
              </a:lnSpc>
              <a:buBlip>
                <a:blip r:embed="rId3"/>
              </a:buBlip>
              <a:defRPr/>
            </a:pPr>
            <a:r>
              <a:rPr lang="zh-CN" altLang="en-US" sz="2000" b="1" dirty="0" smtClean="0">
                <a:solidFill>
                  <a:srgbClr val="2A3F8A"/>
                </a:solidFill>
                <a:latin typeface="微软雅黑" pitchFamily="34" charset="-122"/>
                <a:ea typeface="微软雅黑" pitchFamily="34" charset="-122"/>
              </a:rPr>
              <a:t>向导医嘱所需数据模型方案</a:t>
            </a:r>
            <a:r>
              <a:rPr lang="en-US" altLang="zh-CN" sz="2000" b="1" dirty="0" smtClean="0">
                <a:solidFill>
                  <a:srgbClr val="2A3F8A"/>
                </a:solidFill>
                <a:latin typeface="微软雅黑" pitchFamily="34" charset="-122"/>
                <a:ea typeface="微软雅黑" pitchFamily="34" charset="-122"/>
              </a:rPr>
              <a:t>-</a:t>
            </a:r>
            <a:r>
              <a:rPr lang="zh-CN" altLang="en-US" sz="2000" b="1" dirty="0" smtClean="0">
                <a:solidFill>
                  <a:srgbClr val="2A3F8A"/>
                </a:solidFill>
                <a:latin typeface="微软雅黑" pitchFamily="34" charset="-122"/>
                <a:ea typeface="微软雅黑" pitchFamily="34" charset="-122"/>
              </a:rPr>
              <a:t>步骤</a:t>
            </a:r>
            <a:r>
              <a:rPr lang="en-US" altLang="zh-CN" sz="2000" b="1" dirty="0" smtClean="0">
                <a:solidFill>
                  <a:srgbClr val="2A3F8A"/>
                </a:solidFill>
                <a:latin typeface="微软雅黑" pitchFamily="34" charset="-122"/>
                <a:ea typeface="微软雅黑" pitchFamily="34" charset="-122"/>
              </a:rPr>
              <a:t>-</a:t>
            </a:r>
            <a:r>
              <a:rPr lang="zh-CN" altLang="en-US" sz="2000" b="1" dirty="0" smtClean="0">
                <a:solidFill>
                  <a:srgbClr val="2A3F8A"/>
                </a:solidFill>
                <a:latin typeface="微软雅黑" pitchFamily="34" charset="-122"/>
                <a:ea typeface="微软雅黑" pitchFamily="34" charset="-122"/>
              </a:rPr>
              <a:t>医嘱</a:t>
            </a:r>
            <a:endParaRPr lang="en-US" altLang="zh-CN" sz="2000" b="1" dirty="0" smtClean="0">
              <a:solidFill>
                <a:srgbClr val="2A3F8A"/>
              </a:solidFill>
              <a:latin typeface="微软雅黑" pitchFamily="34" charset="-122"/>
              <a:ea typeface="微软雅黑" pitchFamily="34" charset="-122"/>
            </a:endParaRPr>
          </a:p>
          <a:p>
            <a:pPr fontAlgn="ctr">
              <a:lnSpc>
                <a:spcPct val="200000"/>
              </a:lnSpc>
              <a:buBlip>
                <a:blip r:embed="rId3"/>
              </a:buBlip>
              <a:defRPr/>
            </a:pPr>
            <a:r>
              <a:rPr lang="zh-CN" altLang="en-US" sz="2000" b="1" dirty="0" smtClean="0">
                <a:solidFill>
                  <a:srgbClr val="2A3F8A"/>
                </a:solidFill>
                <a:latin typeface="微软雅黑" pitchFamily="34" charset="-122"/>
                <a:ea typeface="微软雅黑" pitchFamily="34" charset="-122"/>
              </a:rPr>
              <a:t>医嘱与收费项目之间的对照关系</a:t>
            </a:r>
            <a:endParaRPr lang="en-US" altLang="zh-CN" sz="2000" b="1" dirty="0" smtClean="0">
              <a:solidFill>
                <a:srgbClr val="2A3F8A"/>
              </a:solidFill>
              <a:latin typeface="微软雅黑" pitchFamily="34" charset="-122"/>
              <a:ea typeface="微软雅黑" pitchFamily="34" charset="-122"/>
            </a:endParaRPr>
          </a:p>
          <a:p>
            <a:pPr fontAlgn="ctr">
              <a:lnSpc>
                <a:spcPct val="200000"/>
              </a:lnSpc>
              <a:buBlip>
                <a:blip r:embed="rId3"/>
              </a:buBlip>
              <a:defRPr/>
            </a:pPr>
            <a:r>
              <a:rPr lang="zh-CN" altLang="en-US" sz="2000" b="1" dirty="0" smtClean="0">
                <a:solidFill>
                  <a:srgbClr val="2A3F8A"/>
                </a:solidFill>
                <a:latin typeface="微软雅黑" pitchFamily="34" charset="-122"/>
                <a:ea typeface="微软雅黑" pitchFamily="34" charset="-122"/>
              </a:rPr>
              <a:t>诊断名称与牙</a:t>
            </a:r>
            <a:r>
              <a:rPr lang="en-US" altLang="zh-CN" sz="2000" b="1" dirty="0" smtClean="0">
                <a:solidFill>
                  <a:srgbClr val="2A3F8A"/>
                </a:solidFill>
                <a:latin typeface="微软雅黑" pitchFamily="34" charset="-122"/>
                <a:ea typeface="微软雅黑" pitchFamily="34" charset="-122"/>
              </a:rPr>
              <a:t>/</a:t>
            </a:r>
            <a:r>
              <a:rPr lang="zh-CN" altLang="en-US" sz="2000" b="1" dirty="0" smtClean="0">
                <a:solidFill>
                  <a:srgbClr val="2A3F8A"/>
                </a:solidFill>
                <a:latin typeface="微软雅黑" pitchFamily="34" charset="-122"/>
                <a:ea typeface="微软雅黑" pitchFamily="34" charset="-122"/>
              </a:rPr>
              <a:t>部位的对照关系</a:t>
            </a:r>
            <a:endParaRPr lang="en-US" altLang="zh-CN" sz="2000" b="1" dirty="0" smtClean="0">
              <a:solidFill>
                <a:srgbClr val="2A3F8A"/>
              </a:solidFill>
              <a:latin typeface="微软雅黑" pitchFamily="34" charset="-122"/>
              <a:ea typeface="微软雅黑" pitchFamily="34" charset="-122"/>
            </a:endParaRPr>
          </a:p>
          <a:p>
            <a:pPr fontAlgn="ctr">
              <a:lnSpc>
                <a:spcPct val="200000"/>
              </a:lnSpc>
              <a:buBlip>
                <a:blip r:embed="rId3"/>
              </a:buBlip>
              <a:defRPr/>
            </a:pPr>
            <a:r>
              <a:rPr lang="zh-CN" altLang="en-US" sz="2000" b="1" dirty="0" smtClean="0">
                <a:solidFill>
                  <a:srgbClr val="2A3F8A"/>
                </a:solidFill>
                <a:latin typeface="微软雅黑" pitchFamily="34" charset="-122"/>
                <a:ea typeface="微软雅黑" pitchFamily="34" charset="-122"/>
              </a:rPr>
              <a:t>疾病分组与诊断的对照关系（例：龋病包括了深龋、浅龋、继发龋、再发</a:t>
            </a:r>
            <a:r>
              <a:rPr lang="zh-CN" altLang="en-US" sz="2000" b="1" smtClean="0">
                <a:solidFill>
                  <a:srgbClr val="2A3F8A"/>
                </a:solidFill>
                <a:latin typeface="微软雅黑" pitchFamily="34" charset="-122"/>
                <a:ea typeface="微软雅黑" pitchFamily="34" charset="-122"/>
              </a:rPr>
              <a:t>龋）</a:t>
            </a:r>
            <a:endParaRPr lang="en-US" altLang="zh-CN" sz="2000" b="1" dirty="0" smtClean="0">
              <a:solidFill>
                <a:srgbClr val="2A3F8A"/>
              </a:solidFill>
              <a:latin typeface="微软雅黑" pitchFamily="34" charset="-122"/>
              <a:ea typeface="微软雅黑" pitchFamily="34" charset="-122"/>
            </a:endParaRPr>
          </a:p>
        </p:txBody>
      </p:sp>
      <p:sp>
        <p:nvSpPr>
          <p:cNvPr id="9" name="Text Box 122"/>
          <p:cNvSpPr>
            <a:spLocks noChangeArrowheads="1"/>
          </p:cNvSpPr>
          <p:nvPr/>
        </p:nvSpPr>
        <p:spPr bwMode="auto">
          <a:xfrm>
            <a:off x="6022131" y="858043"/>
            <a:ext cx="28098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ctr">
              <a:defRPr/>
            </a:pPr>
            <a:r>
              <a:rPr lang="zh-CN" altLang="en-US" sz="1400" b="1" dirty="0" smtClean="0">
                <a:solidFill>
                  <a:srgbClr val="2A3F8A"/>
                </a:solidFill>
                <a:latin typeface="微软雅黑" pitchFamily="34" charset="-122"/>
                <a:ea typeface="微软雅黑" pitchFamily="34" charset="-122"/>
                <a:sym typeface="微软雅黑" pitchFamily="34" charset="-122"/>
              </a:rPr>
              <a:t>以下数据需</a:t>
            </a:r>
            <a:r>
              <a:rPr lang="zh-CN" altLang="en-US" sz="1400" b="1" dirty="0">
                <a:solidFill>
                  <a:srgbClr val="2A3F8A"/>
                </a:solidFill>
                <a:latin typeface="微软雅黑" pitchFamily="34" charset="-122"/>
                <a:ea typeface="微软雅黑" pitchFamily="34" charset="-122"/>
                <a:sym typeface="微软雅黑" pitchFamily="34" charset="-122"/>
              </a:rPr>
              <a:t>在</a:t>
            </a:r>
            <a:r>
              <a:rPr lang="en-US" altLang="zh-CN" sz="1400" b="1" dirty="0">
                <a:solidFill>
                  <a:srgbClr val="2A3F8A"/>
                </a:solidFill>
                <a:latin typeface="微软雅黑" pitchFamily="34" charset="-122"/>
                <a:ea typeface="微软雅黑" pitchFamily="34" charset="-122"/>
                <a:sym typeface="微软雅黑" pitchFamily="34" charset="-122"/>
              </a:rPr>
              <a:t>3</a:t>
            </a:r>
            <a:r>
              <a:rPr lang="zh-CN" altLang="en-US" sz="1400" b="1" dirty="0">
                <a:solidFill>
                  <a:srgbClr val="2A3F8A"/>
                </a:solidFill>
                <a:latin typeface="微软雅黑" pitchFamily="34" charset="-122"/>
                <a:ea typeface="微软雅黑" pitchFamily="34" charset="-122"/>
                <a:sym typeface="微软雅黑" pitchFamily="34" charset="-122"/>
              </a:rPr>
              <a:t>月</a:t>
            </a:r>
            <a:r>
              <a:rPr lang="en-US" altLang="zh-CN" sz="1400" b="1" dirty="0">
                <a:solidFill>
                  <a:srgbClr val="2A3F8A"/>
                </a:solidFill>
                <a:latin typeface="微软雅黑" pitchFamily="34" charset="-122"/>
                <a:ea typeface="微软雅黑" pitchFamily="34" charset="-122"/>
                <a:sym typeface="微软雅黑" pitchFamily="34" charset="-122"/>
              </a:rPr>
              <a:t>22</a:t>
            </a:r>
            <a:r>
              <a:rPr lang="zh-CN" altLang="en-US" sz="1400" b="1" dirty="0">
                <a:solidFill>
                  <a:srgbClr val="2A3F8A"/>
                </a:solidFill>
                <a:latin typeface="微软雅黑" pitchFamily="34" charset="-122"/>
                <a:ea typeface="微软雅黑" pitchFamily="34" charset="-122"/>
                <a:sym typeface="微软雅黑" pitchFamily="34" charset="-122"/>
              </a:rPr>
              <a:t>日之前完成</a:t>
            </a:r>
            <a:endParaRPr lang="zh-CN" altLang="en-US" sz="1400" b="1" dirty="0">
              <a:solidFill>
                <a:srgbClr val="2A3F8A"/>
              </a:solidFill>
              <a:latin typeface="微软雅黑" pitchFamily="34" charset="-122"/>
              <a:ea typeface="微软雅黑" pitchFamily="34"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0268" y="689780"/>
            <a:ext cx="461863" cy="642913"/>
          </a:xfrm>
          <a:prstGeom prst="rect">
            <a:avLst/>
          </a:prstGeom>
        </p:spPr>
      </p:pic>
    </p:spTree>
    <p:extLst>
      <p:ext uri="{BB962C8B-B14F-4D97-AF65-F5344CB8AC3E}">
        <p14:creationId xmlns:p14="http://schemas.microsoft.com/office/powerpoint/2010/main" val="425365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288" y="690563"/>
            <a:ext cx="2926592" cy="322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20"/>
          <p:cNvGrpSpPr>
            <a:grpSpLocks/>
          </p:cNvGrpSpPr>
          <p:nvPr/>
        </p:nvGrpSpPr>
        <p:grpSpPr bwMode="auto">
          <a:xfrm>
            <a:off x="4360863" y="3208338"/>
            <a:ext cx="1766887" cy="3471862"/>
            <a:chOff x="2808" y="92114"/>
            <a:chExt cx="860794" cy="2007750"/>
          </a:xfrm>
        </p:grpSpPr>
        <p:sp>
          <p:nvSpPr>
            <p:cNvPr id="22" name="圆角矩形 21"/>
            <p:cNvSpPr/>
            <p:nvPr/>
          </p:nvSpPr>
          <p:spPr>
            <a:xfrm>
              <a:off x="2808" y="92114"/>
              <a:ext cx="804336" cy="2007750"/>
            </a:xfrm>
            <a:prstGeom prst="roundRect">
              <a:avLst>
                <a:gd name="adj" fmla="val 5000"/>
              </a:avLst>
            </a:prstGeom>
            <a:solidFill>
              <a:srgbClr val="ABB2C9">
                <a:alpha val="50000"/>
              </a:srgb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3" name="圆角矩形 4"/>
            <p:cNvSpPr/>
            <p:nvPr/>
          </p:nvSpPr>
          <p:spPr>
            <a:xfrm>
              <a:off x="40704" y="131589"/>
              <a:ext cx="822898" cy="172591"/>
            </a:xfrm>
            <a:prstGeom prst="rect">
              <a:avLst/>
            </a:prstGeom>
          </p:spPr>
          <p:style>
            <a:lnRef idx="0">
              <a:scrgbClr r="0" g="0" b="0"/>
            </a:lnRef>
            <a:fillRef idx="0">
              <a:scrgbClr r="0" g="0" b="0"/>
            </a:fillRef>
            <a:effectRef idx="0">
              <a:scrgbClr r="0" g="0" b="0"/>
            </a:effectRef>
            <a:fontRef idx="minor">
              <a:schemeClr val="lt1"/>
            </a:fontRef>
          </p:style>
          <p:txBody>
            <a:bodyPr lIns="0" tIns="37719" rIns="48895" bIns="0" spcCol="1270"/>
            <a:lstStyle/>
            <a:p>
              <a:pPr defTabSz="488950" fontAlgn="ctr">
                <a:lnSpc>
                  <a:spcPct val="90000"/>
                </a:lnSpc>
                <a:spcAft>
                  <a:spcPct val="35000"/>
                </a:spcAft>
                <a:defRPr/>
              </a:pPr>
              <a:r>
                <a:rPr lang="zh-CN" altLang="en-US" sz="1400" b="1" dirty="0">
                  <a:solidFill>
                    <a:srgbClr val="FFFFFF"/>
                  </a:solidFill>
                  <a:ea typeface="微软雅黑" pitchFamily="34" charset="-122"/>
                </a:rPr>
                <a:t>医嘱</a:t>
              </a:r>
              <a:r>
                <a:rPr lang="en-US" altLang="zh-CN" sz="1400" b="1" dirty="0">
                  <a:solidFill>
                    <a:srgbClr val="FFFFFF"/>
                  </a:solidFill>
                  <a:latin typeface="微软雅黑" pitchFamily="34" charset="-122"/>
                  <a:ea typeface="微软雅黑" pitchFamily="34" charset="-122"/>
                </a:rPr>
                <a:t>(</a:t>
              </a:r>
              <a:r>
                <a:rPr lang="en-US" altLang="zh-CN" sz="1400" b="1" u="sng" dirty="0">
                  <a:solidFill>
                    <a:srgbClr val="FFFFFF"/>
                  </a:solidFill>
                  <a:latin typeface="微软雅黑" pitchFamily="34" charset="-122"/>
                  <a:ea typeface="微软雅黑" pitchFamily="34" charset="-122"/>
                </a:rPr>
                <a:t>O</a:t>
              </a:r>
              <a:r>
                <a:rPr lang="en-US" altLang="zh-CN" sz="1400" b="1" dirty="0">
                  <a:solidFill>
                    <a:srgbClr val="FFFFFF"/>
                  </a:solidFill>
                  <a:latin typeface="微软雅黑" pitchFamily="34" charset="-122"/>
                  <a:ea typeface="微软雅黑" pitchFamily="34" charset="-122"/>
                </a:rPr>
                <a:t>)</a:t>
              </a:r>
              <a:endParaRPr lang="zh-CN" altLang="en-US" sz="1400" b="1" dirty="0">
                <a:solidFill>
                  <a:srgbClr val="FFFFFF"/>
                </a:solidFill>
                <a:latin typeface="微软雅黑" pitchFamily="34" charset="-122"/>
                <a:ea typeface="微软雅黑" pitchFamily="34" charset="-122"/>
              </a:endParaRPr>
            </a:p>
          </p:txBody>
        </p:sp>
      </p:grpSp>
      <p:cxnSp>
        <p:nvCxnSpPr>
          <p:cNvPr id="4101" name="直接连接符 6"/>
          <p:cNvCxnSpPr>
            <a:cxnSpLocks noChangeShapeType="1"/>
          </p:cNvCxnSpPr>
          <p:nvPr/>
        </p:nvCxnSpPr>
        <p:spPr bwMode="auto">
          <a:xfrm>
            <a:off x="3779838" y="1773238"/>
            <a:ext cx="2514600" cy="0"/>
          </a:xfrm>
          <a:prstGeom prst="line">
            <a:avLst/>
          </a:prstGeom>
          <a:noFill/>
          <a:ln w="31750" algn="ctr">
            <a:solidFill>
              <a:srgbClr val="2A3F8A"/>
            </a:solidFill>
            <a:prstDash val="dash"/>
            <a:round/>
            <a:headEnd/>
            <a:tailEnd/>
          </a:ln>
          <a:effectLst>
            <a:outerShdw blurRad="50800" dist="38100" dir="2700000" algn="tl" rotWithShape="0">
              <a:schemeClr val="bg1">
                <a:alpha val="40000"/>
              </a:schemeClr>
            </a:outerShdw>
          </a:effectLst>
          <a:extLst>
            <a:ext uri="{909E8E84-426E-40DD-AFC4-6F175D3DCCD1}">
              <a14:hiddenFill xmlns:a14="http://schemas.microsoft.com/office/drawing/2010/main">
                <a:noFill/>
              </a14:hiddenFill>
            </a:ext>
          </a:extLst>
        </p:spPr>
      </p:cxnSp>
      <p:cxnSp>
        <p:nvCxnSpPr>
          <p:cNvPr id="4102" name="直接连接符 8"/>
          <p:cNvCxnSpPr>
            <a:cxnSpLocks noChangeShapeType="1"/>
          </p:cNvCxnSpPr>
          <p:nvPr/>
        </p:nvCxnSpPr>
        <p:spPr bwMode="auto">
          <a:xfrm>
            <a:off x="3779838" y="1412875"/>
            <a:ext cx="2514600" cy="0"/>
          </a:xfrm>
          <a:prstGeom prst="line">
            <a:avLst/>
          </a:prstGeom>
          <a:noFill/>
          <a:ln w="31750" algn="ctr">
            <a:solidFill>
              <a:srgbClr val="2A3F8A"/>
            </a:solidFill>
            <a:prstDash val="dash"/>
            <a:round/>
            <a:headEnd/>
            <a:tailEnd/>
          </a:ln>
          <a:effectLst>
            <a:outerShdw blurRad="50800" dist="38100" dir="2700000" algn="tl" rotWithShape="0">
              <a:schemeClr val="bg1">
                <a:alpha val="40000"/>
              </a:schemeClr>
            </a:outerShdw>
          </a:effectLst>
          <a:extLst>
            <a:ext uri="{909E8E84-426E-40DD-AFC4-6F175D3DCCD1}">
              <a14:hiddenFill xmlns:a14="http://schemas.microsoft.com/office/drawing/2010/main">
                <a:noFill/>
              </a14:hiddenFill>
            </a:ext>
          </a:extLst>
        </p:spPr>
      </p:cxnSp>
      <p:sp>
        <p:nvSpPr>
          <p:cNvPr id="5125" name="标题 1"/>
          <p:cNvSpPr>
            <a:spLocks noGrp="1"/>
          </p:cNvSpPr>
          <p:nvPr>
            <p:ph type="title"/>
          </p:nvPr>
        </p:nvSpPr>
        <p:spPr>
          <a:xfrm>
            <a:off x="203200" y="139700"/>
            <a:ext cx="4546600" cy="433388"/>
          </a:xfrm>
        </p:spPr>
        <p:txBody>
          <a:bodyPr/>
          <a:lstStyle/>
          <a:p>
            <a:r>
              <a:rPr lang="zh-CN" altLang="en-US" sz="2400" b="1" dirty="0" smtClean="0">
                <a:solidFill>
                  <a:schemeClr val="bg1"/>
                </a:solidFill>
                <a:latin typeface="微软雅黑" pitchFamily="34" charset="-122"/>
                <a:ea typeface="微软雅黑" pitchFamily="34" charset="-122"/>
              </a:rPr>
              <a:t>门诊临床路径实现 </a:t>
            </a:r>
            <a:r>
              <a:rPr lang="en-US" altLang="zh-CN" sz="2400" b="1" dirty="0" smtClean="0">
                <a:solidFill>
                  <a:schemeClr val="bg1"/>
                </a:solidFill>
                <a:latin typeface="微软雅黑" pitchFamily="34" charset="-122"/>
                <a:ea typeface="微软雅黑" pitchFamily="34" charset="-122"/>
              </a:rPr>
              <a:t>DPSOI</a:t>
            </a:r>
            <a:r>
              <a:rPr lang="zh-CN" altLang="en-US" sz="2400" b="1" dirty="0" smtClean="0">
                <a:solidFill>
                  <a:schemeClr val="bg1"/>
                </a:solidFill>
                <a:latin typeface="微软雅黑" pitchFamily="34" charset="-122"/>
                <a:ea typeface="微软雅黑" pitchFamily="34" charset="-122"/>
              </a:rPr>
              <a:t>模型</a:t>
            </a:r>
          </a:p>
        </p:txBody>
      </p:sp>
      <p:graphicFrame>
        <p:nvGraphicFramePr>
          <p:cNvPr id="4" name="内容占位符 3"/>
          <p:cNvGraphicFramePr>
            <a:graphicFrameLocks noGrp="1"/>
          </p:cNvGraphicFramePr>
          <p:nvPr>
            <p:ph idx="1"/>
          </p:nvPr>
        </p:nvGraphicFramePr>
        <p:xfrm>
          <a:off x="857945" y="1051911"/>
          <a:ext cx="3498155" cy="2016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折角形 34"/>
          <p:cNvSpPr/>
          <p:nvPr/>
        </p:nvSpPr>
        <p:spPr bwMode="auto">
          <a:xfrm>
            <a:off x="301625" y="5662613"/>
            <a:ext cx="3386138" cy="409575"/>
          </a:xfrm>
          <a:prstGeom prst="foldedCorner">
            <a:avLst/>
          </a:prstGeom>
          <a:solidFill>
            <a:srgbClr val="2A3F8A"/>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fontAlgn="ctr">
              <a:defRPr/>
            </a:pPr>
            <a:endParaRPr lang="zh-CN" altLang="en-US" sz="1400">
              <a:solidFill>
                <a:srgbClr val="000000"/>
              </a:solidFill>
              <a:latin typeface="MS PGothic" pitchFamily="34" charset="-128"/>
              <a:ea typeface="MS PGothic" pitchFamily="34" charset="-128"/>
            </a:endParaRPr>
          </a:p>
        </p:txBody>
      </p:sp>
      <p:sp>
        <p:nvSpPr>
          <p:cNvPr id="5128" name="TextBox 46"/>
          <p:cNvSpPr txBox="1">
            <a:spLocks noChangeArrowheads="1"/>
          </p:cNvSpPr>
          <p:nvPr/>
        </p:nvSpPr>
        <p:spPr bwMode="auto">
          <a:xfrm>
            <a:off x="868363" y="5713413"/>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b="1" smtClean="0">
                <a:solidFill>
                  <a:srgbClr val="FFFFFF"/>
                </a:solidFill>
                <a:latin typeface="微软雅黑" pitchFamily="34" charset="-122"/>
                <a:ea typeface="微软雅黑" pitchFamily="34" charset="-122"/>
              </a:rPr>
              <a:t>门诊口腔</a:t>
            </a:r>
            <a:r>
              <a:rPr lang="en-US" altLang="zh-CN" b="1" smtClean="0">
                <a:solidFill>
                  <a:srgbClr val="FFFFFF"/>
                </a:solidFill>
                <a:latin typeface="微软雅黑" pitchFamily="34" charset="-122"/>
                <a:ea typeface="微软雅黑" pitchFamily="34" charset="-122"/>
              </a:rPr>
              <a:t>DPSOI</a:t>
            </a:r>
            <a:r>
              <a:rPr lang="zh-CN" altLang="en-US" b="1" smtClean="0">
                <a:solidFill>
                  <a:srgbClr val="FFFFFF"/>
                </a:solidFill>
                <a:latin typeface="微软雅黑" pitchFamily="34" charset="-122"/>
                <a:ea typeface="微软雅黑" pitchFamily="34" charset="-122"/>
              </a:rPr>
              <a:t>数据模型</a:t>
            </a:r>
          </a:p>
        </p:txBody>
      </p:sp>
      <p:graphicFrame>
        <p:nvGraphicFramePr>
          <p:cNvPr id="5" name="图示 4"/>
          <p:cNvGraphicFramePr/>
          <p:nvPr/>
        </p:nvGraphicFramePr>
        <p:xfrm>
          <a:off x="5186823" y="826933"/>
          <a:ext cx="2881200" cy="25344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130" name="组合 23"/>
          <p:cNvGrpSpPr>
            <a:grpSpLocks/>
          </p:cNvGrpSpPr>
          <p:nvPr/>
        </p:nvGrpSpPr>
        <p:grpSpPr bwMode="auto">
          <a:xfrm>
            <a:off x="90488" y="3208338"/>
            <a:ext cx="1203325" cy="1974850"/>
            <a:chOff x="2808" y="92114"/>
            <a:chExt cx="860794" cy="2007750"/>
          </a:xfrm>
        </p:grpSpPr>
        <p:sp>
          <p:nvSpPr>
            <p:cNvPr id="25" name="圆角矩形 24"/>
            <p:cNvSpPr/>
            <p:nvPr/>
          </p:nvSpPr>
          <p:spPr>
            <a:xfrm>
              <a:off x="2808" y="92114"/>
              <a:ext cx="825590" cy="2007750"/>
            </a:xfrm>
            <a:prstGeom prst="roundRect">
              <a:avLst>
                <a:gd name="adj" fmla="val 5000"/>
              </a:avLst>
            </a:prstGeom>
            <a:solidFill>
              <a:srgbClr val="ABB2C9">
                <a:alpha val="50000"/>
              </a:srgb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6" name="圆角矩形 4"/>
            <p:cNvSpPr/>
            <p:nvPr/>
          </p:nvSpPr>
          <p:spPr>
            <a:xfrm>
              <a:off x="40283" y="161513"/>
              <a:ext cx="823319" cy="172693"/>
            </a:xfrm>
            <a:prstGeom prst="rect">
              <a:avLst/>
            </a:prstGeom>
          </p:spPr>
          <p:style>
            <a:lnRef idx="0">
              <a:scrgbClr r="0" g="0" b="0"/>
            </a:lnRef>
            <a:fillRef idx="0">
              <a:scrgbClr r="0" g="0" b="0"/>
            </a:fillRef>
            <a:effectRef idx="0">
              <a:scrgbClr r="0" g="0" b="0"/>
            </a:effectRef>
            <a:fontRef idx="minor">
              <a:schemeClr val="lt1"/>
            </a:fontRef>
          </p:style>
          <p:txBody>
            <a:bodyPr lIns="0" tIns="37719" rIns="48895" bIns="0" spcCol="1270"/>
            <a:lstStyle/>
            <a:p>
              <a:pPr defTabSz="488950" fontAlgn="ctr">
                <a:lnSpc>
                  <a:spcPct val="90000"/>
                </a:lnSpc>
                <a:spcAft>
                  <a:spcPct val="35000"/>
                </a:spcAft>
                <a:defRPr/>
              </a:pPr>
              <a:r>
                <a:rPr lang="zh-CN" altLang="en-US" sz="1400" b="1" dirty="0">
                  <a:solidFill>
                    <a:srgbClr val="FFFFFF"/>
                  </a:solidFill>
                  <a:latin typeface="微软雅黑" pitchFamily="34" charset="-122"/>
                  <a:ea typeface="微软雅黑" pitchFamily="34" charset="-122"/>
                </a:rPr>
                <a:t>诊断</a:t>
              </a:r>
              <a:r>
                <a:rPr lang="en-US" altLang="zh-CN" sz="1400" b="1" dirty="0">
                  <a:solidFill>
                    <a:srgbClr val="FFFFFF"/>
                  </a:solidFill>
                  <a:latin typeface="微软雅黑" pitchFamily="34" charset="-122"/>
                  <a:ea typeface="微软雅黑" pitchFamily="34" charset="-122"/>
                </a:rPr>
                <a:t>(</a:t>
              </a:r>
              <a:r>
                <a:rPr lang="en-US" altLang="zh-CN" sz="1400" b="1" u="sng" dirty="0">
                  <a:solidFill>
                    <a:srgbClr val="FFFFFF"/>
                  </a:solidFill>
                  <a:latin typeface="微软雅黑" pitchFamily="34" charset="-122"/>
                  <a:ea typeface="微软雅黑" pitchFamily="34" charset="-122"/>
                </a:rPr>
                <a:t>D</a:t>
              </a:r>
              <a:r>
                <a:rPr lang="en-US" altLang="zh-CN" sz="1400" b="1" dirty="0">
                  <a:solidFill>
                    <a:srgbClr val="FFFFFF"/>
                  </a:solidFill>
                  <a:latin typeface="微软雅黑" pitchFamily="34" charset="-122"/>
                  <a:ea typeface="微软雅黑" pitchFamily="34" charset="-122"/>
                </a:rPr>
                <a:t>)</a:t>
              </a:r>
              <a:endParaRPr lang="zh-CN" altLang="en-US" sz="1200" b="1" dirty="0">
                <a:solidFill>
                  <a:srgbClr val="FFFFFF"/>
                </a:solidFill>
                <a:ea typeface="微软雅黑" pitchFamily="34" charset="-122"/>
              </a:endParaRPr>
            </a:p>
          </p:txBody>
        </p:sp>
      </p:grpSp>
      <p:sp>
        <p:nvSpPr>
          <p:cNvPr id="10" name="TextBox 9"/>
          <p:cNvSpPr txBox="1"/>
          <p:nvPr/>
        </p:nvSpPr>
        <p:spPr>
          <a:xfrm>
            <a:off x="209550" y="3725863"/>
            <a:ext cx="968375" cy="276225"/>
          </a:xfrm>
          <a:prstGeom prst="rect">
            <a:avLst/>
          </a:prstGeom>
          <a:solidFill>
            <a:srgbClr val="2A3F8A">
              <a:alpha val="50000"/>
            </a:srgbClr>
          </a:solidFill>
          <a:ln/>
        </p:spPr>
        <p:style>
          <a:lnRef idx="3">
            <a:schemeClr val="lt1"/>
          </a:lnRef>
          <a:fillRef idx="1">
            <a:schemeClr val="accent4"/>
          </a:fillRef>
          <a:effectRef idx="1">
            <a:schemeClr val="accent4"/>
          </a:effectRef>
          <a:fontRef idx="minor">
            <a:schemeClr val="lt1"/>
          </a:fontRef>
        </p:style>
        <p:txBody>
          <a:bodyPr>
            <a:spAutoFit/>
          </a:bodyPr>
          <a:lstStyle/>
          <a:p>
            <a:pPr fontAlgn="ctr">
              <a:defRPr/>
            </a:pPr>
            <a:r>
              <a:rPr lang="en-US" altLang="zh-CN" sz="1200" dirty="0">
                <a:solidFill>
                  <a:srgbClr val="FFFFFF"/>
                </a:solidFill>
                <a:latin typeface="微软雅黑" pitchFamily="34" charset="-122"/>
                <a:ea typeface="微软雅黑" pitchFamily="34" charset="-122"/>
              </a:rPr>
              <a:t>36</a:t>
            </a:r>
            <a:r>
              <a:rPr lang="zh-CN" altLang="en-US" sz="1200" dirty="0">
                <a:solidFill>
                  <a:srgbClr val="FFFFFF"/>
                </a:solidFill>
                <a:latin typeface="微软雅黑" pitchFamily="34" charset="-122"/>
                <a:ea typeface="微软雅黑" pitchFamily="34" charset="-122"/>
              </a:rPr>
              <a:t>牙髓炎</a:t>
            </a:r>
            <a:endParaRPr lang="en-US" altLang="zh-CN" sz="1200" dirty="0">
              <a:solidFill>
                <a:srgbClr val="FFFFFF"/>
              </a:solidFill>
              <a:latin typeface="微软雅黑" pitchFamily="34" charset="-122"/>
              <a:ea typeface="微软雅黑" pitchFamily="34" charset="-122"/>
            </a:endParaRPr>
          </a:p>
        </p:txBody>
      </p:sp>
      <p:grpSp>
        <p:nvGrpSpPr>
          <p:cNvPr id="5132" name="组合 26"/>
          <p:cNvGrpSpPr>
            <a:grpSpLocks/>
          </p:cNvGrpSpPr>
          <p:nvPr/>
        </p:nvGrpSpPr>
        <p:grpSpPr bwMode="auto">
          <a:xfrm>
            <a:off x="2709863" y="3208338"/>
            <a:ext cx="1573212" cy="1974850"/>
            <a:chOff x="2808" y="92114"/>
            <a:chExt cx="860794" cy="2007750"/>
          </a:xfrm>
        </p:grpSpPr>
        <p:sp>
          <p:nvSpPr>
            <p:cNvPr id="28" name="圆角矩形 27"/>
            <p:cNvSpPr/>
            <p:nvPr/>
          </p:nvSpPr>
          <p:spPr>
            <a:xfrm>
              <a:off x="2808" y="92114"/>
              <a:ext cx="825181" cy="2007750"/>
            </a:xfrm>
            <a:prstGeom prst="roundRect">
              <a:avLst>
                <a:gd name="adj" fmla="val 5000"/>
              </a:avLst>
            </a:prstGeom>
            <a:solidFill>
              <a:srgbClr val="ABB2C9">
                <a:alpha val="50000"/>
              </a:srgb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9" name="圆角矩形 4"/>
            <p:cNvSpPr/>
            <p:nvPr/>
          </p:nvSpPr>
          <p:spPr>
            <a:xfrm>
              <a:off x="40158" y="161513"/>
              <a:ext cx="823444" cy="172693"/>
            </a:xfrm>
            <a:prstGeom prst="rect">
              <a:avLst/>
            </a:prstGeom>
          </p:spPr>
          <p:style>
            <a:lnRef idx="0">
              <a:scrgbClr r="0" g="0" b="0"/>
            </a:lnRef>
            <a:fillRef idx="0">
              <a:scrgbClr r="0" g="0" b="0"/>
            </a:fillRef>
            <a:effectRef idx="0">
              <a:scrgbClr r="0" g="0" b="0"/>
            </a:effectRef>
            <a:fontRef idx="minor">
              <a:schemeClr val="lt1"/>
            </a:fontRef>
          </p:style>
          <p:txBody>
            <a:bodyPr lIns="0" tIns="37719" rIns="48895" bIns="0" spcCol="1270"/>
            <a:lstStyle/>
            <a:p>
              <a:pPr defTabSz="488950" fontAlgn="ctr">
                <a:lnSpc>
                  <a:spcPct val="90000"/>
                </a:lnSpc>
                <a:spcAft>
                  <a:spcPct val="35000"/>
                </a:spcAft>
                <a:defRPr/>
              </a:pPr>
              <a:r>
                <a:rPr lang="zh-CN" altLang="en-US" sz="1400" b="1" dirty="0">
                  <a:solidFill>
                    <a:srgbClr val="FFFFFF"/>
                  </a:solidFill>
                  <a:ea typeface="微软雅黑" pitchFamily="34" charset="-122"/>
                </a:rPr>
                <a:t>步骤</a:t>
              </a:r>
              <a:r>
                <a:rPr lang="en-US" altLang="zh-CN" sz="1400" b="1" dirty="0">
                  <a:solidFill>
                    <a:srgbClr val="FFFFFF"/>
                  </a:solidFill>
                  <a:latin typeface="微软雅黑" pitchFamily="34" charset="-122"/>
                  <a:ea typeface="微软雅黑" pitchFamily="34" charset="-122"/>
                </a:rPr>
                <a:t>(</a:t>
              </a:r>
              <a:r>
                <a:rPr lang="en-US" altLang="zh-CN" sz="1400" b="1" u="sng" dirty="0">
                  <a:solidFill>
                    <a:srgbClr val="FFFFFF"/>
                  </a:solidFill>
                  <a:latin typeface="微软雅黑" pitchFamily="34" charset="-122"/>
                  <a:ea typeface="微软雅黑" pitchFamily="34" charset="-122"/>
                </a:rPr>
                <a:t>S</a:t>
              </a:r>
              <a:r>
                <a:rPr lang="en-US" altLang="zh-CN" sz="1400" b="1" dirty="0">
                  <a:solidFill>
                    <a:srgbClr val="FFFFFF"/>
                  </a:solidFill>
                  <a:latin typeface="微软雅黑" pitchFamily="34" charset="-122"/>
                  <a:ea typeface="微软雅黑" pitchFamily="34" charset="-122"/>
                </a:rPr>
                <a:t>)</a:t>
              </a:r>
              <a:endParaRPr lang="zh-CN" altLang="en-US" sz="1400" b="1" dirty="0">
                <a:solidFill>
                  <a:srgbClr val="FFFFFF"/>
                </a:solidFill>
                <a:latin typeface="微软雅黑" pitchFamily="34" charset="-122"/>
                <a:ea typeface="微软雅黑" pitchFamily="34" charset="-122"/>
              </a:endParaRPr>
            </a:p>
          </p:txBody>
        </p:sp>
      </p:grpSp>
      <p:grpSp>
        <p:nvGrpSpPr>
          <p:cNvPr id="5133" name="组合 29"/>
          <p:cNvGrpSpPr>
            <a:grpSpLocks/>
          </p:cNvGrpSpPr>
          <p:nvPr/>
        </p:nvGrpSpPr>
        <p:grpSpPr bwMode="auto">
          <a:xfrm>
            <a:off x="1387475" y="3208338"/>
            <a:ext cx="1266825" cy="1974850"/>
            <a:chOff x="2808" y="92114"/>
            <a:chExt cx="860794" cy="2007750"/>
          </a:xfrm>
        </p:grpSpPr>
        <p:sp>
          <p:nvSpPr>
            <p:cNvPr id="31" name="圆角矩形 30"/>
            <p:cNvSpPr/>
            <p:nvPr/>
          </p:nvSpPr>
          <p:spPr>
            <a:xfrm>
              <a:off x="2808" y="92114"/>
              <a:ext cx="825198" cy="2007750"/>
            </a:xfrm>
            <a:prstGeom prst="roundRect">
              <a:avLst>
                <a:gd name="adj" fmla="val 5000"/>
              </a:avLst>
            </a:prstGeom>
            <a:solidFill>
              <a:srgbClr val="ABB2C9">
                <a:alpha val="50000"/>
              </a:srgb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2" name="圆角矩形 4"/>
            <p:cNvSpPr/>
            <p:nvPr/>
          </p:nvSpPr>
          <p:spPr>
            <a:xfrm>
              <a:off x="40562" y="161513"/>
              <a:ext cx="823040" cy="172693"/>
            </a:xfrm>
            <a:prstGeom prst="rect">
              <a:avLst/>
            </a:prstGeom>
          </p:spPr>
          <p:style>
            <a:lnRef idx="0">
              <a:scrgbClr r="0" g="0" b="0"/>
            </a:lnRef>
            <a:fillRef idx="0">
              <a:scrgbClr r="0" g="0" b="0"/>
            </a:fillRef>
            <a:effectRef idx="0">
              <a:scrgbClr r="0" g="0" b="0"/>
            </a:effectRef>
            <a:fontRef idx="minor">
              <a:schemeClr val="lt1"/>
            </a:fontRef>
          </p:style>
          <p:txBody>
            <a:bodyPr lIns="0" tIns="37719" rIns="48895" bIns="0" spcCol="1270"/>
            <a:lstStyle/>
            <a:p>
              <a:pPr defTabSz="488950" fontAlgn="ctr">
                <a:lnSpc>
                  <a:spcPct val="90000"/>
                </a:lnSpc>
                <a:spcAft>
                  <a:spcPct val="35000"/>
                </a:spcAft>
                <a:defRPr/>
              </a:pPr>
              <a:r>
                <a:rPr lang="zh-CN" altLang="en-US" sz="1400" b="1" dirty="0">
                  <a:solidFill>
                    <a:srgbClr val="FFFFFF"/>
                  </a:solidFill>
                  <a:ea typeface="微软雅黑" pitchFamily="34" charset="-122"/>
                </a:rPr>
                <a:t>方案</a:t>
              </a:r>
              <a:r>
                <a:rPr lang="en-US" altLang="zh-CN" sz="1400" b="1" dirty="0">
                  <a:solidFill>
                    <a:srgbClr val="FFFFFF"/>
                  </a:solidFill>
                  <a:latin typeface="微软雅黑" pitchFamily="34" charset="-122"/>
                  <a:ea typeface="微软雅黑" pitchFamily="34" charset="-122"/>
                </a:rPr>
                <a:t>(</a:t>
              </a:r>
              <a:r>
                <a:rPr lang="en-US" altLang="zh-CN" sz="1400" b="1" u="sng" dirty="0">
                  <a:solidFill>
                    <a:srgbClr val="FFFFFF"/>
                  </a:solidFill>
                  <a:latin typeface="微软雅黑" pitchFamily="34" charset="-122"/>
                  <a:ea typeface="微软雅黑" pitchFamily="34" charset="-122"/>
                </a:rPr>
                <a:t>P</a:t>
              </a:r>
              <a:r>
                <a:rPr lang="en-US" altLang="zh-CN" sz="1400" b="1" dirty="0">
                  <a:solidFill>
                    <a:srgbClr val="FFFFFF"/>
                  </a:solidFill>
                  <a:latin typeface="微软雅黑" pitchFamily="34" charset="-122"/>
                  <a:ea typeface="微软雅黑" pitchFamily="34" charset="-122"/>
                </a:rPr>
                <a:t>)</a:t>
              </a:r>
              <a:endParaRPr lang="zh-CN" altLang="en-US" sz="1400" b="1" dirty="0">
                <a:solidFill>
                  <a:srgbClr val="FFFFFF"/>
                </a:solidFill>
                <a:latin typeface="微软雅黑" pitchFamily="34" charset="-122"/>
                <a:ea typeface="微软雅黑" pitchFamily="34" charset="-122"/>
              </a:endParaRPr>
            </a:p>
          </p:txBody>
        </p:sp>
      </p:grpSp>
      <p:grpSp>
        <p:nvGrpSpPr>
          <p:cNvPr id="5134" name="组合 32"/>
          <p:cNvGrpSpPr>
            <a:grpSpLocks/>
          </p:cNvGrpSpPr>
          <p:nvPr/>
        </p:nvGrpSpPr>
        <p:grpSpPr bwMode="auto">
          <a:xfrm>
            <a:off x="6175375" y="3208338"/>
            <a:ext cx="2728913" cy="3471862"/>
            <a:chOff x="2808" y="92114"/>
            <a:chExt cx="857931" cy="2007750"/>
          </a:xfrm>
        </p:grpSpPr>
        <p:sp>
          <p:nvSpPr>
            <p:cNvPr id="34" name="圆角矩形 33"/>
            <p:cNvSpPr/>
            <p:nvPr/>
          </p:nvSpPr>
          <p:spPr>
            <a:xfrm>
              <a:off x="2808" y="92114"/>
              <a:ext cx="824991" cy="2007750"/>
            </a:xfrm>
            <a:prstGeom prst="roundRect">
              <a:avLst>
                <a:gd name="adj" fmla="val 5000"/>
              </a:avLst>
            </a:prstGeom>
            <a:solidFill>
              <a:srgbClr val="ABB2C9">
                <a:alpha val="50000"/>
              </a:srgb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6" name="圆角矩形 4"/>
            <p:cNvSpPr/>
            <p:nvPr/>
          </p:nvSpPr>
          <p:spPr>
            <a:xfrm>
              <a:off x="37744" y="131589"/>
              <a:ext cx="822995" cy="172591"/>
            </a:xfrm>
            <a:prstGeom prst="rect">
              <a:avLst/>
            </a:prstGeom>
          </p:spPr>
          <p:style>
            <a:lnRef idx="0">
              <a:scrgbClr r="0" g="0" b="0"/>
            </a:lnRef>
            <a:fillRef idx="0">
              <a:scrgbClr r="0" g="0" b="0"/>
            </a:fillRef>
            <a:effectRef idx="0">
              <a:scrgbClr r="0" g="0" b="0"/>
            </a:effectRef>
            <a:fontRef idx="minor">
              <a:schemeClr val="lt1"/>
            </a:fontRef>
          </p:style>
          <p:txBody>
            <a:bodyPr lIns="0" tIns="37719" rIns="48895" bIns="0" spcCol="1270"/>
            <a:lstStyle/>
            <a:p>
              <a:pPr defTabSz="488950" fontAlgn="ctr">
                <a:lnSpc>
                  <a:spcPct val="90000"/>
                </a:lnSpc>
                <a:spcAft>
                  <a:spcPct val="35000"/>
                </a:spcAft>
                <a:defRPr/>
              </a:pPr>
              <a:r>
                <a:rPr lang="zh-CN" altLang="en-US" sz="1400" b="1" dirty="0">
                  <a:solidFill>
                    <a:srgbClr val="FFFFFF"/>
                  </a:solidFill>
                  <a:ea typeface="微软雅黑" pitchFamily="34" charset="-122"/>
                </a:rPr>
                <a:t>收费项</a:t>
              </a:r>
              <a:r>
                <a:rPr lang="en-US" altLang="zh-CN" sz="1400" b="1" dirty="0">
                  <a:solidFill>
                    <a:srgbClr val="FFFFFF"/>
                  </a:solidFill>
                  <a:latin typeface="微软雅黑" pitchFamily="34" charset="-122"/>
                  <a:ea typeface="微软雅黑" pitchFamily="34" charset="-122"/>
                </a:rPr>
                <a:t>(</a:t>
              </a:r>
              <a:r>
                <a:rPr lang="en-US" altLang="zh-CN" sz="1400" b="1" u="sng" dirty="0">
                  <a:solidFill>
                    <a:srgbClr val="FFFFFF"/>
                  </a:solidFill>
                  <a:latin typeface="微软雅黑" pitchFamily="34" charset="-122"/>
                  <a:ea typeface="微软雅黑" pitchFamily="34" charset="-122"/>
                </a:rPr>
                <a:t>I</a:t>
              </a:r>
              <a:r>
                <a:rPr lang="en-US" altLang="zh-CN" sz="1400" b="1" dirty="0">
                  <a:solidFill>
                    <a:srgbClr val="FFFFFF"/>
                  </a:solidFill>
                  <a:latin typeface="微软雅黑" pitchFamily="34" charset="-122"/>
                  <a:ea typeface="微软雅黑" pitchFamily="34" charset="-122"/>
                </a:rPr>
                <a:t>)</a:t>
              </a:r>
              <a:endParaRPr lang="zh-CN" altLang="en-US" sz="1400" b="1" dirty="0">
                <a:solidFill>
                  <a:srgbClr val="FFFFFF"/>
                </a:solidFill>
                <a:latin typeface="微软雅黑" pitchFamily="34" charset="-122"/>
                <a:ea typeface="微软雅黑" pitchFamily="34" charset="-122"/>
              </a:endParaRPr>
            </a:p>
          </p:txBody>
        </p:sp>
      </p:grpSp>
      <p:sp>
        <p:nvSpPr>
          <p:cNvPr id="14" name="矩形标注 13"/>
          <p:cNvSpPr>
            <a:spLocks noChangeArrowheads="1"/>
          </p:cNvSpPr>
          <p:nvPr/>
        </p:nvSpPr>
        <p:spPr bwMode="auto">
          <a:xfrm>
            <a:off x="1498600" y="3730625"/>
            <a:ext cx="984250" cy="271463"/>
          </a:xfrm>
          <a:prstGeom prst="wedgeRectCallout">
            <a:avLst>
              <a:gd name="adj1" fmla="val -95630"/>
              <a:gd name="adj2" fmla="val -3964"/>
            </a:avLst>
          </a:prstGeom>
          <a:solidFill>
            <a:srgbClr val="2A3F8A">
              <a:alpha val="50000"/>
            </a:srgbClr>
          </a:solidFill>
          <a:ln/>
        </p:spPr>
        <p:style>
          <a:lnRef idx="3">
            <a:schemeClr val="lt1"/>
          </a:lnRef>
          <a:fillRef idx="1">
            <a:schemeClr val="accent4"/>
          </a:fillRef>
          <a:effectRef idx="1">
            <a:schemeClr val="accent4"/>
          </a:effectRef>
          <a:fontRef idx="minor">
            <a:schemeClr val="lt1"/>
          </a:fontRef>
        </p:style>
        <p:txBody>
          <a:bodyPr wrap="none" anchor="ctr"/>
          <a:lstStyle/>
          <a:p>
            <a:pPr fontAlgn="ctr">
              <a:defRPr/>
            </a:pPr>
            <a:r>
              <a:rPr lang="zh-CN" altLang="en-US" sz="1200" dirty="0">
                <a:solidFill>
                  <a:srgbClr val="FFFFFF"/>
                </a:solidFill>
                <a:latin typeface="微软雅黑" pitchFamily="34" charset="-122"/>
                <a:ea typeface="微软雅黑" pitchFamily="34" charset="-122"/>
              </a:rPr>
              <a:t>根管治疗</a:t>
            </a:r>
            <a:endParaRPr lang="en-US" altLang="zh-CN" sz="1200" dirty="0">
              <a:solidFill>
                <a:srgbClr val="FFFFFF"/>
              </a:solidFill>
              <a:latin typeface="微软雅黑" pitchFamily="34" charset="-122"/>
              <a:ea typeface="微软雅黑" pitchFamily="34" charset="-122"/>
            </a:endParaRPr>
          </a:p>
        </p:txBody>
      </p:sp>
      <p:sp>
        <p:nvSpPr>
          <p:cNvPr id="4104" name="矩形标注 13"/>
          <p:cNvSpPr>
            <a:spLocks noChangeArrowheads="1"/>
          </p:cNvSpPr>
          <p:nvPr/>
        </p:nvSpPr>
        <p:spPr bwMode="auto">
          <a:xfrm>
            <a:off x="2836863" y="3730625"/>
            <a:ext cx="1254125" cy="1108075"/>
          </a:xfrm>
          <a:prstGeom prst="wedgeRectCallout">
            <a:avLst>
              <a:gd name="adj1" fmla="val -86033"/>
              <a:gd name="adj2" fmla="val -37617"/>
            </a:avLst>
          </a:prstGeom>
          <a:solidFill>
            <a:srgbClr val="2A3F8A">
              <a:alpha val="50000"/>
            </a:srgbClr>
          </a:solidFill>
          <a:ln/>
        </p:spPr>
        <p:style>
          <a:lnRef idx="3">
            <a:schemeClr val="lt1"/>
          </a:lnRef>
          <a:fillRef idx="1">
            <a:schemeClr val="accent4"/>
          </a:fillRef>
          <a:effectRef idx="1">
            <a:schemeClr val="accent4"/>
          </a:effectRef>
          <a:fontRef idx="minor">
            <a:schemeClr val="lt1"/>
          </a:fontRef>
        </p:style>
        <p:txBody>
          <a:bodyPr wrap="none" anchor="ctr"/>
          <a:lstStyle/>
          <a:p>
            <a:pPr marL="285750" indent="-285750" fontAlgn="ctr">
              <a:buFont typeface="Wingdings" pitchFamily="2" charset="2"/>
              <a:buChar char="l"/>
              <a:defRPr/>
            </a:pPr>
            <a:r>
              <a:rPr lang="zh-CN" altLang="en-US" sz="1200" dirty="0">
                <a:solidFill>
                  <a:srgbClr val="FFFFFF"/>
                </a:solidFill>
                <a:latin typeface="微软雅黑" pitchFamily="34" charset="-122"/>
                <a:ea typeface="微软雅黑" pitchFamily="34" charset="-122"/>
              </a:rPr>
              <a:t>开髓封药</a:t>
            </a:r>
            <a:endParaRPr lang="en-US" altLang="zh-CN" sz="1200" dirty="0">
              <a:solidFill>
                <a:srgbClr val="FFFFFF"/>
              </a:solidFill>
              <a:latin typeface="微软雅黑" pitchFamily="34" charset="-122"/>
              <a:ea typeface="微软雅黑" pitchFamily="34" charset="-122"/>
            </a:endParaRPr>
          </a:p>
          <a:p>
            <a:pPr marL="285750" indent="-285750" fontAlgn="ctr">
              <a:buFont typeface="Wingdings" pitchFamily="2" charset="2"/>
              <a:buChar char="l"/>
              <a:defRPr/>
            </a:pPr>
            <a:r>
              <a:rPr lang="zh-CN" altLang="en-US" sz="1200" dirty="0">
                <a:solidFill>
                  <a:srgbClr val="FFFFFF"/>
                </a:solidFill>
                <a:latin typeface="微软雅黑" pitchFamily="34" charset="-122"/>
                <a:ea typeface="微软雅黑" pitchFamily="34" charset="-122"/>
              </a:rPr>
              <a:t>根管预备</a:t>
            </a:r>
            <a:endParaRPr lang="en-US" altLang="zh-CN" sz="1200" dirty="0">
              <a:solidFill>
                <a:srgbClr val="FFFFFF"/>
              </a:solidFill>
              <a:latin typeface="微软雅黑" pitchFamily="34" charset="-122"/>
              <a:ea typeface="微软雅黑" pitchFamily="34" charset="-122"/>
            </a:endParaRPr>
          </a:p>
          <a:p>
            <a:pPr marL="285750" indent="-285750" fontAlgn="ctr">
              <a:buFont typeface="Wingdings" pitchFamily="2" charset="2"/>
              <a:buChar char="l"/>
              <a:defRPr/>
            </a:pPr>
            <a:r>
              <a:rPr lang="zh-CN" altLang="en-US" sz="1200" dirty="0">
                <a:solidFill>
                  <a:srgbClr val="FFFFFF"/>
                </a:solidFill>
                <a:latin typeface="微软雅黑" pitchFamily="34" charset="-122"/>
                <a:ea typeface="微软雅黑" pitchFamily="34" charset="-122"/>
              </a:rPr>
              <a:t>根管填充</a:t>
            </a:r>
          </a:p>
          <a:p>
            <a:pPr marL="285750" indent="-285750" fontAlgn="ctr">
              <a:buFont typeface="Wingdings" pitchFamily="2" charset="2"/>
              <a:buChar char="l"/>
              <a:defRPr/>
            </a:pPr>
            <a:r>
              <a:rPr lang="zh-CN" altLang="en-US" sz="1200" dirty="0">
                <a:solidFill>
                  <a:srgbClr val="FFFFFF"/>
                </a:solidFill>
                <a:latin typeface="微软雅黑" pitchFamily="34" charset="-122"/>
                <a:ea typeface="微软雅黑" pitchFamily="34" charset="-122"/>
              </a:rPr>
              <a:t>冠部修复</a:t>
            </a:r>
            <a:endParaRPr lang="en-US" altLang="zh-CN" sz="1200" dirty="0">
              <a:solidFill>
                <a:srgbClr val="FFFFFF"/>
              </a:solidFill>
              <a:latin typeface="微软雅黑" pitchFamily="34" charset="-122"/>
              <a:ea typeface="微软雅黑" pitchFamily="34" charset="-122"/>
            </a:endParaRPr>
          </a:p>
        </p:txBody>
      </p:sp>
      <p:sp>
        <p:nvSpPr>
          <p:cNvPr id="5129" name="矩形标注 11"/>
          <p:cNvSpPr>
            <a:spLocks noChangeArrowheads="1"/>
          </p:cNvSpPr>
          <p:nvPr/>
        </p:nvSpPr>
        <p:spPr bwMode="auto">
          <a:xfrm>
            <a:off x="4530725" y="3803650"/>
            <a:ext cx="1328738" cy="2593975"/>
          </a:xfrm>
          <a:prstGeom prst="wedgeRectCallout">
            <a:avLst>
              <a:gd name="adj1" fmla="val -97327"/>
              <a:gd name="adj2" fmla="val -43226"/>
            </a:avLst>
          </a:prstGeom>
          <a:solidFill>
            <a:srgbClr val="2A3F8A">
              <a:alpha val="50000"/>
            </a:srgbClr>
          </a:solidFill>
          <a:ln/>
          <a:extLst/>
        </p:spPr>
        <p:style>
          <a:lnRef idx="3">
            <a:schemeClr val="lt1"/>
          </a:lnRef>
          <a:fillRef idx="1">
            <a:schemeClr val="accent4"/>
          </a:fillRef>
          <a:effectRef idx="1">
            <a:schemeClr val="accent4"/>
          </a:effectRef>
          <a:fontRef idx="minor">
            <a:schemeClr val="lt1"/>
          </a:fontRef>
        </p:style>
        <p:txBody>
          <a:bodyPr wrap="none" anchor="ctr"/>
          <a:lstStyle/>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基本治疗</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根尖片</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暂封</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去旧充</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局麻</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封失活剂</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开髓</a:t>
            </a:r>
            <a:endParaRPr lang="en-US" altLang="zh-CN" sz="1200" dirty="0">
              <a:solidFill>
                <a:srgbClr val="FFFFFF"/>
              </a:solidFill>
              <a:latin typeface="微软雅黑" pitchFamily="34" charset="-122"/>
              <a:ea typeface="微软雅黑" pitchFamily="34" charset="-122"/>
            </a:endParaRPr>
          </a:p>
          <a:p>
            <a:pPr eaLnBrk="1" fontAlgn="ctr" hangingPunct="1">
              <a:defRPr/>
            </a:pPr>
            <a:r>
              <a:rPr lang="en-US" altLang="zh-CN" sz="1200" dirty="0">
                <a:solidFill>
                  <a:srgbClr val="FFFFFF"/>
                </a:solidFill>
                <a:latin typeface="微软雅黑" pitchFamily="34" charset="-122"/>
                <a:ea typeface="微软雅黑" pitchFamily="34" charset="-122"/>
              </a:rPr>
              <a:t>---------------</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基本治疗</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根管预备</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暂封</a:t>
            </a:r>
            <a:endParaRPr lang="en-US" altLang="zh-CN" sz="1200" dirty="0">
              <a:solidFill>
                <a:srgbClr val="FFFFFF"/>
              </a:solidFill>
              <a:latin typeface="微软雅黑" pitchFamily="34" charset="-122"/>
              <a:ea typeface="微软雅黑" pitchFamily="34" charset="-122"/>
            </a:endParaRPr>
          </a:p>
          <a:p>
            <a:pPr eaLnBrk="1" fontAlgn="ctr" hangingPunct="1">
              <a:defRPr/>
            </a:pPr>
            <a:r>
              <a:rPr lang="en-US" altLang="zh-CN" sz="1200" dirty="0">
                <a:solidFill>
                  <a:srgbClr val="FFFFFF"/>
                </a:solidFill>
                <a:latin typeface="微软雅黑" pitchFamily="34" charset="-122"/>
                <a:ea typeface="微软雅黑" pitchFamily="34" charset="-122"/>
              </a:rPr>
              <a:t>……</a:t>
            </a:r>
          </a:p>
          <a:p>
            <a:pPr eaLnBrk="1" fontAlgn="ctr" hangingPunct="1">
              <a:defRPr/>
            </a:pPr>
            <a:endParaRPr lang="en-US" altLang="zh-CN" sz="1200" dirty="0">
              <a:solidFill>
                <a:srgbClr val="FFFFFF"/>
              </a:solidFill>
              <a:latin typeface="微软雅黑" pitchFamily="34" charset="-122"/>
              <a:ea typeface="微软雅黑" pitchFamily="34" charset="-122"/>
            </a:endParaRPr>
          </a:p>
        </p:txBody>
      </p:sp>
      <p:sp>
        <p:nvSpPr>
          <p:cNvPr id="19" name="矩形标注 11"/>
          <p:cNvSpPr>
            <a:spLocks noChangeArrowheads="1"/>
          </p:cNvSpPr>
          <p:nvPr/>
        </p:nvSpPr>
        <p:spPr bwMode="auto">
          <a:xfrm>
            <a:off x="6291263" y="3659188"/>
            <a:ext cx="2387600" cy="2884487"/>
          </a:xfrm>
          <a:prstGeom prst="wedgeRectCallout">
            <a:avLst>
              <a:gd name="adj1" fmla="val -80209"/>
              <a:gd name="adj2" fmla="val -36520"/>
            </a:avLst>
          </a:prstGeom>
          <a:solidFill>
            <a:srgbClr val="2A3F8A">
              <a:alpha val="50000"/>
            </a:srgbClr>
          </a:solidFill>
          <a:ln/>
          <a:extLst/>
        </p:spPr>
        <p:style>
          <a:lnRef idx="3">
            <a:schemeClr val="lt1"/>
          </a:lnRef>
          <a:fillRef idx="1">
            <a:schemeClr val="accent4"/>
          </a:fillRef>
          <a:effectRef idx="1">
            <a:schemeClr val="accent4"/>
          </a:effectRef>
          <a:fontRef idx="minor">
            <a:schemeClr val="lt1"/>
          </a:fontRef>
        </p:style>
        <p:txBody>
          <a:bodyPr wrap="none" anchor="ctr"/>
          <a:lstStyle/>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牙科综合治疗台</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人次</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一次性口腔器械盒</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包</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一次性连接管</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强吸唾管</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支</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吸唾管</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弱吸唾管</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支</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进口橡皮障隔湿操作</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每次</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强力隔湿系统</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人次</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牙髓活力测定</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每牙</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牙体牙髓系统治疗设计</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人次</a:t>
            </a:r>
            <a:endParaRPr lang="en-US" altLang="zh-CN" sz="1200" dirty="0">
              <a:solidFill>
                <a:srgbClr val="FFFFFF"/>
              </a:solidFill>
              <a:latin typeface="微软雅黑" pitchFamily="34" charset="-122"/>
              <a:ea typeface="微软雅黑" pitchFamily="34" charset="-122"/>
            </a:endParaRPr>
          </a:p>
          <a:p>
            <a:pPr eaLnBrk="1" fontAlgn="ctr" hangingPunct="1">
              <a:defRPr/>
            </a:pPr>
            <a:r>
              <a:rPr lang="en-US" altLang="zh-CN" sz="1200" dirty="0">
                <a:solidFill>
                  <a:srgbClr val="FFFFFF"/>
                </a:solidFill>
                <a:latin typeface="微软雅黑" pitchFamily="34" charset="-122"/>
                <a:ea typeface="微软雅黑" pitchFamily="34" charset="-122"/>
              </a:rPr>
              <a:t>---------------------------------</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数字牙片</a:t>
            </a:r>
            <a:endParaRPr lang="en-US" altLang="zh-CN" sz="1200" dirty="0">
              <a:solidFill>
                <a:srgbClr val="FFFFFF"/>
              </a:solidFill>
              <a:latin typeface="微软雅黑" pitchFamily="34" charset="-122"/>
              <a:ea typeface="微软雅黑" pitchFamily="34" charset="-122"/>
            </a:endParaRPr>
          </a:p>
          <a:p>
            <a:pPr eaLnBrk="1" fontAlgn="ctr" hangingPunct="1">
              <a:defRPr/>
            </a:pPr>
            <a:r>
              <a:rPr lang="en-US" altLang="zh-CN" sz="1200" dirty="0">
                <a:solidFill>
                  <a:srgbClr val="FFFFFF"/>
                </a:solidFill>
                <a:latin typeface="微软雅黑" pitchFamily="34" charset="-122"/>
                <a:ea typeface="微软雅黑" pitchFamily="34" charset="-122"/>
              </a:rPr>
              <a:t>---------------------------------</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安抚</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牙</a:t>
            </a:r>
          </a:p>
          <a:p>
            <a:pPr marL="285750" indent="-285750" eaLnBrk="1" fontAlgn="ctr" hangingPunct="1">
              <a:buFont typeface="Wingdings" pitchFamily="2" charset="2"/>
              <a:buChar char="l"/>
              <a:defRPr/>
            </a:pPr>
            <a:r>
              <a:rPr lang="zh-CN" altLang="en-US" sz="1200" dirty="0">
                <a:solidFill>
                  <a:srgbClr val="FFFFFF"/>
                </a:solidFill>
                <a:latin typeface="微软雅黑" pitchFamily="34" charset="-122"/>
                <a:ea typeface="微软雅黑" pitchFamily="34" charset="-122"/>
              </a:rPr>
              <a:t>暂封剂</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牙</a:t>
            </a:r>
            <a:endParaRPr lang="en-US" altLang="zh-CN" sz="1200" dirty="0">
              <a:solidFill>
                <a:srgbClr val="FFFFFF"/>
              </a:solidFill>
              <a:latin typeface="微软雅黑" pitchFamily="34" charset="-122"/>
              <a:ea typeface="微软雅黑" pitchFamily="34" charset="-122"/>
            </a:endParaRPr>
          </a:p>
          <a:p>
            <a:pPr eaLnBrk="1" fontAlgn="ctr" hangingPunct="1">
              <a:defRPr/>
            </a:pPr>
            <a:r>
              <a:rPr lang="en-US" altLang="zh-CN" sz="1400" dirty="0">
                <a:solidFill>
                  <a:srgbClr val="FFFFFF"/>
                </a:solidFill>
                <a:latin typeface="微软雅黑" pitchFamily="34" charset="-122"/>
                <a:ea typeface="微软雅黑" pitchFamily="34" charset="-122"/>
              </a:rPr>
              <a:t>……</a:t>
            </a:r>
          </a:p>
        </p:txBody>
      </p:sp>
    </p:spTree>
    <p:extLst>
      <p:ext uri="{BB962C8B-B14F-4D97-AF65-F5344CB8AC3E}">
        <p14:creationId xmlns:p14="http://schemas.microsoft.com/office/powerpoint/2010/main" val="2444011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46"/>
          <p:cNvSpPr>
            <a:spLocks noChangeArrowheads="1"/>
          </p:cNvSpPr>
          <p:nvPr/>
        </p:nvSpPr>
        <p:spPr bwMode="auto">
          <a:xfrm>
            <a:off x="287338" y="142875"/>
            <a:ext cx="4209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患者</a:t>
            </a:r>
            <a:r>
              <a:rPr lang="zh-CN" altLang="en-US" sz="2400" b="1" i="1" dirty="0">
                <a:solidFill>
                  <a:schemeClr val="bg1"/>
                </a:solidFill>
                <a:latin typeface="微软雅黑" pitchFamily="34" charset="-122"/>
                <a:ea typeface="微软雅黑" pitchFamily="34" charset="-122"/>
                <a:sym typeface="微软雅黑" pitchFamily="34" charset="-122"/>
              </a:rPr>
              <a:t>列表</a:t>
            </a:r>
            <a:endParaRPr lang="zh-CN" altLang="en-US" sz="2400" b="1" i="1" dirty="0">
              <a:solidFill>
                <a:schemeClr val="bg1"/>
              </a:solidFill>
              <a:latin typeface="微软雅黑" pitchFamily="34" charset="-122"/>
              <a:ea typeface="微软雅黑" pitchFamily="34" charset="-122"/>
            </a:endParaRPr>
          </a:p>
        </p:txBody>
      </p:sp>
      <p:pic>
        <p:nvPicPr>
          <p:cNvPr id="1024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858838"/>
            <a:ext cx="8489950"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37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209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诊断管理</a:t>
            </a:r>
            <a:endParaRPr lang="zh-CN" altLang="en-US" sz="2400" b="1" i="1" dirty="0">
              <a:solidFill>
                <a:schemeClr val="bg1"/>
              </a:solidFill>
              <a:latin typeface="微软雅黑" pitchFamily="34" charset="-122"/>
              <a:ea typeface="微软雅黑" pitchFamily="34" charset="-122"/>
            </a:endParaRPr>
          </a:p>
        </p:txBody>
      </p:sp>
      <p:pic>
        <p:nvPicPr>
          <p:cNvPr id="1026" name="Picture 2" descr="C:\Users\Administrator\AppData\Roaming\Tencent\Users\307430796\QQ\WinTemp\RichOle\VA5P_EZ5X9E7G})6[X}V9}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847723"/>
            <a:ext cx="8720709" cy="532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116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398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向导医嘱</a:t>
            </a:r>
            <a:r>
              <a:rPr lang="en-US" altLang="zh-CN" sz="2400" b="1" i="1" dirty="0" smtClean="0">
                <a:solidFill>
                  <a:schemeClr val="bg1"/>
                </a:solidFill>
                <a:latin typeface="微软雅黑" pitchFamily="34" charset="-122"/>
                <a:ea typeface="微软雅黑" pitchFamily="34" charset="-122"/>
                <a:sym typeface="微软雅黑" pitchFamily="34" charset="-122"/>
              </a:rPr>
              <a:t>1</a:t>
            </a:r>
            <a:endParaRPr lang="zh-CN" altLang="en-US" sz="2400" b="1" i="1" dirty="0">
              <a:solidFill>
                <a:schemeClr val="bg1"/>
              </a:solidFill>
              <a:latin typeface="微软雅黑" pitchFamily="34" charset="-122"/>
              <a:ea typeface="微软雅黑" pitchFamily="34" charset="-122"/>
            </a:endParaRPr>
          </a:p>
        </p:txBody>
      </p:sp>
      <p:pic>
        <p:nvPicPr>
          <p:cNvPr id="6146" name="Picture 2" descr="C:\Users\Administrator\AppData\Roaming\Tencent\Users\307430796\QQ\WinTemp\RichOle\S1{H8MV7@N47D)`Y`1E4]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914400"/>
            <a:ext cx="7639050"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022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398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向导医嘱</a:t>
            </a:r>
            <a:r>
              <a:rPr lang="en-US" altLang="zh-CN" sz="2400" b="1" i="1" dirty="0">
                <a:solidFill>
                  <a:schemeClr val="bg1"/>
                </a:solidFill>
                <a:latin typeface="微软雅黑" pitchFamily="34" charset="-122"/>
                <a:ea typeface="微软雅黑" pitchFamily="34" charset="-122"/>
                <a:sym typeface="微软雅黑" pitchFamily="34" charset="-122"/>
              </a:rPr>
              <a:t>2</a:t>
            </a:r>
            <a:endParaRPr lang="zh-CN" altLang="en-US" sz="2400" b="1" i="1" dirty="0">
              <a:solidFill>
                <a:schemeClr val="bg1"/>
              </a:solidFill>
              <a:latin typeface="微软雅黑" pitchFamily="34" charset="-122"/>
              <a:ea typeface="微软雅黑" pitchFamily="34" charset="-122"/>
            </a:endParaRPr>
          </a:p>
        </p:txBody>
      </p:sp>
      <p:pic>
        <p:nvPicPr>
          <p:cNvPr id="7171" name="Picture 3" descr="C:\Users\Administrator\AppData\Roaming\Tencent\Users\307430796\QQ\WinTemp\RichOle\NQY]32XCMM04{O%)7}GVBV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909340"/>
            <a:ext cx="783907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09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398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向导医嘱</a:t>
            </a:r>
            <a:r>
              <a:rPr lang="en-US" altLang="zh-CN" sz="2400" b="1" i="1" dirty="0" smtClean="0">
                <a:solidFill>
                  <a:schemeClr val="bg1"/>
                </a:solidFill>
                <a:latin typeface="微软雅黑" pitchFamily="34" charset="-122"/>
                <a:ea typeface="微软雅黑" pitchFamily="34" charset="-122"/>
                <a:sym typeface="微软雅黑" pitchFamily="34" charset="-122"/>
              </a:rPr>
              <a:t>3</a:t>
            </a:r>
            <a:endParaRPr lang="zh-CN" altLang="en-US" sz="2400" b="1" i="1" dirty="0">
              <a:solidFill>
                <a:schemeClr val="bg1"/>
              </a:solidFill>
              <a:latin typeface="微软雅黑" pitchFamily="34" charset="-122"/>
              <a:ea typeface="微软雅黑" pitchFamily="34" charset="-122"/>
            </a:endParaRPr>
          </a:p>
        </p:txBody>
      </p:sp>
      <p:pic>
        <p:nvPicPr>
          <p:cNvPr id="8194" name="Picture 2" descr="C:\Users\Administrator\AppData\Roaming\Tencent\Users\307430796\QQ\WinTemp\RichOle\5H]2AZ06{IRPBDNWOL@P~4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966490"/>
            <a:ext cx="680085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43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6"/>
          <p:cNvSpPr txBox="1">
            <a:spLocks noChangeArrowheads="1"/>
          </p:cNvSpPr>
          <p:nvPr/>
        </p:nvSpPr>
        <p:spPr bwMode="auto">
          <a:xfrm>
            <a:off x="171450" y="142875"/>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MS PGothic" pitchFamily="34" charset="-128"/>
                <a:ea typeface="MS PGothic" pitchFamily="34" charset="-128"/>
              </a:defRPr>
            </a:lvl1pPr>
            <a:lvl2pPr marL="742950" indent="-285750">
              <a:defRPr sz="1400">
                <a:solidFill>
                  <a:srgbClr val="000000"/>
                </a:solidFill>
                <a:latin typeface="MS PGothic" pitchFamily="34" charset="-128"/>
                <a:ea typeface="MS PGothic" pitchFamily="34" charset="-128"/>
              </a:defRPr>
            </a:lvl2pPr>
            <a:lvl3pPr marL="1143000" indent="-228600">
              <a:defRPr sz="1400">
                <a:solidFill>
                  <a:srgbClr val="000000"/>
                </a:solidFill>
                <a:latin typeface="MS PGothic" pitchFamily="34" charset="-128"/>
                <a:ea typeface="MS PGothic" pitchFamily="34" charset="-128"/>
              </a:defRPr>
            </a:lvl3pPr>
            <a:lvl4pPr marL="1600200" indent="-228600">
              <a:defRPr sz="1400">
                <a:solidFill>
                  <a:srgbClr val="000000"/>
                </a:solidFill>
                <a:latin typeface="MS PGothic" pitchFamily="34" charset="-128"/>
                <a:ea typeface="MS PGothic" pitchFamily="34" charset="-128"/>
              </a:defRPr>
            </a:lvl4pPr>
            <a:lvl5pPr marL="2057400" indent="-228600">
              <a:defRPr sz="1400">
                <a:solidFill>
                  <a:srgbClr val="000000"/>
                </a:solidFill>
                <a:latin typeface="MS PGothic" pitchFamily="34" charset="-128"/>
                <a:ea typeface="MS PGothic" pitchFamily="34" charset="-128"/>
              </a:defRPr>
            </a:lvl5pPr>
            <a:lvl6pPr marL="25146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6pPr>
            <a:lvl7pPr marL="29718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7pPr>
            <a:lvl8pPr marL="34290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8pPr>
            <a:lvl9pPr marL="3886200" indent="-228600" algn="ctr" eaLnBrk="0" fontAlgn="ctr" hangingPunct="0">
              <a:spcBef>
                <a:spcPct val="0"/>
              </a:spcBef>
              <a:spcAft>
                <a:spcPct val="0"/>
              </a:spcAft>
              <a:defRPr sz="1400">
                <a:solidFill>
                  <a:srgbClr val="000000"/>
                </a:solidFill>
                <a:latin typeface="MS PGothic" pitchFamily="34" charset="-128"/>
                <a:ea typeface="MS PGothic" pitchFamily="34" charset="-128"/>
              </a:defRPr>
            </a:lvl9pPr>
          </a:lstStyle>
          <a:p>
            <a:pPr fontAlgn="ctr"/>
            <a:r>
              <a:rPr lang="zh-CN" altLang="en-US" sz="2400" b="1" dirty="0">
                <a:solidFill>
                  <a:schemeClr val="bg1"/>
                </a:solidFill>
                <a:latin typeface="微软雅黑" pitchFamily="34" charset="-122"/>
                <a:ea typeface="微软雅黑" pitchFamily="34" charset="-122"/>
                <a:sym typeface="微软雅黑" pitchFamily="34" charset="-122"/>
              </a:rPr>
              <a:t>下颌阻生</a:t>
            </a:r>
            <a:r>
              <a:rPr lang="zh-CN" altLang="en-US" sz="2400" b="1" dirty="0" smtClean="0">
                <a:solidFill>
                  <a:schemeClr val="bg1"/>
                </a:solidFill>
                <a:latin typeface="微软雅黑" pitchFamily="34" charset="-122"/>
                <a:ea typeface="微软雅黑" pitchFamily="34" charset="-122"/>
                <a:sym typeface="微软雅黑" pitchFamily="34" charset="-122"/>
              </a:rPr>
              <a:t>智齿初诊</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i="1" dirty="0" smtClean="0">
                <a:solidFill>
                  <a:schemeClr val="bg1"/>
                </a:solidFill>
                <a:latin typeface="微软雅黑" pitchFamily="34" charset="-122"/>
                <a:ea typeface="微软雅黑" pitchFamily="34" charset="-122"/>
                <a:sym typeface="微软雅黑" pitchFamily="34" charset="-122"/>
              </a:rPr>
              <a:t>三合一医嘱</a:t>
            </a:r>
            <a:r>
              <a:rPr lang="en-US" altLang="zh-CN" sz="2400" b="1" i="1" dirty="0" smtClean="0">
                <a:solidFill>
                  <a:schemeClr val="bg1"/>
                </a:solidFill>
                <a:latin typeface="微软雅黑" pitchFamily="34" charset="-122"/>
                <a:ea typeface="微软雅黑" pitchFamily="34" charset="-122"/>
                <a:sym typeface="微软雅黑" pitchFamily="34" charset="-122"/>
              </a:rPr>
              <a:t>1</a:t>
            </a:r>
            <a:endParaRPr lang="zh-CN" altLang="en-US" sz="2400" b="1" i="1" dirty="0">
              <a:solidFill>
                <a:schemeClr val="bg1"/>
              </a:solidFill>
              <a:latin typeface="微软雅黑" pitchFamily="34" charset="-122"/>
              <a:ea typeface="微软雅黑" pitchFamily="34" charset="-122"/>
            </a:endParaRPr>
          </a:p>
        </p:txBody>
      </p:sp>
      <p:pic>
        <p:nvPicPr>
          <p:cNvPr id="13314" name="Picture 2" descr="C:\Users\Administrator\AppData\Roaming\Tencent\Users\307430796\QQ\WinTemp\RichOle\$%%W$09HAU}HC_0M}D$T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838199"/>
            <a:ext cx="8991211" cy="528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1E4191"/>
      </a:dk1>
      <a:lt1>
        <a:srgbClr val="FFFFFF"/>
      </a:lt1>
      <a:dk2>
        <a:srgbClr val="FF6600"/>
      </a:dk2>
      <a:lt2>
        <a:srgbClr val="00AA50"/>
      </a:lt2>
      <a:accent1>
        <a:srgbClr val="9B50D7"/>
      </a:accent1>
      <a:accent2>
        <a:srgbClr val="28B9F5"/>
      </a:accent2>
      <a:accent3>
        <a:srgbClr val="FFFFFF"/>
      </a:accent3>
      <a:accent4>
        <a:srgbClr val="18367B"/>
      </a:accent4>
      <a:accent5>
        <a:srgbClr val="CBB3E8"/>
      </a:accent5>
      <a:accent6>
        <a:srgbClr val="23A7DE"/>
      </a:accent6>
      <a:hlink>
        <a:srgbClr val="CD0078"/>
      </a:hlink>
      <a:folHlink>
        <a:srgbClr val="23E100"/>
      </a:folHlink>
    </a:clrScheme>
    <a:fontScheme name="Office Theme">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E Inspira Pitch"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E Inspira Pitch" pitchFamily="34" charset="0"/>
          </a:defRPr>
        </a:defPPr>
      </a:lstStyle>
    </a:lnDef>
  </a:objectDefaults>
  <a:extraClrSchemeLst>
    <a:extraClrScheme>
      <a:clrScheme name="Office Theme 1">
        <a:dk1>
          <a:srgbClr val="1E4191"/>
        </a:dk1>
        <a:lt1>
          <a:srgbClr val="FFFFFF"/>
        </a:lt1>
        <a:dk2>
          <a:srgbClr val="FF6600"/>
        </a:dk2>
        <a:lt2>
          <a:srgbClr val="00AA50"/>
        </a:lt2>
        <a:accent1>
          <a:srgbClr val="9B50D7"/>
        </a:accent1>
        <a:accent2>
          <a:srgbClr val="28B9F5"/>
        </a:accent2>
        <a:accent3>
          <a:srgbClr val="FFFFFF"/>
        </a:accent3>
        <a:accent4>
          <a:srgbClr val="18367B"/>
        </a:accent4>
        <a:accent5>
          <a:srgbClr val="CBB3E8"/>
        </a:accent5>
        <a:accent6>
          <a:srgbClr val="23A7DE"/>
        </a:accent6>
        <a:hlink>
          <a:srgbClr val="EBD70A"/>
        </a:hlink>
        <a:folHlink>
          <a:srgbClr val="23E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_Tool_2_JA_R">
  <a:themeElements>
    <a:clrScheme name="">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HGP創英角ｺﾞｼｯｸUB"/>
        <a:ea typeface="HGP創英角ｺﾞｼｯｸUB"/>
        <a:cs typeface=""/>
      </a:majorFont>
      <a:minorFont>
        <a:latin typeface="HGP創英角ｺﾞｼｯｸUB"/>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ctr" latinLnBrk="0" hangingPunct="0">
          <a:lnSpc>
            <a:spcPct val="100000"/>
          </a:lnSpc>
          <a:spcBef>
            <a:spcPct val="0"/>
          </a:spcBef>
          <a:spcAft>
            <a:spcPct val="0"/>
          </a:spcAft>
          <a:buClrTx/>
          <a:buSzTx/>
          <a:buFontTx/>
          <a:buNone/>
          <a:tabLst/>
          <a:defRPr kumimoji="0" lang="zh-CN" sz="1400" b="0" i="0" u="none" strike="noStrike" cap="none" normalizeH="0" baseline="0" smtClean="0">
            <a:ln>
              <a:noFill/>
            </a:ln>
            <a:solidFill>
              <a:srgbClr val="000000"/>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ctr" latinLnBrk="0" hangingPunct="0">
          <a:lnSpc>
            <a:spcPct val="100000"/>
          </a:lnSpc>
          <a:spcBef>
            <a:spcPct val="0"/>
          </a:spcBef>
          <a:spcAft>
            <a:spcPct val="0"/>
          </a:spcAft>
          <a:buClrTx/>
          <a:buSzTx/>
          <a:buFontTx/>
          <a:buNone/>
          <a:tabLst/>
          <a:defRPr kumimoji="0" lang="zh-CN" sz="1400" b="0" i="0" u="none" strike="noStrike" cap="none" normalizeH="0" baseline="0" smtClean="0">
            <a:ln>
              <a:noFill/>
            </a:ln>
            <a:solidFill>
              <a:srgbClr val="000000"/>
            </a:solidFill>
            <a:effectLst/>
            <a:latin typeface="MS PGothic" pitchFamily="34" charset="-128"/>
            <a:ea typeface="MS PGothic" pitchFamily="34" charset="-128"/>
          </a:defRPr>
        </a:defPPr>
      </a:lstStyle>
    </a:lnDef>
  </a:objectDefaults>
  <a:extraClrSchemeLst/>
</a:theme>
</file>

<file path=ppt/theme/theme3.xml><?xml version="1.0" encoding="utf-8"?>
<a:theme xmlns:a="http://schemas.openxmlformats.org/drawingml/2006/main" name="1_F_Tool_2_JA_R">
  <a:themeElements>
    <a:clrScheme name="">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HGP創英角ｺﾞｼｯｸUB"/>
        <a:ea typeface="HGP創英角ｺﾞｼｯｸUB"/>
        <a:cs typeface=""/>
      </a:majorFont>
      <a:minorFont>
        <a:latin typeface="HGP創英角ｺﾞｼｯｸUB"/>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ctr" latinLnBrk="0" hangingPunct="0">
          <a:lnSpc>
            <a:spcPct val="100000"/>
          </a:lnSpc>
          <a:spcBef>
            <a:spcPct val="0"/>
          </a:spcBef>
          <a:spcAft>
            <a:spcPct val="0"/>
          </a:spcAft>
          <a:buClrTx/>
          <a:buSzTx/>
          <a:buFontTx/>
          <a:buNone/>
          <a:tabLst/>
          <a:defRPr kumimoji="0" lang="zh-CN" sz="1400" b="0" i="0" u="none" strike="noStrike" cap="none" normalizeH="0" baseline="0" smtClean="0">
            <a:ln>
              <a:noFill/>
            </a:ln>
            <a:solidFill>
              <a:srgbClr val="000000"/>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ctr" latinLnBrk="0" hangingPunct="0">
          <a:lnSpc>
            <a:spcPct val="100000"/>
          </a:lnSpc>
          <a:spcBef>
            <a:spcPct val="0"/>
          </a:spcBef>
          <a:spcAft>
            <a:spcPct val="0"/>
          </a:spcAft>
          <a:buClrTx/>
          <a:buSzTx/>
          <a:buFontTx/>
          <a:buNone/>
          <a:tabLst/>
          <a:defRPr kumimoji="0" lang="zh-CN" sz="1400" b="0" i="0" u="none" strike="noStrike" cap="none" normalizeH="0" baseline="0" smtClean="0">
            <a:ln>
              <a:noFill/>
            </a:ln>
            <a:solidFill>
              <a:srgbClr val="000000"/>
            </a:solidFill>
            <a:effectLst/>
            <a:latin typeface="MS PGothic" pitchFamily="34" charset="-128"/>
            <a:ea typeface="MS PGothic" pitchFamily="34" charset="-128"/>
          </a:defRPr>
        </a:defPPr>
      </a:lstStyle>
    </a:lnDef>
  </a:objectDefaults>
  <a:extraClrSchemeLst/>
</a:theme>
</file>

<file path=ppt/theme/theme4.xml><?xml version="1.0" encoding="utf-8"?>
<a:theme xmlns:a="http://schemas.openxmlformats.org/drawingml/2006/main" name="063TGp_medical_digital_v2">
  <a:themeElements>
    <a:clrScheme name="自定义 6">
      <a:dk1>
        <a:srgbClr val="AE3502"/>
      </a:dk1>
      <a:lt1>
        <a:sysClr val="window" lastClr="FFFFFF"/>
      </a:lt1>
      <a:dk2>
        <a:srgbClr val="AE3502"/>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663300"/>
        </a:dk1>
        <a:lt1>
          <a:srgbClr val="FFFFFF"/>
        </a:lt1>
        <a:dk2>
          <a:srgbClr val="669900"/>
        </a:dk2>
        <a:lt2>
          <a:srgbClr val="DDDDDD"/>
        </a:lt2>
        <a:accent1>
          <a:srgbClr val="B1C137"/>
        </a:accent1>
        <a:accent2>
          <a:srgbClr val="CFA437"/>
        </a:accent2>
        <a:accent3>
          <a:srgbClr val="FFFFFF"/>
        </a:accent3>
        <a:accent4>
          <a:srgbClr val="562A00"/>
        </a:accent4>
        <a:accent5>
          <a:srgbClr val="D5DDAE"/>
        </a:accent5>
        <a:accent6>
          <a:srgbClr val="BB9431"/>
        </a:accent6>
        <a:hlink>
          <a:srgbClr val="B2572A"/>
        </a:hlink>
        <a:folHlink>
          <a:srgbClr val="3672AE"/>
        </a:folHlink>
      </a:clrScheme>
      <a:clrMap bg1="lt1" tx1="dk1" bg2="lt2" tx2="dk2" accent1="accent1" accent2="accent2" accent3="accent3" accent4="accent4" accent5="accent5" accent6="accent6" hlink="hlink" folHlink="folHlink"/>
    </a:extraClrScheme>
    <a:extraClrScheme>
      <a:clrScheme name="Default Design 2">
        <a:dk1>
          <a:srgbClr val="000066"/>
        </a:dk1>
        <a:lt1>
          <a:srgbClr val="FFFFFF"/>
        </a:lt1>
        <a:dk2>
          <a:srgbClr val="3C68F4"/>
        </a:dk2>
        <a:lt2>
          <a:srgbClr val="DDDDDD"/>
        </a:lt2>
        <a:accent1>
          <a:srgbClr val="96DAF2"/>
        </a:accent1>
        <a:accent2>
          <a:srgbClr val="8C50E4"/>
        </a:accent2>
        <a:accent3>
          <a:srgbClr val="FFFFFF"/>
        </a:accent3>
        <a:accent4>
          <a:srgbClr val="000056"/>
        </a:accent4>
        <a:accent5>
          <a:srgbClr val="C9EAF7"/>
        </a:accent5>
        <a:accent6>
          <a:srgbClr val="7E48CF"/>
        </a:accent6>
        <a:hlink>
          <a:srgbClr val="8A9EB2"/>
        </a:hlink>
        <a:folHlink>
          <a:srgbClr val="AFC456"/>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1AA6EC"/>
        </a:dk2>
        <a:lt2>
          <a:srgbClr val="DDDDDD"/>
        </a:lt2>
        <a:accent1>
          <a:srgbClr val="96B0F2"/>
        </a:accent1>
        <a:accent2>
          <a:srgbClr val="5375E1"/>
        </a:accent2>
        <a:accent3>
          <a:srgbClr val="FFFFFF"/>
        </a:accent3>
        <a:accent4>
          <a:srgbClr val="000056"/>
        </a:accent4>
        <a:accent5>
          <a:srgbClr val="C9D4F7"/>
        </a:accent5>
        <a:accent6>
          <a:srgbClr val="4A69CC"/>
        </a:accent6>
        <a:hlink>
          <a:srgbClr val="97BD37"/>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1548</Words>
  <Application>Microsoft Office PowerPoint</Application>
  <PresentationFormat>全屏显示(4:3)</PresentationFormat>
  <Paragraphs>158</Paragraphs>
  <Slides>22</Slides>
  <Notes>17</Notes>
  <HiddenSlides>0</HiddenSlides>
  <MMClips>0</MMClips>
  <ScaleCrop>false</ScaleCrop>
  <HeadingPairs>
    <vt:vector size="4" baseType="variant">
      <vt:variant>
        <vt:lpstr>主题</vt:lpstr>
      </vt:variant>
      <vt:variant>
        <vt:i4>4</vt:i4>
      </vt:variant>
      <vt:variant>
        <vt:lpstr>幻灯片标题</vt:lpstr>
      </vt:variant>
      <vt:variant>
        <vt:i4>22</vt:i4>
      </vt:variant>
    </vt:vector>
  </HeadingPairs>
  <TitlesOfParts>
    <vt:vector size="26" baseType="lpstr">
      <vt:lpstr>Blank</vt:lpstr>
      <vt:lpstr>F_Tool_2_JA_R</vt:lpstr>
      <vt:lpstr>1_F_Tool_2_JA_R</vt:lpstr>
      <vt:lpstr>063TGp_medical_digital_v2</vt:lpstr>
      <vt:lpstr>PowerPoint 演示文稿</vt:lpstr>
      <vt:lpstr>PowerPoint 演示文稿</vt:lpstr>
      <vt:lpstr>门诊临床路径实现 DPSOI模型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September 22, 2004 – Version 1.1</cp:keywords>
  <dc:description>General Electric Company 2004</dc:description>
  <cp:lastModifiedBy/>
  <cp:revision>1</cp:revision>
  <cp:lastPrinted>2003-08-29T14:38:12Z</cp:lastPrinted>
  <dcterms:created xsi:type="dcterms:W3CDTF">2010-03-30T22:31:41Z</dcterms:created>
  <dcterms:modified xsi:type="dcterms:W3CDTF">2013-03-06T17:05:31Z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lette">
    <vt:lpwstr>GE Template</vt:lpwstr>
  </property>
  <property fmtid="{D5CDD505-2E9C-101B-9397-08002B2CF9AE}" pid="3" name="NumberOfSlides">
    <vt:i4>0</vt:i4>
  </property>
  <property fmtid="{D5CDD505-2E9C-101B-9397-08002B2CF9AE}" pid="4" name="RevisionCount">
    <vt:i4>1</vt:i4>
  </property>
</Properties>
</file>